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4759" r:id="rId5"/>
    <p:sldId id="4768" r:id="rId6"/>
    <p:sldId id="4772" r:id="rId7"/>
    <p:sldId id="4770" r:id="rId8"/>
    <p:sldId id="4764" r:id="rId9"/>
    <p:sldId id="4769" r:id="rId10"/>
    <p:sldId id="4771" r:id="rId11"/>
    <p:sldId id="4775" r:id="rId12"/>
    <p:sldId id="4773" r:id="rId13"/>
    <p:sldId id="4774" r:id="rId14"/>
    <p:sldId id="4776" r:id="rId15"/>
    <p:sldId id="4743" r:id="rId16"/>
    <p:sldId id="4742" r:id="rId17"/>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D71F2A"/>
    <a:srgbClr val="041936"/>
    <a:srgbClr val="04244B"/>
    <a:srgbClr val="04254C"/>
    <a:srgbClr val="F0EFEF"/>
    <a:srgbClr val="FFD967"/>
    <a:srgbClr val="00A3E0"/>
    <a:srgbClr val="FDFDFD"/>
    <a:srgbClr val="FDD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209" autoAdjust="0"/>
  </p:normalViewPr>
  <p:slideViewPr>
    <p:cSldViewPr>
      <p:cViewPr varScale="1">
        <p:scale>
          <a:sx n="59" d="100"/>
          <a:sy n="59" d="100"/>
        </p:scale>
        <p:origin x="1236"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F4722393-7A95-4FD2-8919-2B5FFCBA01BD}" type="datetimeFigureOut">
              <a:rPr lang="fr-LU" smtClean="0"/>
              <a:t>19/09/2022</a:t>
            </a:fld>
            <a:endParaRPr lang="fr-LU"/>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fr-LU"/>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6684C1AA-01C9-4D00-BB38-DA308A57753E}" type="slidenum">
              <a:rPr lang="fr-LU" smtClean="0"/>
              <a:t>‹#›</a:t>
            </a:fld>
            <a:endParaRPr lang="fr-LU"/>
          </a:p>
        </p:txBody>
      </p:sp>
    </p:spTree>
    <p:extLst>
      <p:ext uri="{BB962C8B-B14F-4D97-AF65-F5344CB8AC3E}">
        <p14:creationId xmlns:p14="http://schemas.microsoft.com/office/powerpoint/2010/main" val="1748927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8" y="0"/>
            <a:ext cx="2889938" cy="498056"/>
          </a:xfrm>
          <a:prstGeom prst="rect">
            <a:avLst/>
          </a:prstGeom>
        </p:spPr>
        <p:txBody>
          <a:bodyPr vert="horz" lIns="91440" tIns="45720" rIns="91440" bIns="45720" rtlCol="0"/>
          <a:lstStyle>
            <a:lvl1pPr algn="r">
              <a:defRPr sz="1200"/>
            </a:lvl1pPr>
          </a:lstStyle>
          <a:p>
            <a:fld id="{BDD56608-7D86-40BF-9F95-AC2A508ADC23}"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8" y="9428585"/>
            <a:ext cx="2889938" cy="498055"/>
          </a:xfrm>
          <a:prstGeom prst="rect">
            <a:avLst/>
          </a:prstGeom>
        </p:spPr>
        <p:txBody>
          <a:bodyPr vert="horz" lIns="91440" tIns="45720" rIns="91440" bIns="45720" rtlCol="0" anchor="b"/>
          <a:lstStyle>
            <a:lvl1pPr algn="r">
              <a:defRPr sz="1200"/>
            </a:lvl1pPr>
          </a:lstStyle>
          <a:p>
            <a:fld id="{58D86B34-AE5F-4635-A5CD-F1894C431D0F}" type="slidenum">
              <a:rPr lang="fr-FR" smtClean="0"/>
              <a:t>‹#›</a:t>
            </a:fld>
            <a:endParaRPr lang="fr-FR"/>
          </a:p>
        </p:txBody>
      </p:sp>
    </p:spTree>
    <p:extLst>
      <p:ext uri="{BB962C8B-B14F-4D97-AF65-F5344CB8AC3E}">
        <p14:creationId xmlns:p14="http://schemas.microsoft.com/office/powerpoint/2010/main" val="295154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58D86B34-AE5F-4635-A5CD-F1894C431D0F}" type="slidenum">
              <a:rPr lang="fr-FR" smtClean="0"/>
              <a:t>2</a:t>
            </a:fld>
            <a:endParaRPr lang="fr-FR"/>
          </a:p>
        </p:txBody>
      </p:sp>
    </p:spTree>
    <p:extLst>
      <p:ext uri="{BB962C8B-B14F-4D97-AF65-F5344CB8AC3E}">
        <p14:creationId xmlns:p14="http://schemas.microsoft.com/office/powerpoint/2010/main" val="293059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58D86B34-AE5F-4635-A5CD-F1894C431D0F}" type="slidenum">
              <a:rPr lang="fr-FR" smtClean="0"/>
              <a:t>5</a:t>
            </a:fld>
            <a:endParaRPr lang="fr-FR"/>
          </a:p>
        </p:txBody>
      </p:sp>
    </p:spTree>
    <p:extLst>
      <p:ext uri="{BB962C8B-B14F-4D97-AF65-F5344CB8AC3E}">
        <p14:creationId xmlns:p14="http://schemas.microsoft.com/office/powerpoint/2010/main" val="305141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58D86B34-AE5F-4635-A5CD-F1894C431D0F}" type="slidenum">
              <a:rPr lang="fr-FR" smtClean="0"/>
              <a:t>6</a:t>
            </a:fld>
            <a:endParaRPr lang="fr-FR"/>
          </a:p>
        </p:txBody>
      </p:sp>
    </p:spTree>
    <p:extLst>
      <p:ext uri="{BB962C8B-B14F-4D97-AF65-F5344CB8AC3E}">
        <p14:creationId xmlns:p14="http://schemas.microsoft.com/office/powerpoint/2010/main" val="1560390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E49B864D-7751-41D4-8EF5-B7FB2DC63962}"/>
              </a:ext>
            </a:extLst>
          </p:cNvPr>
          <p:cNvSpPr>
            <a:spLocks noGrp="1"/>
          </p:cNvSpPr>
          <p:nvPr>
            <p:ph type="pic" sz="quarter" idx="10"/>
          </p:nvPr>
        </p:nvSpPr>
        <p:spPr>
          <a:xfrm>
            <a:off x="605938" y="0"/>
            <a:ext cx="5850066" cy="6858000"/>
          </a:xfrm>
          <a:solidFill>
            <a:schemeClr val="bg1">
              <a:lumMod val="85000"/>
            </a:schemeClr>
          </a:solidFill>
          <a:ln>
            <a:noFill/>
          </a:ln>
        </p:spPr>
        <p:txBody>
          <a:bodyPr anchor="ctr" anchorCtr="0"/>
          <a:lstStyle>
            <a:lvl1pPr algn="ctr">
              <a:defRPr>
                <a:solidFill>
                  <a:schemeClr val="bg1"/>
                </a:solidFill>
              </a:defRPr>
            </a:lvl1pPr>
          </a:lstStyle>
          <a:p>
            <a:r>
              <a:rPr lang="en-US" smtClean="0"/>
              <a:t>Click icon to add picture</a:t>
            </a:r>
            <a:endParaRPr lang="fr-FR" dirty="0"/>
          </a:p>
        </p:txBody>
      </p:sp>
      <p:sp>
        <p:nvSpPr>
          <p:cNvPr id="2" name="Titre 1">
            <a:extLst>
              <a:ext uri="{FF2B5EF4-FFF2-40B4-BE49-F238E27FC236}">
                <a16:creationId xmlns:a16="http://schemas.microsoft.com/office/drawing/2014/main" id="{3198916A-1D59-449A-9867-17FD3D6DF250}"/>
              </a:ext>
            </a:extLst>
          </p:cNvPr>
          <p:cNvSpPr>
            <a:spLocks noGrp="1"/>
          </p:cNvSpPr>
          <p:nvPr>
            <p:ph type="title" hasCustomPrompt="1"/>
          </p:nvPr>
        </p:nvSpPr>
        <p:spPr>
          <a:xfrm>
            <a:off x="6816007" y="1358976"/>
            <a:ext cx="4680053" cy="1890021"/>
          </a:xfrm>
        </p:spPr>
        <p:txBody>
          <a:bodyPr anchor="b" anchorCtr="0"/>
          <a:lstStyle>
            <a:lvl1pPr>
              <a:defRPr sz="4000">
                <a:solidFill>
                  <a:schemeClr val="tx2"/>
                </a:solidFill>
              </a:defRPr>
            </a:lvl1pPr>
          </a:lstStyle>
          <a:p>
            <a:r>
              <a:rPr lang="fr-FR" dirty="0"/>
              <a:t>Modifiez </a:t>
            </a:r>
            <a:br>
              <a:rPr lang="fr-FR" dirty="0"/>
            </a:br>
            <a:r>
              <a:rPr lang="fr-FR" dirty="0"/>
              <a:t>le style </a:t>
            </a:r>
            <a:br>
              <a:rPr lang="fr-FR" dirty="0"/>
            </a:br>
            <a:r>
              <a:rPr lang="fr-FR" dirty="0"/>
              <a:t>du titre</a:t>
            </a:r>
          </a:p>
        </p:txBody>
      </p:sp>
      <p:sp>
        <p:nvSpPr>
          <p:cNvPr id="10" name="Espace réservé du texte 9">
            <a:extLst>
              <a:ext uri="{FF2B5EF4-FFF2-40B4-BE49-F238E27FC236}">
                <a16:creationId xmlns:a16="http://schemas.microsoft.com/office/drawing/2014/main" id="{7E1FF0D5-D16A-4827-A3C1-EBC13FEDBF34}"/>
              </a:ext>
            </a:extLst>
          </p:cNvPr>
          <p:cNvSpPr>
            <a:spLocks noGrp="1"/>
          </p:cNvSpPr>
          <p:nvPr>
            <p:ph type="body" sz="quarter" idx="11" hasCustomPrompt="1"/>
          </p:nvPr>
        </p:nvSpPr>
        <p:spPr>
          <a:xfrm>
            <a:off x="6816007" y="4746038"/>
            <a:ext cx="4032000" cy="36000"/>
          </a:xfrm>
          <a:solidFill>
            <a:schemeClr val="accent6">
              <a:lumMod val="20000"/>
              <a:lumOff val="80000"/>
            </a:schemeClr>
          </a:solidFill>
        </p:spPr>
        <p:txBody>
          <a:bodyPr anchor="b" anchorCtr="0"/>
          <a:lstStyle>
            <a:lvl1pPr>
              <a:defRPr sz="2000">
                <a:solidFill>
                  <a:schemeClr val="tx2"/>
                </a:solidFill>
              </a:defRPr>
            </a:lvl1pPr>
          </a:lstStyle>
          <a:p>
            <a:pPr lvl="0"/>
            <a:r>
              <a:rPr lang="fr-FR" dirty="0" err="1"/>
              <a:t>Your</a:t>
            </a:r>
            <a:r>
              <a:rPr lang="fr-FR" dirty="0"/>
              <a:t> Name</a:t>
            </a:r>
          </a:p>
        </p:txBody>
      </p:sp>
      <p:pic>
        <p:nvPicPr>
          <p:cNvPr id="14" name="Graphique 13">
            <a:extLst>
              <a:ext uri="{FF2B5EF4-FFF2-40B4-BE49-F238E27FC236}">
                <a16:creationId xmlns:a16="http://schemas.microsoft.com/office/drawing/2014/main" id="{045146F7-C7D3-4DF8-B6D8-7D8601BD5C2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786041" y="5862434"/>
            <a:ext cx="2080666" cy="733834"/>
          </a:xfrm>
          <a:prstGeom prst="rect">
            <a:avLst/>
          </a:prstGeom>
        </p:spPr>
      </p:pic>
      <p:sp>
        <p:nvSpPr>
          <p:cNvPr id="4" name="Espace réservé de l'élément multimédia 3">
            <a:extLst>
              <a:ext uri="{FF2B5EF4-FFF2-40B4-BE49-F238E27FC236}">
                <a16:creationId xmlns:a16="http://schemas.microsoft.com/office/drawing/2014/main" id="{808C9DC7-AA26-44A2-B083-A7E3F412AE28}"/>
              </a:ext>
            </a:extLst>
          </p:cNvPr>
          <p:cNvSpPr>
            <a:spLocks noGrp="1"/>
          </p:cNvSpPr>
          <p:nvPr>
            <p:ph type="media" sz="quarter" idx="13"/>
          </p:nvPr>
        </p:nvSpPr>
        <p:spPr>
          <a:xfrm>
            <a:off x="6384004" y="1089408"/>
            <a:ext cx="144000" cy="2699955"/>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6" name="Text Placeholder 5"/>
          <p:cNvSpPr>
            <a:spLocks noGrp="1"/>
          </p:cNvSpPr>
          <p:nvPr>
            <p:ph type="body" sz="quarter" idx="14" hasCustomPrompt="1"/>
          </p:nvPr>
        </p:nvSpPr>
        <p:spPr>
          <a:xfrm>
            <a:off x="6816725" y="3448228"/>
            <a:ext cx="4248150" cy="576263"/>
          </a:xfrm>
        </p:spPr>
        <p:txBody>
          <a:bodyPr/>
          <a:lstStyle>
            <a:lvl1pPr>
              <a:defRPr b="0"/>
            </a:lvl1pPr>
          </a:lstStyle>
          <a:p>
            <a:pPr lvl="0"/>
            <a:r>
              <a:rPr lang="en-US" dirty="0"/>
              <a:t>Date</a:t>
            </a:r>
            <a:endParaRPr lang="fr-LU" dirty="0"/>
          </a:p>
        </p:txBody>
      </p:sp>
    </p:spTree>
    <p:extLst>
      <p:ext uri="{BB962C8B-B14F-4D97-AF65-F5344CB8AC3E}">
        <p14:creationId xmlns:p14="http://schemas.microsoft.com/office/powerpoint/2010/main" val="347873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seperator">
    <p:bg>
      <p:bgPr>
        <a:solidFill>
          <a:schemeClr val="tx2"/>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6E6A0ED-5F53-441C-8312-8CFF4F40EB29}"/>
              </a:ext>
            </a:extLst>
          </p:cNvPr>
          <p:cNvSpPr>
            <a:spLocks noGrp="1"/>
          </p:cNvSpPr>
          <p:nvPr>
            <p:ph type="title" hasCustomPrompt="1"/>
          </p:nvPr>
        </p:nvSpPr>
        <p:spPr>
          <a:xfrm>
            <a:off x="495300" y="3248998"/>
            <a:ext cx="11180762" cy="1115244"/>
          </a:xfrm>
        </p:spPr>
        <p:txBody>
          <a:bodyPr anchor="b" anchorCtr="0"/>
          <a:lstStyle>
            <a:lvl1pPr algn="ctr">
              <a:defRPr sz="4400">
                <a:solidFill>
                  <a:schemeClr val="bg1"/>
                </a:solidFill>
              </a:defRPr>
            </a:lvl1pPr>
          </a:lstStyle>
          <a:p>
            <a:r>
              <a:rPr lang="fr-FR" dirty="0"/>
              <a:t>Modifiez le </a:t>
            </a:r>
            <a:br>
              <a:rPr lang="fr-FR" dirty="0"/>
            </a:br>
            <a:r>
              <a:rPr lang="fr-FR" dirty="0"/>
              <a:t>style du titre</a:t>
            </a:r>
          </a:p>
        </p:txBody>
      </p:sp>
      <p:sp>
        <p:nvSpPr>
          <p:cNvPr id="7" name="Espace réservé du texte 6">
            <a:extLst>
              <a:ext uri="{FF2B5EF4-FFF2-40B4-BE49-F238E27FC236}">
                <a16:creationId xmlns:a16="http://schemas.microsoft.com/office/drawing/2014/main" id="{FCECA99B-A61D-4B8F-A068-FC7CBC5BE8A9}"/>
              </a:ext>
            </a:extLst>
          </p:cNvPr>
          <p:cNvSpPr>
            <a:spLocks noGrp="1"/>
          </p:cNvSpPr>
          <p:nvPr>
            <p:ph type="body" sz="quarter" idx="14" hasCustomPrompt="1"/>
          </p:nvPr>
        </p:nvSpPr>
        <p:spPr>
          <a:xfrm>
            <a:off x="4701381" y="0"/>
            <a:ext cx="2789238" cy="2438400"/>
          </a:xfrm>
          <a:solidFill>
            <a:schemeClr val="accent1"/>
          </a:solidFill>
        </p:spPr>
        <p:txBody>
          <a:bodyPr lIns="180000" tIns="180000" rIns="180000" bIns="180000" anchor="b" anchorCtr="0"/>
          <a:lstStyle>
            <a:lvl1pPr algn="ctr">
              <a:defRPr sz="12000" b="0">
                <a:solidFill>
                  <a:schemeClr val="bg1"/>
                </a:solidFill>
              </a:defRPr>
            </a:lvl1pPr>
          </a:lstStyle>
          <a:p>
            <a:pPr lvl="0"/>
            <a:r>
              <a:rPr lang="fr-FR" dirty="0"/>
              <a:t>N°</a:t>
            </a:r>
          </a:p>
        </p:txBody>
      </p:sp>
      <p:sp>
        <p:nvSpPr>
          <p:cNvPr id="8" name="Espace réservé du texte 6">
            <a:extLst>
              <a:ext uri="{FF2B5EF4-FFF2-40B4-BE49-F238E27FC236}">
                <a16:creationId xmlns:a16="http://schemas.microsoft.com/office/drawing/2014/main" id="{85656F9E-DD9D-4F06-B9B4-04FB645AC7B0}"/>
              </a:ext>
            </a:extLst>
          </p:cNvPr>
          <p:cNvSpPr>
            <a:spLocks noGrp="1"/>
          </p:cNvSpPr>
          <p:nvPr>
            <p:ph type="body" sz="quarter" idx="15"/>
          </p:nvPr>
        </p:nvSpPr>
        <p:spPr>
          <a:xfrm>
            <a:off x="4701381" y="6225980"/>
            <a:ext cx="2789238" cy="632020"/>
          </a:xfrm>
          <a:solidFill>
            <a:schemeClr val="accent1"/>
          </a:solidFill>
        </p:spPr>
        <p:txBody>
          <a:bodyPr lIns="180000" tIns="360000" rIns="180000" bIns="360000" anchor="b" anchorCtr="0"/>
          <a:lstStyle>
            <a:lvl1pPr algn="ctr">
              <a:defRPr sz="100" b="0">
                <a:solidFill>
                  <a:schemeClr val="accent1"/>
                </a:solidFill>
              </a:defRPr>
            </a:lvl1pPr>
          </a:lstStyle>
          <a:p>
            <a:pPr lvl="0"/>
            <a:r>
              <a:rPr lang="en-US" smtClean="0"/>
              <a:t>Edit Master text styles</a:t>
            </a:r>
          </a:p>
        </p:txBody>
      </p:sp>
      <p:sp>
        <p:nvSpPr>
          <p:cNvPr id="10" name="Espace réservé du texte 9">
            <a:extLst>
              <a:ext uri="{FF2B5EF4-FFF2-40B4-BE49-F238E27FC236}">
                <a16:creationId xmlns:a16="http://schemas.microsoft.com/office/drawing/2014/main" id="{98B6F9F1-7311-48BB-BA3E-B474A66C03CD}"/>
              </a:ext>
            </a:extLst>
          </p:cNvPr>
          <p:cNvSpPr>
            <a:spLocks noGrp="1"/>
          </p:cNvSpPr>
          <p:nvPr>
            <p:ph type="body" sz="quarter" idx="16"/>
          </p:nvPr>
        </p:nvSpPr>
        <p:spPr>
          <a:xfrm>
            <a:off x="2135188" y="4590440"/>
            <a:ext cx="8191500" cy="1115244"/>
          </a:xfrm>
        </p:spPr>
        <p:txBody>
          <a:bodyPr/>
          <a:lstStyle>
            <a:lvl1pPr marL="0" indent="0" algn="ctr">
              <a:buFont typeface="Arial" panose="020B0604020202020204" pitchFamily="34" charset="0"/>
              <a:buNone/>
              <a:defRPr sz="1600" b="0">
                <a:solidFill>
                  <a:schemeClr val="bg1"/>
                </a:solidFill>
              </a:defRPr>
            </a:lvl1pPr>
            <a:lvl2pPr marL="1800" indent="0" algn="ctr">
              <a:buNone/>
              <a:defRPr sz="1600" b="0">
                <a:solidFill>
                  <a:schemeClr val="bg1"/>
                </a:solidFill>
              </a:defRPr>
            </a:lvl2pPr>
            <a:lvl3pPr marL="0" indent="0" algn="ctr">
              <a:buNone/>
              <a:defRPr sz="1600" b="0">
                <a:solidFill>
                  <a:schemeClr val="bg1"/>
                </a:solidFill>
              </a:defRPr>
            </a:lvl3pPr>
            <a:lvl4pPr marL="304800" indent="0" algn="ctr">
              <a:buNone/>
              <a:defRPr sz="1600" b="0">
                <a:solidFill>
                  <a:schemeClr val="bg1"/>
                </a:solidFill>
              </a:defRPr>
            </a:lvl4pPr>
            <a:lvl5pPr marL="584200" indent="0" algn="ctr">
              <a:buNone/>
              <a:defRPr sz="1600" b="0">
                <a:solidFill>
                  <a:schemeClr val="bg1"/>
                </a:solidFill>
              </a:defRPr>
            </a:lvl5pPr>
          </a:lstStyle>
          <a:p>
            <a:pPr lvl="0"/>
            <a:r>
              <a:rPr lang="en-US" smtClean="0"/>
              <a:t>Edit Master text styles</a:t>
            </a:r>
          </a:p>
        </p:txBody>
      </p:sp>
      <p:sp>
        <p:nvSpPr>
          <p:cNvPr id="11" name="Rectangle 10">
            <a:extLst>
              <a:ext uri="{FF2B5EF4-FFF2-40B4-BE49-F238E27FC236}">
                <a16:creationId xmlns:a16="http://schemas.microsoft.com/office/drawing/2014/main" id="{A3A53C44-CE4A-4B39-8145-1F9077B59EAF}"/>
              </a:ext>
            </a:extLst>
          </p:cNvPr>
          <p:cNvSpPr/>
          <p:nvPr userDrawn="1"/>
        </p:nvSpPr>
        <p:spPr>
          <a:xfrm>
            <a:off x="10534453" y="6158219"/>
            <a:ext cx="900010" cy="632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 4">
            <a:extLst>
              <a:ext uri="{FF2B5EF4-FFF2-40B4-BE49-F238E27FC236}">
                <a16:creationId xmlns:a16="http://schemas.microsoft.com/office/drawing/2014/main" id="{B6E15019-DFE1-4276-B062-683671511406}"/>
              </a:ext>
            </a:extLst>
          </p:cNvPr>
          <p:cNvGrpSpPr>
            <a:grpSpLocks noChangeAspect="1"/>
          </p:cNvGrpSpPr>
          <p:nvPr userDrawn="1"/>
        </p:nvGrpSpPr>
        <p:grpSpPr bwMode="auto">
          <a:xfrm>
            <a:off x="217531" y="6368255"/>
            <a:ext cx="990011" cy="349036"/>
            <a:chOff x="0" y="861"/>
            <a:chExt cx="7525" cy="2653"/>
          </a:xfrm>
          <a:solidFill>
            <a:schemeClr val="bg2"/>
          </a:solidFill>
        </p:grpSpPr>
        <p:sp>
          <p:nvSpPr>
            <p:cNvPr id="13" name="Freeform 5">
              <a:extLst>
                <a:ext uri="{FF2B5EF4-FFF2-40B4-BE49-F238E27FC236}">
                  <a16:creationId xmlns:a16="http://schemas.microsoft.com/office/drawing/2014/main" id="{61494317-2D5F-48EF-9548-D9E4860471D7}"/>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C17145E7-35C1-4BD9-9400-CE0A228DB1A6}"/>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24512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_page_container">
    <p:spTree>
      <p:nvGrpSpPr>
        <p:cNvPr id="1" name=""/>
        <p:cNvGrpSpPr/>
        <p:nvPr/>
      </p:nvGrpSpPr>
      <p:grpSpPr>
        <a:xfrm>
          <a:off x="0" y="0"/>
          <a:ext cx="0" cy="0"/>
          <a:chOff x="0" y="0"/>
          <a:chExt cx="0" cy="0"/>
        </a:xfrm>
      </p:grpSpPr>
      <p:sp>
        <p:nvSpPr>
          <p:cNvPr id="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2" name="Espace réservé du contenu 21">
            <a:extLst>
              <a:ext uri="{FF2B5EF4-FFF2-40B4-BE49-F238E27FC236}">
                <a16:creationId xmlns:a16="http://schemas.microsoft.com/office/drawing/2014/main" id="{F9D17044-6B4A-4E1A-A549-0965550267A3}"/>
              </a:ext>
            </a:extLst>
          </p:cNvPr>
          <p:cNvSpPr>
            <a:spLocks noGrp="1"/>
          </p:cNvSpPr>
          <p:nvPr>
            <p:ph sz="quarter" idx="14"/>
          </p:nvPr>
        </p:nvSpPr>
        <p:spPr>
          <a:xfrm>
            <a:off x="-1" y="1"/>
            <a:ext cx="12192001" cy="6857999"/>
          </a:xfrm>
          <a:custGeom>
            <a:avLst/>
            <a:gdLst>
              <a:gd name="connsiteX0" fmla="*/ 155935 w 12192001"/>
              <a:gd name="connsiteY0" fmla="*/ 6309030 h 6857999"/>
              <a:gd name="connsiteX1" fmla="*/ 155935 w 12192001"/>
              <a:gd name="connsiteY1" fmla="*/ 6759035 h 6857999"/>
              <a:gd name="connsiteX2" fmla="*/ 1279147 w 12192001"/>
              <a:gd name="connsiteY2" fmla="*/ 6759035 h 6857999"/>
              <a:gd name="connsiteX3" fmla="*/ 1279147 w 12192001"/>
              <a:gd name="connsiteY3" fmla="*/ 6309030 h 6857999"/>
              <a:gd name="connsiteX4" fmla="*/ 0 w 12192001"/>
              <a:gd name="connsiteY4" fmla="*/ 0 h 6857999"/>
              <a:gd name="connsiteX5" fmla="*/ 12192001 w 12192001"/>
              <a:gd name="connsiteY5" fmla="*/ 0 h 6857999"/>
              <a:gd name="connsiteX6" fmla="*/ 12192001 w 12192001"/>
              <a:gd name="connsiteY6" fmla="*/ 6857999 h 6857999"/>
              <a:gd name="connsiteX7" fmla="*/ 0 w 12192001"/>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7999">
                <a:moveTo>
                  <a:pt x="155935" y="6309030"/>
                </a:moveTo>
                <a:lnTo>
                  <a:pt x="155935" y="6759035"/>
                </a:lnTo>
                <a:lnTo>
                  <a:pt x="1279147" y="6759035"/>
                </a:lnTo>
                <a:lnTo>
                  <a:pt x="1279147" y="6309030"/>
                </a:lnTo>
                <a:close/>
                <a:moveTo>
                  <a:pt x="0" y="0"/>
                </a:moveTo>
                <a:lnTo>
                  <a:pt x="12192001" y="0"/>
                </a:lnTo>
                <a:lnTo>
                  <a:pt x="12192001" y="6857999"/>
                </a:lnTo>
                <a:lnTo>
                  <a:pt x="0" y="6857999"/>
                </a:lnTo>
                <a:close/>
              </a:path>
            </a:pathLst>
          </a:custGeo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val="341385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F353-3254-41DA-9FB3-B63071F8673D}"/>
              </a:ext>
            </a:extLst>
          </p:cNvPr>
          <p:cNvSpPr>
            <a:spLocks noGrp="1"/>
          </p:cNvSpPr>
          <p:nvPr>
            <p:ph type="title"/>
          </p:nvPr>
        </p:nvSpPr>
        <p:spPr/>
        <p:txBody>
          <a:bodyPr/>
          <a:lstStyle/>
          <a:p>
            <a:r>
              <a:rPr lang="en-US" smtClean="0"/>
              <a:t>Click to edit Master title style</a:t>
            </a:r>
            <a:endParaRPr lang="fr-FR"/>
          </a:p>
        </p:txBody>
      </p:sp>
      <p:grpSp>
        <p:nvGrpSpPr>
          <p:cNvPr id="8" name="Group 7"/>
          <p:cNvGrpSpPr/>
          <p:nvPr userDrawn="1"/>
        </p:nvGrpSpPr>
        <p:grpSpPr>
          <a:xfrm>
            <a:off x="1442587" y="1382974"/>
            <a:ext cx="4572000" cy="2133601"/>
            <a:chOff x="2163881" y="2074460"/>
            <a:chExt cx="6858000" cy="3200401"/>
          </a:xfrm>
        </p:grpSpPr>
        <p:sp>
          <p:nvSpPr>
            <p:cNvPr id="9" name="Rounded Rectangle 8"/>
            <p:cNvSpPr/>
            <p:nvPr/>
          </p:nvSpPr>
          <p:spPr>
            <a:xfrm>
              <a:off x="2163881" y="2074460"/>
              <a:ext cx="6858000" cy="3200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11" name="Freeform 10"/>
            <p:cNvSpPr/>
            <p:nvPr/>
          </p:nvSpPr>
          <p:spPr>
            <a:xfrm>
              <a:off x="7321503" y="3577048"/>
              <a:ext cx="1700378" cy="1697813"/>
            </a:xfrm>
            <a:custGeom>
              <a:avLst/>
              <a:gdLst>
                <a:gd name="connsiteX0" fmla="*/ 1700378 w 1700378"/>
                <a:gd name="connsiteY0" fmla="*/ 0 h 1697813"/>
                <a:gd name="connsiteX1" fmla="*/ 1700378 w 1700378"/>
                <a:gd name="connsiteY1" fmla="*/ 1697813 h 1697813"/>
                <a:gd name="connsiteX2" fmla="*/ 0 w 1700378"/>
                <a:gd name="connsiteY2" fmla="*/ 1697813 h 1697813"/>
                <a:gd name="connsiteX3" fmla="*/ 3139 w 1700378"/>
                <a:gd name="connsiteY3" fmla="*/ 1635649 h 1697813"/>
                <a:gd name="connsiteX4" fmla="*/ 1635513 w 1700378"/>
                <a:gd name="connsiteY4" fmla="*/ 3275 h 16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8" h="1697813">
                  <a:moveTo>
                    <a:pt x="1700378" y="0"/>
                  </a:moveTo>
                  <a:lnTo>
                    <a:pt x="1700378" y="1697813"/>
                  </a:lnTo>
                  <a:lnTo>
                    <a:pt x="0" y="1697813"/>
                  </a:lnTo>
                  <a:lnTo>
                    <a:pt x="3139" y="1635649"/>
                  </a:lnTo>
                  <a:cubicBezTo>
                    <a:pt x="90549" y="774945"/>
                    <a:pt x="774809" y="90684"/>
                    <a:pt x="1635513" y="3275"/>
                  </a:cubicBez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uk-UA" sz="1200"/>
            </a:p>
          </p:txBody>
        </p:sp>
      </p:grpSp>
      <p:grpSp>
        <p:nvGrpSpPr>
          <p:cNvPr id="16" name="Group 15"/>
          <p:cNvGrpSpPr/>
          <p:nvPr userDrawn="1"/>
        </p:nvGrpSpPr>
        <p:grpSpPr>
          <a:xfrm>
            <a:off x="1442587" y="3683000"/>
            <a:ext cx="4572000" cy="2133600"/>
            <a:chOff x="2163881" y="5524500"/>
            <a:chExt cx="6858000" cy="3200400"/>
          </a:xfrm>
        </p:grpSpPr>
        <p:sp>
          <p:nvSpPr>
            <p:cNvPr id="17" name="Rounded Rectangle 16"/>
            <p:cNvSpPr/>
            <p:nvPr/>
          </p:nvSpPr>
          <p:spPr>
            <a:xfrm>
              <a:off x="2163881" y="5524500"/>
              <a:ext cx="6858000" cy="3200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18" name="Freeform 17"/>
            <p:cNvSpPr/>
            <p:nvPr/>
          </p:nvSpPr>
          <p:spPr>
            <a:xfrm>
              <a:off x="7321503" y="5524500"/>
              <a:ext cx="1700378" cy="1697814"/>
            </a:xfrm>
            <a:custGeom>
              <a:avLst/>
              <a:gdLst>
                <a:gd name="connsiteX0" fmla="*/ 0 w 1700378"/>
                <a:gd name="connsiteY0" fmla="*/ 0 h 1697814"/>
                <a:gd name="connsiteX1" fmla="*/ 1700378 w 1700378"/>
                <a:gd name="connsiteY1" fmla="*/ 0 h 1697814"/>
                <a:gd name="connsiteX2" fmla="*/ 1700378 w 1700378"/>
                <a:gd name="connsiteY2" fmla="*/ 1697814 h 1697814"/>
                <a:gd name="connsiteX3" fmla="*/ 1635513 w 1700378"/>
                <a:gd name="connsiteY3" fmla="*/ 1694538 h 1697814"/>
                <a:gd name="connsiteX4" fmla="*/ 3139 w 1700378"/>
                <a:gd name="connsiteY4" fmla="*/ 62164 h 169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8" h="1697814">
                  <a:moveTo>
                    <a:pt x="0" y="0"/>
                  </a:moveTo>
                  <a:lnTo>
                    <a:pt x="1700378" y="0"/>
                  </a:lnTo>
                  <a:lnTo>
                    <a:pt x="1700378" y="1697814"/>
                  </a:lnTo>
                  <a:lnTo>
                    <a:pt x="1635513" y="1694538"/>
                  </a:lnTo>
                  <a:cubicBezTo>
                    <a:pt x="774809" y="1607129"/>
                    <a:pt x="90549" y="922869"/>
                    <a:pt x="3139" y="62164"/>
                  </a:cubicBez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grpSp>
      <p:grpSp>
        <p:nvGrpSpPr>
          <p:cNvPr id="23" name="Group 22"/>
          <p:cNvGrpSpPr/>
          <p:nvPr userDrawn="1"/>
        </p:nvGrpSpPr>
        <p:grpSpPr>
          <a:xfrm>
            <a:off x="6177413" y="1382974"/>
            <a:ext cx="4572000" cy="2133601"/>
            <a:chOff x="9266120" y="2074460"/>
            <a:chExt cx="6858000" cy="3200401"/>
          </a:xfrm>
        </p:grpSpPr>
        <p:sp>
          <p:nvSpPr>
            <p:cNvPr id="24" name="Rounded Rectangle 23"/>
            <p:cNvSpPr/>
            <p:nvPr/>
          </p:nvSpPr>
          <p:spPr>
            <a:xfrm>
              <a:off x="9266120" y="2074460"/>
              <a:ext cx="6858000" cy="32004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25" name="Freeform 24"/>
            <p:cNvSpPr/>
            <p:nvPr/>
          </p:nvSpPr>
          <p:spPr>
            <a:xfrm>
              <a:off x="9266121" y="3577048"/>
              <a:ext cx="1700377" cy="1697813"/>
            </a:xfrm>
            <a:custGeom>
              <a:avLst/>
              <a:gdLst>
                <a:gd name="connsiteX0" fmla="*/ 0 w 1700377"/>
                <a:gd name="connsiteY0" fmla="*/ 0 h 1697813"/>
                <a:gd name="connsiteX1" fmla="*/ 64864 w 1700377"/>
                <a:gd name="connsiteY1" fmla="*/ 3275 h 1697813"/>
                <a:gd name="connsiteX2" fmla="*/ 1697238 w 1700377"/>
                <a:gd name="connsiteY2" fmla="*/ 1635649 h 1697813"/>
                <a:gd name="connsiteX3" fmla="*/ 1700377 w 1700377"/>
                <a:gd name="connsiteY3" fmla="*/ 1697813 h 1697813"/>
                <a:gd name="connsiteX4" fmla="*/ 0 w 1700377"/>
                <a:gd name="connsiteY4" fmla="*/ 1697813 h 16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7" h="1697813">
                  <a:moveTo>
                    <a:pt x="0" y="0"/>
                  </a:moveTo>
                  <a:lnTo>
                    <a:pt x="64864" y="3275"/>
                  </a:lnTo>
                  <a:cubicBezTo>
                    <a:pt x="925569" y="90684"/>
                    <a:pt x="1609829" y="774945"/>
                    <a:pt x="1697238" y="1635649"/>
                  </a:cubicBezTo>
                  <a:lnTo>
                    <a:pt x="1700377" y="1697813"/>
                  </a:lnTo>
                  <a:lnTo>
                    <a:pt x="0" y="1697813"/>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uk-UA" sz="1200"/>
            </a:p>
          </p:txBody>
        </p:sp>
      </p:grpSp>
      <p:grpSp>
        <p:nvGrpSpPr>
          <p:cNvPr id="30" name="Group 29"/>
          <p:cNvGrpSpPr/>
          <p:nvPr userDrawn="1"/>
        </p:nvGrpSpPr>
        <p:grpSpPr>
          <a:xfrm>
            <a:off x="6177413" y="3683000"/>
            <a:ext cx="4572000" cy="2133600"/>
            <a:chOff x="9266120" y="5524500"/>
            <a:chExt cx="6858000" cy="3200400"/>
          </a:xfrm>
        </p:grpSpPr>
        <p:sp>
          <p:nvSpPr>
            <p:cNvPr id="31" name="Rounded Rectangle 30"/>
            <p:cNvSpPr/>
            <p:nvPr/>
          </p:nvSpPr>
          <p:spPr>
            <a:xfrm>
              <a:off x="9266120" y="5524500"/>
              <a:ext cx="6858000" cy="32004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32" name="Freeform 31"/>
            <p:cNvSpPr/>
            <p:nvPr/>
          </p:nvSpPr>
          <p:spPr>
            <a:xfrm>
              <a:off x="9266121" y="5524500"/>
              <a:ext cx="1700377" cy="1697814"/>
            </a:xfrm>
            <a:custGeom>
              <a:avLst/>
              <a:gdLst>
                <a:gd name="connsiteX0" fmla="*/ 0 w 1700377"/>
                <a:gd name="connsiteY0" fmla="*/ 0 h 1697814"/>
                <a:gd name="connsiteX1" fmla="*/ 1700377 w 1700377"/>
                <a:gd name="connsiteY1" fmla="*/ 0 h 1697814"/>
                <a:gd name="connsiteX2" fmla="*/ 1697238 w 1700377"/>
                <a:gd name="connsiteY2" fmla="*/ 62164 h 1697814"/>
                <a:gd name="connsiteX3" fmla="*/ 64864 w 1700377"/>
                <a:gd name="connsiteY3" fmla="*/ 1694538 h 1697814"/>
                <a:gd name="connsiteX4" fmla="*/ 0 w 1700377"/>
                <a:gd name="connsiteY4" fmla="*/ 1697814 h 169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7" h="1697814">
                  <a:moveTo>
                    <a:pt x="0" y="0"/>
                  </a:moveTo>
                  <a:lnTo>
                    <a:pt x="1700377" y="0"/>
                  </a:lnTo>
                  <a:lnTo>
                    <a:pt x="1697238" y="62164"/>
                  </a:lnTo>
                  <a:cubicBezTo>
                    <a:pt x="1609829" y="922869"/>
                    <a:pt x="925569" y="1607129"/>
                    <a:pt x="64864" y="1694538"/>
                  </a:cubicBezTo>
                  <a:lnTo>
                    <a:pt x="0" y="1697814"/>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grpSp>
      <p:sp>
        <p:nvSpPr>
          <p:cNvPr id="5" name="Text Placeholder 4"/>
          <p:cNvSpPr>
            <a:spLocks noGrp="1"/>
          </p:cNvSpPr>
          <p:nvPr>
            <p:ph type="body" sz="quarter" idx="12"/>
          </p:nvPr>
        </p:nvSpPr>
        <p:spPr>
          <a:xfrm>
            <a:off x="1776413" y="1719263"/>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37" name="Text Placeholder 4"/>
          <p:cNvSpPr>
            <a:spLocks noGrp="1"/>
          </p:cNvSpPr>
          <p:nvPr>
            <p:ph type="body" sz="quarter" idx="13"/>
          </p:nvPr>
        </p:nvSpPr>
        <p:spPr>
          <a:xfrm>
            <a:off x="1776413" y="4019550"/>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38" name="Text Placeholder 4"/>
          <p:cNvSpPr>
            <a:spLocks noGrp="1"/>
          </p:cNvSpPr>
          <p:nvPr>
            <p:ph type="body" sz="quarter" idx="14"/>
          </p:nvPr>
        </p:nvSpPr>
        <p:spPr>
          <a:xfrm>
            <a:off x="7310999" y="1719263"/>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39" name="Text Placeholder 4"/>
          <p:cNvSpPr>
            <a:spLocks noGrp="1"/>
          </p:cNvSpPr>
          <p:nvPr>
            <p:ph type="body" sz="quarter" idx="15"/>
          </p:nvPr>
        </p:nvSpPr>
        <p:spPr>
          <a:xfrm>
            <a:off x="7310999" y="4019550"/>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41" name="Text Placeholder 40"/>
          <p:cNvSpPr>
            <a:spLocks noGrp="1"/>
          </p:cNvSpPr>
          <p:nvPr>
            <p:ph type="body" sz="quarter" idx="16" hasCustomPrompt="1"/>
          </p:nvPr>
        </p:nvSpPr>
        <p:spPr>
          <a:xfrm>
            <a:off x="5044389" y="2681276"/>
            <a:ext cx="970649" cy="835037"/>
          </a:xfrm>
        </p:spPr>
        <p:txBody>
          <a:bodyPr anchor="ctr" anchorCtr="0"/>
          <a:lstStyle>
            <a:lvl1pPr algn="ctr">
              <a:defRPr sz="4000">
                <a:solidFill>
                  <a:schemeClr val="bg2"/>
                </a:solidFill>
              </a:defRPr>
            </a:lvl1pPr>
          </a:lstStyle>
          <a:p>
            <a:pPr lvl="0"/>
            <a:r>
              <a:rPr lang="en-US" dirty="0"/>
              <a:t>1</a:t>
            </a:r>
          </a:p>
        </p:txBody>
      </p:sp>
      <p:sp>
        <p:nvSpPr>
          <p:cNvPr id="42" name="Text Placeholder 40"/>
          <p:cNvSpPr>
            <a:spLocks noGrp="1"/>
          </p:cNvSpPr>
          <p:nvPr>
            <p:ph type="body" sz="quarter" idx="17" hasCustomPrompt="1"/>
          </p:nvPr>
        </p:nvSpPr>
        <p:spPr>
          <a:xfrm>
            <a:off x="5044389" y="3682738"/>
            <a:ext cx="970649" cy="835037"/>
          </a:xfrm>
        </p:spPr>
        <p:txBody>
          <a:bodyPr anchor="ctr" anchorCtr="0"/>
          <a:lstStyle>
            <a:lvl1pPr algn="ctr">
              <a:defRPr sz="4000">
                <a:solidFill>
                  <a:schemeClr val="bg2"/>
                </a:solidFill>
              </a:defRPr>
            </a:lvl1pPr>
          </a:lstStyle>
          <a:p>
            <a:pPr lvl="0"/>
            <a:r>
              <a:rPr lang="en-US" dirty="0"/>
              <a:t>2</a:t>
            </a:r>
          </a:p>
        </p:txBody>
      </p:sp>
      <p:sp>
        <p:nvSpPr>
          <p:cNvPr id="43" name="Text Placeholder 40"/>
          <p:cNvSpPr>
            <a:spLocks noGrp="1"/>
          </p:cNvSpPr>
          <p:nvPr>
            <p:ph type="body" sz="quarter" idx="18" hasCustomPrompt="1"/>
          </p:nvPr>
        </p:nvSpPr>
        <p:spPr>
          <a:xfrm>
            <a:off x="6137967" y="2681276"/>
            <a:ext cx="970649" cy="835037"/>
          </a:xfrm>
        </p:spPr>
        <p:txBody>
          <a:bodyPr anchor="ctr" anchorCtr="0"/>
          <a:lstStyle>
            <a:lvl1pPr algn="ctr">
              <a:defRPr sz="4000">
                <a:solidFill>
                  <a:schemeClr val="bg2"/>
                </a:solidFill>
              </a:defRPr>
            </a:lvl1pPr>
          </a:lstStyle>
          <a:p>
            <a:pPr lvl="0"/>
            <a:r>
              <a:rPr lang="en-US" dirty="0"/>
              <a:t>3</a:t>
            </a:r>
          </a:p>
        </p:txBody>
      </p:sp>
      <p:sp>
        <p:nvSpPr>
          <p:cNvPr id="44" name="Text Placeholder 40"/>
          <p:cNvSpPr>
            <a:spLocks noGrp="1"/>
          </p:cNvSpPr>
          <p:nvPr>
            <p:ph type="body" sz="quarter" idx="19" hasCustomPrompt="1"/>
          </p:nvPr>
        </p:nvSpPr>
        <p:spPr>
          <a:xfrm>
            <a:off x="6137967" y="3682738"/>
            <a:ext cx="970649" cy="835037"/>
          </a:xfrm>
        </p:spPr>
        <p:txBody>
          <a:bodyPr anchor="ctr" anchorCtr="0"/>
          <a:lstStyle>
            <a:lvl1pPr algn="ctr">
              <a:defRPr sz="4000">
                <a:solidFill>
                  <a:schemeClr val="bg2"/>
                </a:solidFill>
              </a:defRPr>
            </a:lvl1pPr>
          </a:lstStyle>
          <a:p>
            <a:pPr lvl="0"/>
            <a:r>
              <a:rPr lang="en-US" dirty="0"/>
              <a:t>4</a:t>
            </a:r>
          </a:p>
        </p:txBody>
      </p:sp>
      <p:sp>
        <p:nvSpPr>
          <p:cNvPr id="2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22"/>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9"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23"/>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11886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F353-3254-41DA-9FB3-B63071F8673D}"/>
              </a:ext>
            </a:extLst>
          </p:cNvPr>
          <p:cNvSpPr>
            <a:spLocks noGrp="1"/>
          </p:cNvSpPr>
          <p:nvPr>
            <p:ph type="title"/>
          </p:nvPr>
        </p:nvSpPr>
        <p:spPr/>
        <p:txBody>
          <a:bodyPr/>
          <a:lstStyle/>
          <a:p>
            <a:r>
              <a:rPr lang="en-US" smtClean="0"/>
              <a:t>Click to edit Master title style</a:t>
            </a:r>
            <a:endParaRPr lang="fr-FR"/>
          </a:p>
        </p:txBody>
      </p:sp>
      <p:sp>
        <p:nvSpPr>
          <p:cNvPr id="6" name="Rectangle 5"/>
          <p:cNvSpPr/>
          <p:nvPr userDrawn="1"/>
        </p:nvSpPr>
        <p:spPr>
          <a:xfrm>
            <a:off x="0" y="1600200"/>
            <a:ext cx="12192000" cy="36576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5" name="Text Placeholder 4"/>
          <p:cNvSpPr>
            <a:spLocks noGrp="1"/>
          </p:cNvSpPr>
          <p:nvPr>
            <p:ph type="body" sz="quarter" idx="12"/>
          </p:nvPr>
        </p:nvSpPr>
        <p:spPr>
          <a:xfrm>
            <a:off x="495301" y="1600200"/>
            <a:ext cx="11201400" cy="3657600"/>
          </a:xfrm>
        </p:spPr>
        <p:txBody>
          <a:bodyPr anchor="ctr" anchorCtr="0"/>
          <a:lstStyle>
            <a:lvl1pPr marL="0" indent="0" algn="ctr">
              <a:buFont typeface="Arial" panose="020B0604020202020204" pitchFamily="34" charset="0"/>
              <a:buNone/>
              <a:defRPr>
                <a:solidFill>
                  <a:schemeClr val="bg2"/>
                </a:solidFill>
              </a:defRPr>
            </a:lvl1pPr>
            <a:lvl2pPr marL="1800" indent="0" algn="ctr">
              <a:buNone/>
              <a:defRPr>
                <a:solidFill>
                  <a:schemeClr val="bg2"/>
                </a:solidFill>
              </a:defRPr>
            </a:lvl2pPr>
            <a:lvl3pPr marL="0" indent="0" algn="ctr">
              <a:buNone/>
              <a:defRPr>
                <a:solidFill>
                  <a:schemeClr val="bg2"/>
                </a:solidFill>
              </a:defRPr>
            </a:lvl3pPr>
            <a:lvl4pPr marL="304800" indent="0" algn="ctr">
              <a:buNone/>
              <a:defRPr>
                <a:solidFill>
                  <a:schemeClr val="bg2"/>
                </a:solidFill>
              </a:defRPr>
            </a:lvl4pPr>
            <a:lvl5pPr marL="584200" indent="0" algn="ctr">
              <a:buNone/>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8" name="Espace réservé de l'élément multimédia 3">
            <a:extLst>
              <a:ext uri="{FF2B5EF4-FFF2-40B4-BE49-F238E27FC236}">
                <a16:creationId xmlns:a16="http://schemas.microsoft.com/office/drawing/2014/main" id="{EE1073DC-ABF5-4748-9BB3-28173A36EAA8}"/>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9" name="Espace réservé de l'élément multimédia 3">
            <a:extLst>
              <a:ext uri="{FF2B5EF4-FFF2-40B4-BE49-F238E27FC236}">
                <a16:creationId xmlns:a16="http://schemas.microsoft.com/office/drawing/2014/main" id="{5318206B-A58B-4247-8181-ACEFFCD03ED7}"/>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350356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5" name="Rectangle 14"/>
          <p:cNvSpPr/>
          <p:nvPr userDrawn="1"/>
        </p:nvSpPr>
        <p:spPr>
          <a:xfrm>
            <a:off x="0" y="0"/>
            <a:ext cx="6096000" cy="6858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LU">
              <a:solidFill>
                <a:schemeClr val="accent4"/>
              </a:solidFill>
            </a:endParaRPr>
          </a:p>
        </p:txBody>
      </p:sp>
      <p:sp>
        <p:nvSpPr>
          <p:cNvPr id="18" name="Rectangle 17"/>
          <p:cNvSpPr/>
          <p:nvPr userDrawn="1"/>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2439262"/>
            <a:ext cx="3960044" cy="3918248"/>
          </a:xfrm>
        </p:spPr>
        <p:txBody>
          <a:bodyPr>
            <a:normAutofit/>
          </a:bodyPr>
          <a:lstStyle>
            <a:lvl1pPr algn="r">
              <a:spcBef>
                <a:spcPts val="0"/>
              </a:spcBef>
              <a:spcAft>
                <a:spcPts val="1800"/>
              </a:spcAft>
              <a:defRPr sz="2800">
                <a:solidFill>
                  <a:schemeClr val="tx1"/>
                </a:solidFill>
              </a:defRPr>
            </a:lvl1pPr>
            <a:lvl2pPr algn="r">
              <a:spcBef>
                <a:spcPts val="0"/>
              </a:spcBef>
              <a:spcAft>
                <a:spcPts val="1800"/>
              </a:spcAft>
              <a:defRPr sz="2800">
                <a:solidFill>
                  <a:schemeClr val="tx1"/>
                </a:solidFill>
              </a:defRPr>
            </a:lvl2pPr>
            <a:lvl3pPr algn="r">
              <a:spcBef>
                <a:spcPts val="0"/>
              </a:spcBef>
              <a:spcAft>
                <a:spcPts val="1800"/>
              </a:spcAft>
              <a:defRPr sz="2800">
                <a:solidFill>
                  <a:schemeClr val="tx1"/>
                </a:solidFill>
              </a:defRPr>
            </a:lvl3pPr>
            <a:lvl4pPr algn="r">
              <a:spcBef>
                <a:spcPts val="0"/>
              </a:spcBef>
              <a:spcAft>
                <a:spcPts val="1800"/>
              </a:spcAft>
              <a:defRPr sz="2400">
                <a:solidFill>
                  <a:schemeClr val="tx1"/>
                </a:solidFill>
              </a:defRPr>
            </a:lvl4pPr>
            <a:lvl5pPr algn="r">
              <a:spcBef>
                <a:spcPts val="0"/>
              </a:spcBef>
              <a:spcAft>
                <a:spcPts val="1800"/>
              </a:spcAft>
              <a:defRPr sz="24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0" name="Espace réservé du contenu 2">
            <a:extLst>
              <a:ext uri="{FF2B5EF4-FFF2-40B4-BE49-F238E27FC236}">
                <a16:creationId xmlns:a16="http://schemas.microsoft.com/office/drawing/2014/main" id="{9C396DD5-6211-4E5D-B031-0005BA8AB535}"/>
              </a:ext>
            </a:extLst>
          </p:cNvPr>
          <p:cNvSpPr>
            <a:spLocks noGrp="1"/>
          </p:cNvSpPr>
          <p:nvPr>
            <p:ph sz="half" idx="12"/>
          </p:nvPr>
        </p:nvSpPr>
        <p:spPr>
          <a:xfrm>
            <a:off x="7356015" y="2439262"/>
            <a:ext cx="3960000" cy="3918248"/>
          </a:xfrm>
        </p:spPr>
        <p:txBody>
          <a:bodyPr>
            <a:normAutofit/>
          </a:bodyPr>
          <a:lstStyle>
            <a:lvl1pPr>
              <a:spcBef>
                <a:spcPts val="0"/>
              </a:spcBef>
              <a:spcAft>
                <a:spcPts val="1800"/>
              </a:spcAft>
              <a:defRPr sz="2800">
                <a:solidFill>
                  <a:schemeClr val="bg1"/>
                </a:solidFill>
              </a:defRPr>
            </a:lvl1pPr>
            <a:lvl2pPr>
              <a:spcBef>
                <a:spcPts val="0"/>
              </a:spcBef>
              <a:spcAft>
                <a:spcPts val="1800"/>
              </a:spcAft>
              <a:defRPr sz="2800">
                <a:solidFill>
                  <a:schemeClr val="bg1"/>
                </a:solidFill>
              </a:defRPr>
            </a:lvl2pPr>
            <a:lvl3pPr>
              <a:spcBef>
                <a:spcPts val="0"/>
              </a:spcBef>
              <a:spcAft>
                <a:spcPts val="1800"/>
              </a:spcAft>
              <a:defRPr sz="2800">
                <a:solidFill>
                  <a:schemeClr val="bg1"/>
                </a:solidFill>
              </a:defRPr>
            </a:lvl3pPr>
            <a:lvl4pPr>
              <a:spcBef>
                <a:spcPts val="0"/>
              </a:spcBef>
              <a:spcAft>
                <a:spcPts val="1800"/>
              </a:spcAft>
              <a:defRPr sz="2400">
                <a:solidFill>
                  <a:schemeClr val="bg1"/>
                </a:solidFill>
              </a:defRPr>
            </a:lvl4pPr>
            <a:lvl5pPr>
              <a:spcBef>
                <a:spcPts val="0"/>
              </a:spcBef>
              <a:spcAft>
                <a:spcPts val="1800"/>
              </a:spcAft>
              <a:defRPr sz="2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4" name="Text Placeholder 13"/>
          <p:cNvSpPr>
            <a:spLocks noGrp="1"/>
          </p:cNvSpPr>
          <p:nvPr>
            <p:ph type="body" sz="quarter" idx="13"/>
          </p:nvPr>
        </p:nvSpPr>
        <p:spPr>
          <a:xfrm>
            <a:off x="7356015" y="1574020"/>
            <a:ext cx="3960000" cy="449941"/>
          </a:xfrm>
        </p:spPr>
        <p:txBody>
          <a:bodyPr anchor="ctr" anchorCtr="0"/>
          <a:lstStyle>
            <a:lvl1pPr>
              <a:defRPr lang="en-US" sz="3600" b="1" kern="1200" dirty="0" smtClean="0">
                <a:solidFill>
                  <a:schemeClr val="bg1"/>
                </a:solidFill>
                <a:latin typeface="+mj-lt"/>
                <a:ea typeface="+mj-ea"/>
                <a:cs typeface="+mj-cs"/>
              </a:defRPr>
            </a:lvl1pPr>
            <a:lvl2pPr>
              <a:defRPr lang="en-US" sz="3600" b="1" kern="1200" dirty="0" smtClean="0">
                <a:solidFill>
                  <a:schemeClr val="tx1"/>
                </a:solidFill>
                <a:latin typeface="+mj-lt"/>
                <a:ea typeface="+mj-ea"/>
                <a:cs typeface="+mj-cs"/>
              </a:defRPr>
            </a:lvl2pPr>
            <a:lvl3pPr>
              <a:defRPr lang="en-US" sz="3600" b="1" kern="1200" dirty="0" smtClean="0">
                <a:solidFill>
                  <a:schemeClr val="tx1"/>
                </a:solidFill>
                <a:latin typeface="+mj-lt"/>
                <a:ea typeface="+mj-ea"/>
                <a:cs typeface="+mj-cs"/>
              </a:defRPr>
            </a:lvl3pPr>
            <a:lvl4pPr>
              <a:defRPr lang="en-US" sz="3600" b="1" kern="1200" dirty="0" smtClean="0">
                <a:solidFill>
                  <a:schemeClr val="tx1"/>
                </a:solidFill>
                <a:latin typeface="+mj-lt"/>
                <a:ea typeface="+mj-ea"/>
                <a:cs typeface="+mj-cs"/>
              </a:defRPr>
            </a:lvl4pPr>
            <a:lvl5pPr>
              <a:defRPr lang="fr-LU" sz="3600" b="1" kern="1200" dirty="0">
                <a:solidFill>
                  <a:schemeClr val="tx1"/>
                </a:solidFill>
                <a:latin typeface="+mj-lt"/>
                <a:ea typeface="+mj-ea"/>
                <a:cs typeface="+mj-cs"/>
              </a:defRPr>
            </a:lvl5pPr>
          </a:lstStyle>
          <a:p>
            <a:pPr lvl="0"/>
            <a:r>
              <a:rPr lang="en-US" smtClean="0"/>
              <a:t>Edit Master text styles</a:t>
            </a:r>
          </a:p>
        </p:txBody>
      </p:sp>
      <p:grpSp>
        <p:nvGrpSpPr>
          <p:cNvPr id="9" name="Group 4">
            <a:extLst>
              <a:ext uri="{FF2B5EF4-FFF2-40B4-BE49-F238E27FC236}">
                <a16:creationId xmlns:a16="http://schemas.microsoft.com/office/drawing/2014/main" id="{A2278F3C-D37F-4F71-833B-1A1EAE0FF991}"/>
              </a:ext>
            </a:extLst>
          </p:cNvPr>
          <p:cNvGrpSpPr>
            <a:grpSpLocks noChangeAspect="1"/>
          </p:cNvGrpSpPr>
          <p:nvPr userDrawn="1"/>
        </p:nvGrpSpPr>
        <p:grpSpPr bwMode="auto">
          <a:xfrm>
            <a:off x="217531" y="6368255"/>
            <a:ext cx="990011" cy="349036"/>
            <a:chOff x="0" y="861"/>
            <a:chExt cx="7525" cy="2653"/>
          </a:xfrm>
        </p:grpSpPr>
        <p:sp>
          <p:nvSpPr>
            <p:cNvPr id="11" name="Freeform 5">
              <a:extLst>
                <a:ext uri="{FF2B5EF4-FFF2-40B4-BE49-F238E27FC236}">
                  <a16:creationId xmlns:a16="http://schemas.microsoft.com/office/drawing/2014/main" id="{40D535DD-49DA-4D26-B840-92E4A9386978}"/>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82FC2190-3C05-4499-8DC9-281B61919CC8}"/>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 name="Slide Number Placeholder 8">
            <a:extLst>
              <a:ext uri="{FF2B5EF4-FFF2-40B4-BE49-F238E27FC236}">
                <a16:creationId xmlns:a16="http://schemas.microsoft.com/office/drawing/2014/main" id="{7FEBB2BA-A039-49BB-AF69-CAAA8B1626F7}"/>
              </a:ext>
            </a:extLst>
          </p:cNvPr>
          <p:cNvSpPr txBox="1">
            <a:spLocks/>
          </p:cNvSpPr>
          <p:nvPr userDrawn="1"/>
        </p:nvSpPr>
        <p:spPr>
          <a:xfrm>
            <a:off x="10866053" y="6502806"/>
            <a:ext cx="613410" cy="256231"/>
          </a:xfrm>
          <a:prstGeom prst="rect">
            <a:avLst/>
          </a:prstGeom>
          <a:noFill/>
        </p:spPr>
        <p:txBody>
          <a:bodyPr wrap="square" lIns="0" tIns="0" rIns="0" bIns="0" rtlCol="0">
            <a:noAutofit/>
          </a:bodyPr>
          <a:lstStyle>
            <a:defPPr>
              <a:defRPr lang="fr-FR"/>
            </a:defPPr>
            <a:lvl1pPr marL="0" algn="l" defTabSz="914400" rtl="0" eaLnBrk="1" latinLnBrk="0" hangingPunct="1">
              <a:defRPr lang="uk-UA" sz="18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D409AB-2201-4E18-8A34-C31753AD9B06}" type="slidenum">
              <a:rPr kumimoji="0" lang="fr-LU" sz="12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LU" sz="1200" b="0" i="0" u="none" strike="noStrike" kern="1200" cap="none" spc="0" normalizeH="0" baseline="0" noProof="0" dirty="0">
              <a:ln>
                <a:noFill/>
              </a:ln>
              <a:solidFill>
                <a:schemeClr val="bg2"/>
              </a:solidFill>
              <a:effectLst/>
              <a:uLnTx/>
              <a:uFillTx/>
              <a:latin typeface="+mn-lt"/>
              <a:ea typeface="+mn-ea"/>
              <a:cs typeface="+mn-cs"/>
            </a:endParaRPr>
          </a:p>
          <a:p>
            <a:endParaRPr lang="en-US" dirty="0">
              <a:solidFill>
                <a:schemeClr val="bg2"/>
              </a:solidFill>
            </a:endParaRPr>
          </a:p>
        </p:txBody>
      </p:sp>
      <p:sp>
        <p:nvSpPr>
          <p:cNvPr id="16" name="TextBox 3">
            <a:extLst>
              <a:ext uri="{FF2B5EF4-FFF2-40B4-BE49-F238E27FC236}">
                <a16:creationId xmlns:a16="http://schemas.microsoft.com/office/drawing/2014/main" id="{176544A2-8154-4CA2-9571-A03493236C19}"/>
              </a:ext>
            </a:extLst>
          </p:cNvPr>
          <p:cNvSpPr txBox="1"/>
          <p:nvPr userDrawn="1"/>
        </p:nvSpPr>
        <p:spPr>
          <a:xfrm>
            <a:off x="10866053" y="6287763"/>
            <a:ext cx="540007" cy="180003"/>
          </a:xfrm>
          <a:prstGeom prst="rect">
            <a:avLst/>
          </a:prstGeom>
          <a:noFill/>
        </p:spPr>
        <p:txBody>
          <a:bodyPr wrap="square" lIns="0" tIns="0" rIns="0" bIns="0" rtlCol="0">
            <a:noAutofit/>
          </a:bodyPr>
          <a:lstStyle/>
          <a:p>
            <a:r>
              <a:rPr lang="fr-FR" sz="1400" b="1" dirty="0">
                <a:solidFill>
                  <a:schemeClr val="accent2">
                    <a:lumMod val="40000"/>
                    <a:lumOff val="60000"/>
                  </a:schemeClr>
                </a:solidFill>
              </a:rPr>
              <a:t>page</a:t>
            </a:r>
            <a:endParaRPr lang="fr-LU" sz="1400" b="1" dirty="0">
              <a:solidFill>
                <a:schemeClr val="accent2">
                  <a:lumMod val="40000"/>
                  <a:lumOff val="60000"/>
                </a:schemeClr>
              </a:solidFill>
            </a:endParaRPr>
          </a:p>
        </p:txBody>
      </p:sp>
      <p:sp>
        <p:nvSpPr>
          <p:cNvPr id="17" name="Titre 1">
            <a:extLst>
              <a:ext uri="{FF2B5EF4-FFF2-40B4-BE49-F238E27FC236}">
                <a16:creationId xmlns:a16="http://schemas.microsoft.com/office/drawing/2014/main" id="{541A4747-C873-41A5-9CC0-ABDACF5D02B8}"/>
              </a:ext>
            </a:extLst>
          </p:cNvPr>
          <p:cNvSpPr>
            <a:spLocks noGrp="1"/>
          </p:cNvSpPr>
          <p:nvPr>
            <p:ph type="title"/>
          </p:nvPr>
        </p:nvSpPr>
        <p:spPr>
          <a:xfrm>
            <a:off x="495300" y="153732"/>
            <a:ext cx="11180762" cy="1115244"/>
          </a:xfrm>
        </p:spPr>
        <p:txBody>
          <a:bodyPr/>
          <a:lstStyle/>
          <a:p>
            <a:r>
              <a:rPr lang="en-US" smtClean="0"/>
              <a:t>Click to edit Master title style</a:t>
            </a:r>
            <a:endParaRPr lang="fr-FR"/>
          </a:p>
        </p:txBody>
      </p:sp>
      <p:sp>
        <p:nvSpPr>
          <p:cNvPr id="20" name="Text Placeholder 13">
            <a:extLst>
              <a:ext uri="{FF2B5EF4-FFF2-40B4-BE49-F238E27FC236}">
                <a16:creationId xmlns:a16="http://schemas.microsoft.com/office/drawing/2014/main" id="{4E454D15-C90D-4746-B979-E14EE05BC282}"/>
              </a:ext>
            </a:extLst>
          </p:cNvPr>
          <p:cNvSpPr>
            <a:spLocks noGrp="1"/>
          </p:cNvSpPr>
          <p:nvPr>
            <p:ph type="body" sz="quarter" idx="14"/>
          </p:nvPr>
        </p:nvSpPr>
        <p:spPr>
          <a:xfrm>
            <a:off x="887857" y="1574020"/>
            <a:ext cx="3960000" cy="449941"/>
          </a:xfrm>
        </p:spPr>
        <p:txBody>
          <a:bodyPr anchor="ctr" anchorCtr="0"/>
          <a:lstStyle>
            <a:lvl1pPr algn="r">
              <a:defRPr lang="en-US" sz="3600" b="1" kern="1200" dirty="0" smtClean="0">
                <a:solidFill>
                  <a:schemeClr val="tx1"/>
                </a:solidFill>
                <a:latin typeface="+mj-lt"/>
                <a:ea typeface="+mj-ea"/>
                <a:cs typeface="+mj-cs"/>
              </a:defRPr>
            </a:lvl1pPr>
            <a:lvl2pPr>
              <a:defRPr lang="en-US" sz="3600" b="1" kern="1200" dirty="0" smtClean="0">
                <a:solidFill>
                  <a:schemeClr val="tx1"/>
                </a:solidFill>
                <a:latin typeface="+mj-lt"/>
                <a:ea typeface="+mj-ea"/>
                <a:cs typeface="+mj-cs"/>
              </a:defRPr>
            </a:lvl2pPr>
            <a:lvl3pPr>
              <a:defRPr lang="en-US" sz="3600" b="1" kern="1200" dirty="0" smtClean="0">
                <a:solidFill>
                  <a:schemeClr val="tx1"/>
                </a:solidFill>
                <a:latin typeface="+mj-lt"/>
                <a:ea typeface="+mj-ea"/>
                <a:cs typeface="+mj-cs"/>
              </a:defRPr>
            </a:lvl3pPr>
            <a:lvl4pPr>
              <a:defRPr lang="en-US" sz="3600" b="1" kern="1200" dirty="0" smtClean="0">
                <a:solidFill>
                  <a:schemeClr val="tx1"/>
                </a:solidFill>
                <a:latin typeface="+mj-lt"/>
                <a:ea typeface="+mj-ea"/>
                <a:cs typeface="+mj-cs"/>
              </a:defRPr>
            </a:lvl4pPr>
            <a:lvl5pPr>
              <a:defRPr lang="fr-LU" sz="3600" b="1" kern="1200" dirty="0">
                <a:solidFill>
                  <a:schemeClr val="tx1"/>
                </a:solidFill>
                <a:latin typeface="+mj-lt"/>
                <a:ea typeface="+mj-ea"/>
                <a:cs typeface="+mj-cs"/>
              </a:defRPr>
            </a:lvl5pPr>
          </a:lstStyle>
          <a:p>
            <a:pPr lvl="0"/>
            <a:r>
              <a:rPr lang="en-US" smtClean="0"/>
              <a:t>Edit Master text styles</a:t>
            </a:r>
          </a:p>
        </p:txBody>
      </p:sp>
      <p:sp>
        <p:nvSpPr>
          <p:cNvPr id="21" name="Espace réservé de l'élément multimédia 3">
            <a:extLst>
              <a:ext uri="{FF2B5EF4-FFF2-40B4-BE49-F238E27FC236}">
                <a16:creationId xmlns:a16="http://schemas.microsoft.com/office/drawing/2014/main" id="{EC6AD36B-F830-4795-90E2-2FB4BCB7EFC9}"/>
              </a:ext>
            </a:extLst>
          </p:cNvPr>
          <p:cNvSpPr>
            <a:spLocks noGrp="1"/>
          </p:cNvSpPr>
          <p:nvPr>
            <p:ph type="media" sz="quarter" idx="15"/>
          </p:nvPr>
        </p:nvSpPr>
        <p:spPr>
          <a:xfrm>
            <a:off x="10686051" y="6225980"/>
            <a:ext cx="46800" cy="504000"/>
          </a:xfrm>
          <a:solidFill>
            <a:schemeClr val="bg2"/>
          </a:solidFill>
        </p:spPr>
        <p:txBody>
          <a:bodyPr/>
          <a:lstStyle>
            <a:lvl1pPr>
              <a:defRPr sz="100">
                <a:solidFill>
                  <a:schemeClr val="bg1"/>
                </a:solidFill>
              </a:defRPr>
            </a:lvl1pPr>
          </a:lstStyle>
          <a:p>
            <a:r>
              <a:rPr lang="en-US" smtClean="0"/>
              <a:t>Click icon to add media</a:t>
            </a:r>
            <a:endParaRPr lang="fr-FR" dirty="0"/>
          </a:p>
        </p:txBody>
      </p:sp>
      <p:sp>
        <p:nvSpPr>
          <p:cNvPr id="19"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23"/>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9952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s_round+tex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C00F49-CA5B-4CCE-9989-BFB9548F3F6A}"/>
              </a:ext>
            </a:extLst>
          </p:cNvPr>
          <p:cNvSpPr/>
          <p:nvPr userDrawn="1"/>
        </p:nvSpPr>
        <p:spPr>
          <a:xfrm>
            <a:off x="0" y="1600200"/>
            <a:ext cx="12192000" cy="2638809"/>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5" name="Picture Placeholder 4"/>
          <p:cNvSpPr>
            <a:spLocks noGrp="1"/>
          </p:cNvSpPr>
          <p:nvPr>
            <p:ph type="pic" sz="quarter" idx="10"/>
          </p:nvPr>
        </p:nvSpPr>
        <p:spPr>
          <a:xfrm>
            <a:off x="515829"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30"/>
          </p:nvPr>
        </p:nvSpPr>
        <p:spPr>
          <a:xfrm>
            <a:off x="515828"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17" name="Espace réservé de l'élément multimédia 3">
            <a:extLst>
              <a:ext uri="{FF2B5EF4-FFF2-40B4-BE49-F238E27FC236}">
                <a16:creationId xmlns:a16="http://schemas.microsoft.com/office/drawing/2014/main" id="{5583FAE2-5CD6-47BC-99A0-7BBB79D7109E}"/>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8" name="Espace réservé de l'élément multimédia 3">
            <a:extLst>
              <a:ext uri="{FF2B5EF4-FFF2-40B4-BE49-F238E27FC236}">
                <a16:creationId xmlns:a16="http://schemas.microsoft.com/office/drawing/2014/main" id="{80C60595-A3FE-4297-BDFA-A89BE3B99A15}"/>
              </a:ext>
            </a:extLst>
          </p:cNvPr>
          <p:cNvSpPr>
            <a:spLocks noGrp="1"/>
          </p:cNvSpPr>
          <p:nvPr>
            <p:ph type="media" sz="quarter" idx="3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6" name="Espace réservé de l'élément multimédia 3">
            <a:extLst>
              <a:ext uri="{FF2B5EF4-FFF2-40B4-BE49-F238E27FC236}">
                <a16:creationId xmlns:a16="http://schemas.microsoft.com/office/drawing/2014/main" id="{A5B9B478-3FC4-46C5-AEED-661FF948DBAD}"/>
              </a:ext>
            </a:extLst>
          </p:cNvPr>
          <p:cNvSpPr>
            <a:spLocks noGrp="1"/>
          </p:cNvSpPr>
          <p:nvPr>
            <p:ph type="media" sz="quarter" idx="38"/>
          </p:nvPr>
        </p:nvSpPr>
        <p:spPr>
          <a:xfrm>
            <a:off x="515828"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7" name="Espace réservé de l'élément multimédia 3">
            <a:extLst>
              <a:ext uri="{FF2B5EF4-FFF2-40B4-BE49-F238E27FC236}">
                <a16:creationId xmlns:a16="http://schemas.microsoft.com/office/drawing/2014/main" id="{D2F91445-CFFB-4655-8183-F50716DBA649}"/>
              </a:ext>
            </a:extLst>
          </p:cNvPr>
          <p:cNvSpPr>
            <a:spLocks noGrp="1"/>
          </p:cNvSpPr>
          <p:nvPr>
            <p:ph type="media" sz="quarter" idx="39"/>
          </p:nvPr>
        </p:nvSpPr>
        <p:spPr>
          <a:xfrm>
            <a:off x="3400789"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8" name="Espace réservé de l'élément multimédia 3">
            <a:extLst>
              <a:ext uri="{FF2B5EF4-FFF2-40B4-BE49-F238E27FC236}">
                <a16:creationId xmlns:a16="http://schemas.microsoft.com/office/drawing/2014/main" id="{665CFFAD-B7B3-4107-97A4-2392BFF6A118}"/>
              </a:ext>
            </a:extLst>
          </p:cNvPr>
          <p:cNvSpPr>
            <a:spLocks noGrp="1"/>
          </p:cNvSpPr>
          <p:nvPr>
            <p:ph type="media" sz="quarter" idx="40"/>
          </p:nvPr>
        </p:nvSpPr>
        <p:spPr>
          <a:xfrm>
            <a:off x="6281525"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9" name="Espace réservé de l'élément multimédia 3">
            <a:extLst>
              <a:ext uri="{FF2B5EF4-FFF2-40B4-BE49-F238E27FC236}">
                <a16:creationId xmlns:a16="http://schemas.microsoft.com/office/drawing/2014/main" id="{950BED5E-A0E7-4BF8-BF6D-908A585D1F24}"/>
              </a:ext>
            </a:extLst>
          </p:cNvPr>
          <p:cNvSpPr>
            <a:spLocks noGrp="1"/>
          </p:cNvSpPr>
          <p:nvPr>
            <p:ph type="media" sz="quarter" idx="41"/>
          </p:nvPr>
        </p:nvSpPr>
        <p:spPr>
          <a:xfrm>
            <a:off x="9159962"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3" name="Picture Placeholder 4">
            <a:extLst>
              <a:ext uri="{FF2B5EF4-FFF2-40B4-BE49-F238E27FC236}">
                <a16:creationId xmlns:a16="http://schemas.microsoft.com/office/drawing/2014/main" id="{00EDA02E-A84B-4FB8-8107-3D1F68C79FF5}"/>
              </a:ext>
            </a:extLst>
          </p:cNvPr>
          <p:cNvSpPr>
            <a:spLocks noGrp="1"/>
          </p:cNvSpPr>
          <p:nvPr>
            <p:ph type="pic" sz="quarter" idx="42"/>
          </p:nvPr>
        </p:nvSpPr>
        <p:spPr>
          <a:xfrm>
            <a:off x="3396611"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
        <p:nvSpPr>
          <p:cNvPr id="30" name="Picture Placeholder 4">
            <a:extLst>
              <a:ext uri="{FF2B5EF4-FFF2-40B4-BE49-F238E27FC236}">
                <a16:creationId xmlns:a16="http://schemas.microsoft.com/office/drawing/2014/main" id="{866A2282-07B9-4A34-A02C-973DE035A729}"/>
              </a:ext>
            </a:extLst>
          </p:cNvPr>
          <p:cNvSpPr>
            <a:spLocks noGrp="1"/>
          </p:cNvSpPr>
          <p:nvPr>
            <p:ph type="pic" sz="quarter" idx="43"/>
          </p:nvPr>
        </p:nvSpPr>
        <p:spPr>
          <a:xfrm>
            <a:off x="6275278"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
        <p:nvSpPr>
          <p:cNvPr id="31" name="Picture Placeholder 4">
            <a:extLst>
              <a:ext uri="{FF2B5EF4-FFF2-40B4-BE49-F238E27FC236}">
                <a16:creationId xmlns:a16="http://schemas.microsoft.com/office/drawing/2014/main" id="{9A6F7FE5-DF8D-4B8A-B056-73516804C44D}"/>
              </a:ext>
            </a:extLst>
          </p:cNvPr>
          <p:cNvSpPr>
            <a:spLocks noGrp="1"/>
          </p:cNvSpPr>
          <p:nvPr>
            <p:ph type="pic" sz="quarter" idx="44"/>
          </p:nvPr>
        </p:nvSpPr>
        <p:spPr>
          <a:xfrm>
            <a:off x="9156060"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
        <p:nvSpPr>
          <p:cNvPr id="19" name="Text Placeholder 3">
            <a:extLst>
              <a:ext uri="{FF2B5EF4-FFF2-40B4-BE49-F238E27FC236}">
                <a16:creationId xmlns:a16="http://schemas.microsoft.com/office/drawing/2014/main" id="{134869AB-ABD1-4C76-84C1-01951423C859}"/>
              </a:ext>
            </a:extLst>
          </p:cNvPr>
          <p:cNvSpPr>
            <a:spLocks noGrp="1"/>
          </p:cNvSpPr>
          <p:nvPr>
            <p:ph type="body" sz="quarter" idx="45"/>
          </p:nvPr>
        </p:nvSpPr>
        <p:spPr>
          <a:xfrm>
            <a:off x="3396611"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0" name="Text Placeholder 3">
            <a:extLst>
              <a:ext uri="{FF2B5EF4-FFF2-40B4-BE49-F238E27FC236}">
                <a16:creationId xmlns:a16="http://schemas.microsoft.com/office/drawing/2014/main" id="{BD429F60-DDBB-4C39-AB22-FEC15D72E1E1}"/>
              </a:ext>
            </a:extLst>
          </p:cNvPr>
          <p:cNvSpPr>
            <a:spLocks noGrp="1"/>
          </p:cNvSpPr>
          <p:nvPr>
            <p:ph type="body" sz="quarter" idx="46"/>
          </p:nvPr>
        </p:nvSpPr>
        <p:spPr>
          <a:xfrm>
            <a:off x="6275278"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5" name="Text Placeholder 3">
            <a:extLst>
              <a:ext uri="{FF2B5EF4-FFF2-40B4-BE49-F238E27FC236}">
                <a16:creationId xmlns:a16="http://schemas.microsoft.com/office/drawing/2014/main" id="{1AA07066-99BE-4499-9690-AC116EE19BA0}"/>
              </a:ext>
            </a:extLst>
          </p:cNvPr>
          <p:cNvSpPr>
            <a:spLocks noGrp="1"/>
          </p:cNvSpPr>
          <p:nvPr>
            <p:ph type="body" sz="quarter" idx="47"/>
          </p:nvPr>
        </p:nvSpPr>
        <p:spPr>
          <a:xfrm>
            <a:off x="9156061"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Tree>
    <p:extLst>
      <p:ext uri="{BB962C8B-B14F-4D97-AF65-F5344CB8AC3E}">
        <p14:creationId xmlns:p14="http://schemas.microsoft.com/office/powerpoint/2010/main" val="328557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s+tex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C00F49-CA5B-4CCE-9989-BFB9548F3F6A}"/>
              </a:ext>
            </a:extLst>
          </p:cNvPr>
          <p:cNvSpPr/>
          <p:nvPr userDrawn="1"/>
        </p:nvSpPr>
        <p:spPr>
          <a:xfrm>
            <a:off x="0" y="1600200"/>
            <a:ext cx="12192000" cy="2638809"/>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5" name="Picture Placeholder 4"/>
          <p:cNvSpPr>
            <a:spLocks noGrp="1"/>
          </p:cNvSpPr>
          <p:nvPr>
            <p:ph type="pic" sz="quarter" idx="10"/>
          </p:nvPr>
        </p:nvSpPr>
        <p:spPr>
          <a:xfrm>
            <a:off x="1685951"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30"/>
          </p:nvPr>
        </p:nvSpPr>
        <p:spPr>
          <a:xfrm>
            <a:off x="1685950"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1" name="Text Placeholder 3"/>
          <p:cNvSpPr>
            <a:spLocks noGrp="1"/>
          </p:cNvSpPr>
          <p:nvPr>
            <p:ph type="body" sz="quarter" idx="31"/>
          </p:nvPr>
        </p:nvSpPr>
        <p:spPr>
          <a:xfrm>
            <a:off x="5178000"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4" name="Text Placeholder 3"/>
          <p:cNvSpPr>
            <a:spLocks noGrp="1"/>
          </p:cNvSpPr>
          <p:nvPr>
            <p:ph type="body" sz="quarter" idx="33"/>
          </p:nvPr>
        </p:nvSpPr>
        <p:spPr>
          <a:xfrm>
            <a:off x="8678406"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17" name="Espace réservé de l'élément multimédia 3">
            <a:extLst>
              <a:ext uri="{FF2B5EF4-FFF2-40B4-BE49-F238E27FC236}">
                <a16:creationId xmlns:a16="http://schemas.microsoft.com/office/drawing/2014/main" id="{5583FAE2-5CD6-47BC-99A0-7BBB79D7109E}"/>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8" name="Espace réservé de l'élément multimédia 3">
            <a:extLst>
              <a:ext uri="{FF2B5EF4-FFF2-40B4-BE49-F238E27FC236}">
                <a16:creationId xmlns:a16="http://schemas.microsoft.com/office/drawing/2014/main" id="{80C60595-A3FE-4297-BDFA-A89BE3B99A15}"/>
              </a:ext>
            </a:extLst>
          </p:cNvPr>
          <p:cNvSpPr>
            <a:spLocks noGrp="1"/>
          </p:cNvSpPr>
          <p:nvPr>
            <p:ph type="media" sz="quarter" idx="3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6" name="Espace réservé de l'élément multimédia 3">
            <a:extLst>
              <a:ext uri="{FF2B5EF4-FFF2-40B4-BE49-F238E27FC236}">
                <a16:creationId xmlns:a16="http://schemas.microsoft.com/office/drawing/2014/main" id="{A5B9B478-3FC4-46C5-AEED-661FF948DBAD}"/>
              </a:ext>
            </a:extLst>
          </p:cNvPr>
          <p:cNvSpPr>
            <a:spLocks noGrp="1"/>
          </p:cNvSpPr>
          <p:nvPr>
            <p:ph type="media" sz="quarter" idx="38"/>
          </p:nvPr>
        </p:nvSpPr>
        <p:spPr>
          <a:xfrm>
            <a:off x="1685950"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7" name="Espace réservé de l'élément multimédia 3">
            <a:extLst>
              <a:ext uri="{FF2B5EF4-FFF2-40B4-BE49-F238E27FC236}">
                <a16:creationId xmlns:a16="http://schemas.microsoft.com/office/drawing/2014/main" id="{D2F91445-CFFB-4655-8183-F50716DBA649}"/>
              </a:ext>
            </a:extLst>
          </p:cNvPr>
          <p:cNvSpPr>
            <a:spLocks noGrp="1"/>
          </p:cNvSpPr>
          <p:nvPr>
            <p:ph type="media" sz="quarter" idx="39"/>
          </p:nvPr>
        </p:nvSpPr>
        <p:spPr>
          <a:xfrm>
            <a:off x="5182178"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9" name="Espace réservé de l'élément multimédia 3">
            <a:extLst>
              <a:ext uri="{FF2B5EF4-FFF2-40B4-BE49-F238E27FC236}">
                <a16:creationId xmlns:a16="http://schemas.microsoft.com/office/drawing/2014/main" id="{950BED5E-A0E7-4BF8-BF6D-908A585D1F24}"/>
              </a:ext>
            </a:extLst>
          </p:cNvPr>
          <p:cNvSpPr>
            <a:spLocks noGrp="1"/>
          </p:cNvSpPr>
          <p:nvPr>
            <p:ph type="media" sz="quarter" idx="41"/>
          </p:nvPr>
        </p:nvSpPr>
        <p:spPr>
          <a:xfrm>
            <a:off x="8682308" y="4239009"/>
            <a:ext cx="1620018" cy="56916"/>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3" name="Picture Placeholder 4">
            <a:extLst>
              <a:ext uri="{FF2B5EF4-FFF2-40B4-BE49-F238E27FC236}">
                <a16:creationId xmlns:a16="http://schemas.microsoft.com/office/drawing/2014/main" id="{00EDA02E-A84B-4FB8-8107-3D1F68C79FF5}"/>
              </a:ext>
            </a:extLst>
          </p:cNvPr>
          <p:cNvSpPr>
            <a:spLocks noGrp="1"/>
          </p:cNvSpPr>
          <p:nvPr>
            <p:ph type="pic" sz="quarter" idx="42"/>
          </p:nvPr>
        </p:nvSpPr>
        <p:spPr>
          <a:xfrm>
            <a:off x="5178000"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
        <p:nvSpPr>
          <p:cNvPr id="31" name="Picture Placeholder 4">
            <a:extLst>
              <a:ext uri="{FF2B5EF4-FFF2-40B4-BE49-F238E27FC236}">
                <a16:creationId xmlns:a16="http://schemas.microsoft.com/office/drawing/2014/main" id="{9A6F7FE5-DF8D-4B8A-B056-73516804C44D}"/>
              </a:ext>
            </a:extLst>
          </p:cNvPr>
          <p:cNvSpPr>
            <a:spLocks noGrp="1"/>
          </p:cNvSpPr>
          <p:nvPr>
            <p:ph type="pic" sz="quarter" idx="44"/>
          </p:nvPr>
        </p:nvSpPr>
        <p:spPr>
          <a:xfrm>
            <a:off x="8678406"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smtClean="0"/>
              <a:t>Click icon to add picture</a:t>
            </a:r>
            <a:endParaRPr lang="en-GB" dirty="0"/>
          </a:p>
        </p:txBody>
      </p:sp>
    </p:spTree>
    <p:extLst>
      <p:ext uri="{BB962C8B-B14F-4D97-AF65-F5344CB8AC3E}">
        <p14:creationId xmlns:p14="http://schemas.microsoft.com/office/powerpoint/2010/main" val="1317611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0DAB2F7-7020-4BB3-83A1-54300A7A17DD}"/>
              </a:ext>
            </a:extLst>
          </p:cNvPr>
          <p:cNvSpPr/>
          <p:nvPr userDrawn="1"/>
        </p:nvSpPr>
        <p:spPr>
          <a:xfrm>
            <a:off x="0" y="6039029"/>
            <a:ext cx="12192000" cy="818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1591914"/>
            <a:ext cx="12192000" cy="36576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3" name="Rectangle 2">
            <a:extLst>
              <a:ext uri="{FF2B5EF4-FFF2-40B4-BE49-F238E27FC236}">
                <a16:creationId xmlns:a16="http://schemas.microsoft.com/office/drawing/2014/main" id="{20C536B0-8FEA-4710-AC73-81830E26A143}"/>
              </a:ext>
            </a:extLst>
          </p:cNvPr>
          <p:cNvSpPr/>
          <p:nvPr userDrawn="1"/>
        </p:nvSpPr>
        <p:spPr>
          <a:xfrm>
            <a:off x="785941" y="880191"/>
            <a:ext cx="2610029" cy="157140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 name="Text Placeholder 4"/>
          <p:cNvSpPr>
            <a:spLocks noGrp="1"/>
          </p:cNvSpPr>
          <p:nvPr>
            <p:ph type="body" sz="quarter" idx="12" hasCustomPrompt="1"/>
          </p:nvPr>
        </p:nvSpPr>
        <p:spPr>
          <a:xfrm>
            <a:off x="6096000" y="2869545"/>
            <a:ext cx="3454148" cy="1549466"/>
          </a:xfrm>
        </p:spPr>
        <p:txBody>
          <a:bodyPr anchor="t" anchorCtr="0"/>
          <a:lstStyle>
            <a:lvl1pPr marL="0" indent="0" algn="l">
              <a:buFont typeface="Arial" panose="020B0604020202020204" pitchFamily="34" charset="0"/>
              <a:buNone/>
              <a:defRPr sz="2000">
                <a:solidFill>
                  <a:schemeClr val="bg2"/>
                </a:solidFill>
              </a:defRPr>
            </a:lvl1pPr>
            <a:lvl2pPr marL="1800" indent="0" algn="l">
              <a:spcBef>
                <a:spcPts val="0"/>
              </a:spcBef>
              <a:buNone/>
              <a:defRPr sz="1800" b="0" i="1">
                <a:solidFill>
                  <a:schemeClr val="bg2"/>
                </a:solidFill>
              </a:defRPr>
            </a:lvl2pPr>
            <a:lvl3pPr marL="0" indent="0" algn="ctr">
              <a:buNone/>
              <a:defRPr sz="2000">
                <a:solidFill>
                  <a:schemeClr val="bg2"/>
                </a:solidFill>
              </a:defRPr>
            </a:lvl3pPr>
            <a:lvl4pPr marL="0" indent="0" algn="l">
              <a:buFont typeface="Arial" panose="020B0604020202020204" pitchFamily="34" charset="0"/>
              <a:buNone/>
              <a:defRPr sz="1400">
                <a:solidFill>
                  <a:schemeClr val="bg2"/>
                </a:solidFill>
              </a:defRPr>
            </a:lvl4pPr>
            <a:lvl5pPr marL="584200" indent="0" algn="ctr">
              <a:buNone/>
              <a:defRPr sz="1800">
                <a:solidFill>
                  <a:schemeClr val="bg2"/>
                </a:solidFill>
              </a:defRPr>
            </a:lvl5pPr>
          </a:lstStyle>
          <a:p>
            <a:pPr lvl="0"/>
            <a:r>
              <a:rPr lang="en-US" dirty="0"/>
              <a:t>Your Name</a:t>
            </a:r>
          </a:p>
          <a:p>
            <a:pPr lvl="1"/>
            <a:r>
              <a:rPr lang="en-US" dirty="0"/>
              <a:t>Title</a:t>
            </a:r>
          </a:p>
          <a:p>
            <a:pPr lvl="3"/>
            <a:r>
              <a:rPr lang="en-US" dirty="0" err="1"/>
              <a:t>Emailadress</a:t>
            </a:r>
            <a:r>
              <a:rPr lang="en-US" dirty="0"/>
              <a:t> and/or </a:t>
            </a:r>
            <a:r>
              <a:rPr lang="en-US" dirty="0" err="1"/>
              <a:t>Telefonnumber</a:t>
            </a:r>
            <a:endParaRPr lang="en-US" dirty="0"/>
          </a:p>
        </p:txBody>
      </p:sp>
      <p:sp>
        <p:nvSpPr>
          <p:cNvPr id="2" name="Titre 1">
            <a:extLst>
              <a:ext uri="{FF2B5EF4-FFF2-40B4-BE49-F238E27FC236}">
                <a16:creationId xmlns:a16="http://schemas.microsoft.com/office/drawing/2014/main" id="{7F00F353-3254-41DA-9FB3-B63071F8673D}"/>
              </a:ext>
            </a:extLst>
          </p:cNvPr>
          <p:cNvSpPr>
            <a:spLocks noGrp="1"/>
          </p:cNvSpPr>
          <p:nvPr>
            <p:ph type="title" hasCustomPrompt="1"/>
          </p:nvPr>
        </p:nvSpPr>
        <p:spPr>
          <a:xfrm>
            <a:off x="3555334" y="1042578"/>
            <a:ext cx="8636666" cy="1115244"/>
          </a:xfrm>
          <a:solidFill>
            <a:schemeClr val="accent1"/>
          </a:solidFill>
        </p:spPr>
        <p:txBody>
          <a:bodyPr lIns="180000" rIns="180000"/>
          <a:lstStyle>
            <a:lvl1pPr algn="ctr">
              <a:defRPr/>
            </a:lvl1pPr>
          </a:lstStyle>
          <a:p>
            <a:r>
              <a:rPr lang="fr-FR" dirty="0" err="1"/>
              <a:t>Thank</a:t>
            </a:r>
            <a:r>
              <a:rPr lang="fr-FR" dirty="0"/>
              <a:t> </a:t>
            </a:r>
            <a:r>
              <a:rPr lang="fr-FR" dirty="0" err="1"/>
              <a:t>you</a:t>
            </a:r>
            <a:r>
              <a:rPr lang="fr-FR" dirty="0"/>
              <a:t>! / Merci !</a:t>
            </a:r>
          </a:p>
        </p:txBody>
      </p:sp>
      <p:sp>
        <p:nvSpPr>
          <p:cNvPr id="9" name="Espace réservé de l'élément multimédia 3">
            <a:extLst>
              <a:ext uri="{FF2B5EF4-FFF2-40B4-BE49-F238E27FC236}">
                <a16:creationId xmlns:a16="http://schemas.microsoft.com/office/drawing/2014/main" id="{5318206B-A58B-4247-8181-ACEFFCD03ED7}"/>
              </a:ext>
            </a:extLst>
          </p:cNvPr>
          <p:cNvSpPr>
            <a:spLocks noGrp="1"/>
          </p:cNvSpPr>
          <p:nvPr>
            <p:ph type="media" sz="quarter" idx="14"/>
          </p:nvPr>
        </p:nvSpPr>
        <p:spPr>
          <a:xfrm>
            <a:off x="3395970" y="1035909"/>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24" name="ZoneTexte 23">
            <a:extLst>
              <a:ext uri="{FF2B5EF4-FFF2-40B4-BE49-F238E27FC236}">
                <a16:creationId xmlns:a16="http://schemas.microsoft.com/office/drawing/2014/main" id="{F174A1E2-4549-4308-AE8D-953118054631}"/>
              </a:ext>
            </a:extLst>
          </p:cNvPr>
          <p:cNvSpPr txBox="1"/>
          <p:nvPr userDrawn="1"/>
        </p:nvSpPr>
        <p:spPr>
          <a:xfrm>
            <a:off x="785941" y="5290432"/>
            <a:ext cx="2250025" cy="307777"/>
          </a:xfrm>
          <a:prstGeom prst="rect">
            <a:avLst/>
          </a:prstGeom>
          <a:noFill/>
        </p:spPr>
        <p:txBody>
          <a:bodyPr wrap="square" lIns="0" tIns="0" rIns="0" bIns="0">
            <a:spAutoFit/>
          </a:bodyPr>
          <a:lstStyle>
            <a:defPPr>
              <a:defRPr lang="fr-FR"/>
            </a:defPPr>
            <a:lvl1pPr>
              <a:defRPr sz="1400">
                <a:solidFill>
                  <a:schemeClr val="bg1"/>
                </a:solidFill>
              </a:defRPr>
            </a:lvl1pPr>
          </a:lstStyle>
          <a:p>
            <a:pPr lvl="0"/>
            <a:r>
              <a:rPr lang="fr-FR" sz="2000" b="1" dirty="0">
                <a:solidFill>
                  <a:schemeClr val="tx2"/>
                </a:solidFill>
              </a:rPr>
              <a:t>statistiques.public.lu</a:t>
            </a:r>
          </a:p>
        </p:txBody>
      </p:sp>
      <p:grpSp>
        <p:nvGrpSpPr>
          <p:cNvPr id="32" name="Group 8">
            <a:extLst>
              <a:ext uri="{FF2B5EF4-FFF2-40B4-BE49-F238E27FC236}">
                <a16:creationId xmlns:a16="http://schemas.microsoft.com/office/drawing/2014/main" id="{829A7037-312F-4A28-A5B0-C6A56F0C201E}"/>
              </a:ext>
            </a:extLst>
          </p:cNvPr>
          <p:cNvGrpSpPr>
            <a:grpSpLocks noChangeAspect="1"/>
          </p:cNvGrpSpPr>
          <p:nvPr userDrawn="1"/>
        </p:nvGrpSpPr>
        <p:grpSpPr bwMode="auto">
          <a:xfrm>
            <a:off x="993460" y="1047059"/>
            <a:ext cx="2148784" cy="1170615"/>
            <a:chOff x="-1" y="67"/>
            <a:chExt cx="7682" cy="4185"/>
          </a:xfrm>
        </p:grpSpPr>
        <p:sp>
          <p:nvSpPr>
            <p:cNvPr id="34" name="Freeform 9">
              <a:extLst>
                <a:ext uri="{FF2B5EF4-FFF2-40B4-BE49-F238E27FC236}">
                  <a16:creationId xmlns:a16="http://schemas.microsoft.com/office/drawing/2014/main" id="{EF7DEFC7-1C83-4AAD-9974-3BC2711410A2}"/>
                </a:ext>
              </a:extLst>
            </p:cNvPr>
            <p:cNvSpPr>
              <a:spLocks/>
            </p:cNvSpPr>
            <p:nvPr userDrawn="1"/>
          </p:nvSpPr>
          <p:spPr bwMode="auto">
            <a:xfrm>
              <a:off x="-1" y="3987"/>
              <a:ext cx="1128" cy="265"/>
            </a:xfrm>
            <a:custGeom>
              <a:avLst/>
              <a:gdLst>
                <a:gd name="T0" fmla="*/ 1405 w 1483"/>
                <a:gd name="T1" fmla="*/ 349 h 349"/>
                <a:gd name="T2" fmla="*/ 1483 w 1483"/>
                <a:gd name="T3" fmla="*/ 271 h 349"/>
                <a:gd name="T4" fmla="*/ 1483 w 1483"/>
                <a:gd name="T5" fmla="*/ 75 h 349"/>
                <a:gd name="T6" fmla="*/ 1405 w 1483"/>
                <a:gd name="T7" fmla="*/ 0 h 349"/>
                <a:gd name="T8" fmla="*/ 78 w 1483"/>
                <a:gd name="T9" fmla="*/ 0 h 349"/>
                <a:gd name="T10" fmla="*/ 0 w 1483"/>
                <a:gd name="T11" fmla="*/ 75 h 349"/>
                <a:gd name="T12" fmla="*/ 0 w 1483"/>
                <a:gd name="T13" fmla="*/ 271 h 349"/>
                <a:gd name="T14" fmla="*/ 78 w 1483"/>
                <a:gd name="T15" fmla="*/ 349 h 349"/>
                <a:gd name="T16" fmla="*/ 1405 w 1483"/>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3" h="349">
                  <a:moveTo>
                    <a:pt x="1405" y="349"/>
                  </a:moveTo>
                  <a:cubicBezTo>
                    <a:pt x="1458" y="349"/>
                    <a:pt x="1483" y="327"/>
                    <a:pt x="1483" y="271"/>
                  </a:cubicBezTo>
                  <a:cubicBezTo>
                    <a:pt x="1483" y="75"/>
                    <a:pt x="1483" y="75"/>
                    <a:pt x="1483" y="75"/>
                  </a:cubicBezTo>
                  <a:cubicBezTo>
                    <a:pt x="1483" y="19"/>
                    <a:pt x="1458" y="0"/>
                    <a:pt x="1405" y="0"/>
                  </a:cubicBezTo>
                  <a:cubicBezTo>
                    <a:pt x="78" y="0"/>
                    <a:pt x="78" y="0"/>
                    <a:pt x="78" y="0"/>
                  </a:cubicBezTo>
                  <a:cubicBezTo>
                    <a:pt x="22" y="0"/>
                    <a:pt x="0" y="19"/>
                    <a:pt x="0" y="75"/>
                  </a:cubicBezTo>
                  <a:cubicBezTo>
                    <a:pt x="0" y="271"/>
                    <a:pt x="0" y="271"/>
                    <a:pt x="0" y="271"/>
                  </a:cubicBezTo>
                  <a:cubicBezTo>
                    <a:pt x="0" y="327"/>
                    <a:pt x="22" y="349"/>
                    <a:pt x="78" y="349"/>
                  </a:cubicBezTo>
                  <a:lnTo>
                    <a:pt x="1405" y="349"/>
                  </a:ln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0">
              <a:extLst>
                <a:ext uri="{FF2B5EF4-FFF2-40B4-BE49-F238E27FC236}">
                  <a16:creationId xmlns:a16="http://schemas.microsoft.com/office/drawing/2014/main" id="{ABFF2396-055D-44C3-9DB8-7A14EBCFE062}"/>
                </a:ext>
              </a:extLst>
            </p:cNvPr>
            <p:cNvSpPr>
              <a:spLocks noEditPoints="1"/>
            </p:cNvSpPr>
            <p:nvPr userDrawn="1"/>
          </p:nvSpPr>
          <p:spPr bwMode="auto">
            <a:xfrm>
              <a:off x="306" y="67"/>
              <a:ext cx="7375" cy="3357"/>
            </a:xfrm>
            <a:custGeom>
              <a:avLst/>
              <a:gdLst>
                <a:gd name="T0" fmla="*/ 3526 w 9696"/>
                <a:gd name="T1" fmla="*/ 2140 h 4412"/>
                <a:gd name="T2" fmla="*/ 6323 w 9696"/>
                <a:gd name="T3" fmla="*/ 295 h 4412"/>
                <a:gd name="T4" fmla="*/ 7865 w 9696"/>
                <a:gd name="T5" fmla="*/ 295 h 4412"/>
                <a:gd name="T6" fmla="*/ 576 w 9696"/>
                <a:gd name="T7" fmla="*/ 777 h 4412"/>
                <a:gd name="T8" fmla="*/ 8971 w 9696"/>
                <a:gd name="T9" fmla="*/ 1817 h 4412"/>
                <a:gd name="T10" fmla="*/ 511 w 9696"/>
                <a:gd name="T11" fmla="*/ 3229 h 4412"/>
                <a:gd name="T12" fmla="*/ 826 w 9696"/>
                <a:gd name="T13" fmla="*/ 3257 h 4412"/>
                <a:gd name="T14" fmla="*/ 736 w 9696"/>
                <a:gd name="T15" fmla="*/ 3355 h 4412"/>
                <a:gd name="T16" fmla="*/ 945 w 9696"/>
                <a:gd name="T17" fmla="*/ 3216 h 4412"/>
                <a:gd name="T18" fmla="*/ 1180 w 9696"/>
                <a:gd name="T19" fmla="*/ 3030 h 4412"/>
                <a:gd name="T20" fmla="*/ 1505 w 9696"/>
                <a:gd name="T21" fmla="*/ 3476 h 4412"/>
                <a:gd name="T22" fmla="*/ 1611 w 9696"/>
                <a:gd name="T23" fmla="*/ 3163 h 4412"/>
                <a:gd name="T24" fmla="*/ 2176 w 9696"/>
                <a:gd name="T25" fmla="*/ 3421 h 4412"/>
                <a:gd name="T26" fmla="*/ 2553 w 9696"/>
                <a:gd name="T27" fmla="*/ 3251 h 4412"/>
                <a:gd name="T28" fmla="*/ 2721 w 9696"/>
                <a:gd name="T29" fmla="*/ 3236 h 4412"/>
                <a:gd name="T30" fmla="*/ 3184 w 9696"/>
                <a:gd name="T31" fmla="*/ 3084 h 4412"/>
                <a:gd name="T32" fmla="*/ 3097 w 9696"/>
                <a:gd name="T33" fmla="*/ 3147 h 4412"/>
                <a:gd name="T34" fmla="*/ 3403 w 9696"/>
                <a:gd name="T35" fmla="*/ 3013 h 4412"/>
                <a:gd name="T36" fmla="*/ 4056 w 9696"/>
                <a:gd name="T37" fmla="*/ 3251 h 4412"/>
                <a:gd name="T38" fmla="*/ 4225 w 9696"/>
                <a:gd name="T39" fmla="*/ 3236 h 4412"/>
                <a:gd name="T40" fmla="*/ 4658 w 9696"/>
                <a:gd name="T41" fmla="*/ 3030 h 4412"/>
                <a:gd name="T42" fmla="*/ 4858 w 9696"/>
                <a:gd name="T43" fmla="*/ 3384 h 4412"/>
                <a:gd name="T44" fmla="*/ 5472 w 9696"/>
                <a:gd name="T45" fmla="*/ 3359 h 4412"/>
                <a:gd name="T46" fmla="*/ 5931 w 9696"/>
                <a:gd name="T47" fmla="*/ 3386 h 4412"/>
                <a:gd name="T48" fmla="*/ 6041 w 9696"/>
                <a:gd name="T49" fmla="*/ 3458 h 4412"/>
                <a:gd name="T50" fmla="*/ 6311 w 9696"/>
                <a:gd name="T51" fmla="*/ 3395 h 4412"/>
                <a:gd name="T52" fmla="*/ 6764 w 9696"/>
                <a:gd name="T53" fmla="*/ 3216 h 4412"/>
                <a:gd name="T54" fmla="*/ 6992 w 9696"/>
                <a:gd name="T55" fmla="*/ 3376 h 4412"/>
                <a:gd name="T56" fmla="*/ 7118 w 9696"/>
                <a:gd name="T57" fmla="*/ 3476 h 4412"/>
                <a:gd name="T58" fmla="*/ 7292 w 9696"/>
                <a:gd name="T59" fmla="*/ 3216 h 4412"/>
                <a:gd name="T60" fmla="*/ 7527 w 9696"/>
                <a:gd name="T61" fmla="*/ 3030 h 4412"/>
                <a:gd name="T62" fmla="*/ 7816 w 9696"/>
                <a:gd name="T63" fmla="*/ 3481 h 4412"/>
                <a:gd name="T64" fmla="*/ 8197 w 9696"/>
                <a:gd name="T65" fmla="*/ 3216 h 4412"/>
                <a:gd name="T66" fmla="*/ 8301 w 9696"/>
                <a:gd name="T67" fmla="*/ 3146 h 4412"/>
                <a:gd name="T68" fmla="*/ 8647 w 9696"/>
                <a:gd name="T69" fmla="*/ 3247 h 4412"/>
                <a:gd name="T70" fmla="*/ 9079 w 9696"/>
                <a:gd name="T71" fmla="*/ 3476 h 4412"/>
                <a:gd name="T72" fmla="*/ 9256 w 9696"/>
                <a:gd name="T73" fmla="*/ 3272 h 4412"/>
                <a:gd name="T74" fmla="*/ 221 w 9696"/>
                <a:gd name="T75" fmla="*/ 4046 h 4412"/>
                <a:gd name="T76" fmla="*/ 495 w 9696"/>
                <a:gd name="T77" fmla="*/ 3887 h 4412"/>
                <a:gd name="T78" fmla="*/ 408 w 9696"/>
                <a:gd name="T79" fmla="*/ 3951 h 4412"/>
                <a:gd name="T80" fmla="*/ 969 w 9696"/>
                <a:gd name="T81" fmla="*/ 4279 h 4412"/>
                <a:gd name="T82" fmla="*/ 1249 w 9696"/>
                <a:gd name="T83" fmla="*/ 4219 h 4412"/>
                <a:gd name="T84" fmla="*/ 1579 w 9696"/>
                <a:gd name="T85" fmla="*/ 4284 h 4412"/>
                <a:gd name="T86" fmla="*/ 2031 w 9696"/>
                <a:gd name="T87" fmla="*/ 3944 h 4412"/>
                <a:gd name="T88" fmla="*/ 1999 w 9696"/>
                <a:gd name="T89" fmla="*/ 3908 h 4412"/>
                <a:gd name="T90" fmla="*/ 2269 w 9696"/>
                <a:gd name="T91" fmla="*/ 4020 h 4412"/>
                <a:gd name="T92" fmla="*/ 2572 w 9696"/>
                <a:gd name="T93" fmla="*/ 3949 h 4412"/>
                <a:gd name="T94" fmla="*/ 2861 w 9696"/>
                <a:gd name="T95" fmla="*/ 4188 h 4412"/>
                <a:gd name="T96" fmla="*/ 3474 w 9696"/>
                <a:gd name="T97" fmla="*/ 4163 h 4412"/>
                <a:gd name="T98" fmla="*/ 3664 w 9696"/>
                <a:gd name="T99" fmla="*/ 4063 h 4412"/>
                <a:gd name="T100" fmla="*/ 4141 w 9696"/>
                <a:gd name="T101" fmla="*/ 4010 h 4412"/>
                <a:gd name="T102" fmla="*/ 4213 w 9696"/>
                <a:gd name="T103" fmla="*/ 3810 h 4412"/>
                <a:gd name="T104" fmla="*/ 4532 w 9696"/>
                <a:gd name="T105" fmla="*/ 4170 h 4412"/>
                <a:gd name="T106" fmla="*/ 4967 w 9696"/>
                <a:gd name="T107" fmla="*/ 4041 h 4412"/>
                <a:gd name="T108" fmla="*/ 5547 w 9696"/>
                <a:gd name="T109" fmla="*/ 4215 h 4412"/>
                <a:gd name="T110" fmla="*/ 6122 w 9696"/>
                <a:gd name="T111" fmla="*/ 4020 h 4412"/>
                <a:gd name="T112" fmla="*/ 6396 w 9696"/>
                <a:gd name="T113" fmla="*/ 3949 h 4412"/>
                <a:gd name="T114" fmla="*/ 6611 w 9696"/>
                <a:gd name="T115" fmla="*/ 4020 h 4412"/>
                <a:gd name="T116" fmla="*/ 7135 w 9696"/>
                <a:gd name="T117" fmla="*/ 4262 h 4412"/>
                <a:gd name="T118" fmla="*/ 7400 w 9696"/>
                <a:gd name="T119" fmla="*/ 4075 h 4412"/>
                <a:gd name="T120" fmla="*/ 7807 w 9696"/>
                <a:gd name="T121" fmla="*/ 4045 h 4412"/>
                <a:gd name="T122" fmla="*/ 7732 w 9696"/>
                <a:gd name="T123" fmla="*/ 4184 h 4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6" h="4412">
                  <a:moveTo>
                    <a:pt x="3121" y="24"/>
                  </a:moveTo>
                  <a:cubicBezTo>
                    <a:pt x="1814" y="24"/>
                    <a:pt x="1814" y="24"/>
                    <a:pt x="1814" y="24"/>
                  </a:cubicBezTo>
                  <a:cubicBezTo>
                    <a:pt x="1758" y="24"/>
                    <a:pt x="1736" y="43"/>
                    <a:pt x="1736" y="99"/>
                  </a:cubicBezTo>
                  <a:cubicBezTo>
                    <a:pt x="1736" y="295"/>
                    <a:pt x="1736" y="295"/>
                    <a:pt x="1736" y="295"/>
                  </a:cubicBezTo>
                  <a:cubicBezTo>
                    <a:pt x="1736" y="351"/>
                    <a:pt x="1758" y="373"/>
                    <a:pt x="1814" y="373"/>
                  </a:cubicBezTo>
                  <a:cubicBezTo>
                    <a:pt x="2256" y="373"/>
                    <a:pt x="2256" y="373"/>
                    <a:pt x="2256" y="373"/>
                  </a:cubicBezTo>
                  <a:cubicBezTo>
                    <a:pt x="2256" y="2059"/>
                    <a:pt x="2256" y="2059"/>
                    <a:pt x="2256" y="2059"/>
                  </a:cubicBezTo>
                  <a:cubicBezTo>
                    <a:pt x="2256" y="2115"/>
                    <a:pt x="2278" y="2140"/>
                    <a:pt x="2331" y="2140"/>
                  </a:cubicBezTo>
                  <a:cubicBezTo>
                    <a:pt x="2604" y="2140"/>
                    <a:pt x="2604" y="2140"/>
                    <a:pt x="2604" y="2140"/>
                  </a:cubicBezTo>
                  <a:cubicBezTo>
                    <a:pt x="2657" y="2140"/>
                    <a:pt x="2679" y="2115"/>
                    <a:pt x="2679" y="2059"/>
                  </a:cubicBezTo>
                  <a:cubicBezTo>
                    <a:pt x="2679" y="373"/>
                    <a:pt x="2679" y="373"/>
                    <a:pt x="2679" y="373"/>
                  </a:cubicBezTo>
                  <a:cubicBezTo>
                    <a:pt x="3121" y="373"/>
                    <a:pt x="3121" y="373"/>
                    <a:pt x="3121" y="373"/>
                  </a:cubicBezTo>
                  <a:cubicBezTo>
                    <a:pt x="3174" y="373"/>
                    <a:pt x="3199" y="351"/>
                    <a:pt x="3199" y="295"/>
                  </a:cubicBezTo>
                  <a:cubicBezTo>
                    <a:pt x="3199" y="99"/>
                    <a:pt x="3199" y="99"/>
                    <a:pt x="3199" y="99"/>
                  </a:cubicBezTo>
                  <a:cubicBezTo>
                    <a:pt x="3199" y="43"/>
                    <a:pt x="3174" y="24"/>
                    <a:pt x="3121" y="24"/>
                  </a:cubicBezTo>
                  <a:moveTo>
                    <a:pt x="4164" y="24"/>
                  </a:moveTo>
                  <a:cubicBezTo>
                    <a:pt x="3894" y="24"/>
                    <a:pt x="3894" y="24"/>
                    <a:pt x="3894" y="24"/>
                  </a:cubicBezTo>
                  <a:cubicBezTo>
                    <a:pt x="3838" y="24"/>
                    <a:pt x="3813" y="49"/>
                    <a:pt x="3797" y="102"/>
                  </a:cubicBezTo>
                  <a:cubicBezTo>
                    <a:pt x="3215" y="2063"/>
                    <a:pt x="3215" y="2063"/>
                    <a:pt x="3215" y="2063"/>
                  </a:cubicBezTo>
                  <a:cubicBezTo>
                    <a:pt x="3200" y="2112"/>
                    <a:pt x="3218" y="2140"/>
                    <a:pt x="3271" y="2140"/>
                  </a:cubicBezTo>
                  <a:cubicBezTo>
                    <a:pt x="3526" y="2140"/>
                    <a:pt x="3526" y="2140"/>
                    <a:pt x="3526" y="2140"/>
                  </a:cubicBezTo>
                  <a:cubicBezTo>
                    <a:pt x="3582" y="2140"/>
                    <a:pt x="3601" y="2112"/>
                    <a:pt x="3617" y="2063"/>
                  </a:cubicBezTo>
                  <a:cubicBezTo>
                    <a:pt x="4016" y="675"/>
                    <a:pt x="4016" y="675"/>
                    <a:pt x="4016" y="675"/>
                  </a:cubicBezTo>
                  <a:cubicBezTo>
                    <a:pt x="4416" y="2063"/>
                    <a:pt x="4416" y="2063"/>
                    <a:pt x="4416" y="2063"/>
                  </a:cubicBezTo>
                  <a:cubicBezTo>
                    <a:pt x="4432" y="2112"/>
                    <a:pt x="4451" y="2140"/>
                    <a:pt x="4507" y="2140"/>
                  </a:cubicBezTo>
                  <a:cubicBezTo>
                    <a:pt x="4787" y="2140"/>
                    <a:pt x="4787" y="2140"/>
                    <a:pt x="4787" y="2140"/>
                  </a:cubicBezTo>
                  <a:cubicBezTo>
                    <a:pt x="4840" y="2140"/>
                    <a:pt x="4858" y="2112"/>
                    <a:pt x="4843" y="2063"/>
                  </a:cubicBezTo>
                  <a:cubicBezTo>
                    <a:pt x="4264" y="102"/>
                    <a:pt x="4264" y="102"/>
                    <a:pt x="4264" y="102"/>
                  </a:cubicBezTo>
                  <a:cubicBezTo>
                    <a:pt x="4248" y="49"/>
                    <a:pt x="4220" y="24"/>
                    <a:pt x="4164" y="24"/>
                  </a:cubicBezTo>
                  <a:moveTo>
                    <a:pt x="6245" y="24"/>
                  </a:moveTo>
                  <a:cubicBezTo>
                    <a:pt x="4938" y="24"/>
                    <a:pt x="4938" y="24"/>
                    <a:pt x="4938" y="24"/>
                  </a:cubicBezTo>
                  <a:cubicBezTo>
                    <a:pt x="4882" y="24"/>
                    <a:pt x="4861" y="43"/>
                    <a:pt x="4861" y="99"/>
                  </a:cubicBezTo>
                  <a:cubicBezTo>
                    <a:pt x="4861" y="295"/>
                    <a:pt x="4861" y="295"/>
                    <a:pt x="4861" y="295"/>
                  </a:cubicBezTo>
                  <a:cubicBezTo>
                    <a:pt x="4861" y="351"/>
                    <a:pt x="4882" y="373"/>
                    <a:pt x="4938" y="373"/>
                  </a:cubicBezTo>
                  <a:cubicBezTo>
                    <a:pt x="5380" y="373"/>
                    <a:pt x="5380" y="373"/>
                    <a:pt x="5380" y="373"/>
                  </a:cubicBezTo>
                  <a:cubicBezTo>
                    <a:pt x="5380" y="2059"/>
                    <a:pt x="5380" y="2059"/>
                    <a:pt x="5380" y="2059"/>
                  </a:cubicBezTo>
                  <a:cubicBezTo>
                    <a:pt x="5380" y="2115"/>
                    <a:pt x="5402" y="2140"/>
                    <a:pt x="5455" y="2140"/>
                  </a:cubicBezTo>
                  <a:cubicBezTo>
                    <a:pt x="5729" y="2140"/>
                    <a:pt x="5729" y="2140"/>
                    <a:pt x="5729" y="2140"/>
                  </a:cubicBezTo>
                  <a:cubicBezTo>
                    <a:pt x="5782" y="2140"/>
                    <a:pt x="5804" y="2115"/>
                    <a:pt x="5804" y="2059"/>
                  </a:cubicBezTo>
                  <a:cubicBezTo>
                    <a:pt x="5804" y="373"/>
                    <a:pt x="5804" y="373"/>
                    <a:pt x="5804" y="373"/>
                  </a:cubicBezTo>
                  <a:cubicBezTo>
                    <a:pt x="6245" y="373"/>
                    <a:pt x="6245" y="373"/>
                    <a:pt x="6245" y="373"/>
                  </a:cubicBezTo>
                  <a:cubicBezTo>
                    <a:pt x="6298" y="373"/>
                    <a:pt x="6323" y="351"/>
                    <a:pt x="6323" y="295"/>
                  </a:cubicBezTo>
                  <a:cubicBezTo>
                    <a:pt x="6323" y="99"/>
                    <a:pt x="6323" y="99"/>
                    <a:pt x="6323" y="99"/>
                  </a:cubicBezTo>
                  <a:cubicBezTo>
                    <a:pt x="6323" y="43"/>
                    <a:pt x="6298" y="24"/>
                    <a:pt x="6245" y="24"/>
                  </a:cubicBezTo>
                  <a:moveTo>
                    <a:pt x="7787" y="24"/>
                  </a:moveTo>
                  <a:cubicBezTo>
                    <a:pt x="6723" y="24"/>
                    <a:pt x="6723" y="24"/>
                    <a:pt x="6723" y="24"/>
                  </a:cubicBezTo>
                  <a:cubicBezTo>
                    <a:pt x="6667" y="24"/>
                    <a:pt x="6648" y="49"/>
                    <a:pt x="6648" y="105"/>
                  </a:cubicBezTo>
                  <a:cubicBezTo>
                    <a:pt x="6648" y="2059"/>
                    <a:pt x="6648" y="2059"/>
                    <a:pt x="6648" y="2059"/>
                  </a:cubicBezTo>
                  <a:cubicBezTo>
                    <a:pt x="6648" y="2115"/>
                    <a:pt x="6667" y="2140"/>
                    <a:pt x="6723" y="2140"/>
                  </a:cubicBezTo>
                  <a:cubicBezTo>
                    <a:pt x="7818" y="2140"/>
                    <a:pt x="7818" y="2140"/>
                    <a:pt x="7818" y="2140"/>
                  </a:cubicBezTo>
                  <a:cubicBezTo>
                    <a:pt x="7874" y="2140"/>
                    <a:pt x="7896" y="2119"/>
                    <a:pt x="7896" y="2063"/>
                  </a:cubicBezTo>
                  <a:cubicBezTo>
                    <a:pt x="7896" y="1866"/>
                    <a:pt x="7896" y="1866"/>
                    <a:pt x="7896" y="1866"/>
                  </a:cubicBezTo>
                  <a:cubicBezTo>
                    <a:pt x="7896" y="1810"/>
                    <a:pt x="7874" y="1792"/>
                    <a:pt x="7818" y="1792"/>
                  </a:cubicBezTo>
                  <a:cubicBezTo>
                    <a:pt x="7068" y="1792"/>
                    <a:pt x="7068" y="1792"/>
                    <a:pt x="7068" y="1792"/>
                  </a:cubicBezTo>
                  <a:cubicBezTo>
                    <a:pt x="7068" y="1213"/>
                    <a:pt x="7068" y="1213"/>
                    <a:pt x="7068" y="1213"/>
                  </a:cubicBezTo>
                  <a:cubicBezTo>
                    <a:pt x="7734" y="1213"/>
                    <a:pt x="7734" y="1213"/>
                    <a:pt x="7734" y="1213"/>
                  </a:cubicBezTo>
                  <a:cubicBezTo>
                    <a:pt x="7790" y="1213"/>
                    <a:pt x="7815" y="1191"/>
                    <a:pt x="7815" y="1138"/>
                  </a:cubicBezTo>
                  <a:cubicBezTo>
                    <a:pt x="7815" y="952"/>
                    <a:pt x="7815" y="952"/>
                    <a:pt x="7815" y="952"/>
                  </a:cubicBezTo>
                  <a:cubicBezTo>
                    <a:pt x="7815" y="896"/>
                    <a:pt x="7790" y="877"/>
                    <a:pt x="7734" y="877"/>
                  </a:cubicBezTo>
                  <a:cubicBezTo>
                    <a:pt x="7068" y="877"/>
                    <a:pt x="7068" y="877"/>
                    <a:pt x="7068" y="877"/>
                  </a:cubicBezTo>
                  <a:cubicBezTo>
                    <a:pt x="7068" y="373"/>
                    <a:pt x="7068" y="373"/>
                    <a:pt x="7068" y="373"/>
                  </a:cubicBezTo>
                  <a:cubicBezTo>
                    <a:pt x="7787" y="373"/>
                    <a:pt x="7787" y="373"/>
                    <a:pt x="7787" y="373"/>
                  </a:cubicBezTo>
                  <a:cubicBezTo>
                    <a:pt x="7840" y="373"/>
                    <a:pt x="7865" y="351"/>
                    <a:pt x="7865" y="295"/>
                  </a:cubicBezTo>
                  <a:cubicBezTo>
                    <a:pt x="7865" y="99"/>
                    <a:pt x="7865" y="99"/>
                    <a:pt x="7865" y="99"/>
                  </a:cubicBezTo>
                  <a:cubicBezTo>
                    <a:pt x="7865" y="43"/>
                    <a:pt x="7840" y="24"/>
                    <a:pt x="7787" y="24"/>
                  </a:cubicBezTo>
                  <a:moveTo>
                    <a:pt x="753" y="0"/>
                  </a:moveTo>
                  <a:cubicBezTo>
                    <a:pt x="202" y="0"/>
                    <a:pt x="40" y="245"/>
                    <a:pt x="40" y="507"/>
                  </a:cubicBezTo>
                  <a:cubicBezTo>
                    <a:pt x="40" y="687"/>
                    <a:pt x="40" y="687"/>
                    <a:pt x="40" y="687"/>
                  </a:cubicBezTo>
                  <a:cubicBezTo>
                    <a:pt x="40" y="874"/>
                    <a:pt x="177" y="1033"/>
                    <a:pt x="327" y="1089"/>
                  </a:cubicBezTo>
                  <a:cubicBezTo>
                    <a:pt x="809" y="1272"/>
                    <a:pt x="809" y="1272"/>
                    <a:pt x="809" y="1272"/>
                  </a:cubicBezTo>
                  <a:cubicBezTo>
                    <a:pt x="927" y="1316"/>
                    <a:pt x="1073" y="1369"/>
                    <a:pt x="1073" y="1502"/>
                  </a:cubicBezTo>
                  <a:cubicBezTo>
                    <a:pt x="1073" y="1602"/>
                    <a:pt x="1073" y="1602"/>
                    <a:pt x="1073" y="1602"/>
                  </a:cubicBezTo>
                  <a:cubicBezTo>
                    <a:pt x="1073" y="1755"/>
                    <a:pt x="949" y="1826"/>
                    <a:pt x="741" y="1826"/>
                  </a:cubicBezTo>
                  <a:cubicBezTo>
                    <a:pt x="532" y="1826"/>
                    <a:pt x="411" y="1755"/>
                    <a:pt x="411" y="1602"/>
                  </a:cubicBezTo>
                  <a:cubicBezTo>
                    <a:pt x="411" y="1462"/>
                    <a:pt x="411" y="1462"/>
                    <a:pt x="411" y="1462"/>
                  </a:cubicBezTo>
                  <a:cubicBezTo>
                    <a:pt x="411" y="1406"/>
                    <a:pt x="392" y="1381"/>
                    <a:pt x="339" y="1381"/>
                  </a:cubicBezTo>
                  <a:cubicBezTo>
                    <a:pt x="78" y="1381"/>
                    <a:pt x="78" y="1381"/>
                    <a:pt x="78" y="1381"/>
                  </a:cubicBezTo>
                  <a:cubicBezTo>
                    <a:pt x="22" y="1381"/>
                    <a:pt x="0" y="1406"/>
                    <a:pt x="0" y="1462"/>
                  </a:cubicBezTo>
                  <a:cubicBezTo>
                    <a:pt x="0" y="1658"/>
                    <a:pt x="0" y="1658"/>
                    <a:pt x="0" y="1658"/>
                  </a:cubicBezTo>
                  <a:cubicBezTo>
                    <a:pt x="0" y="1919"/>
                    <a:pt x="190" y="2165"/>
                    <a:pt x="744" y="2165"/>
                  </a:cubicBezTo>
                  <a:cubicBezTo>
                    <a:pt x="1297" y="2165"/>
                    <a:pt x="1484" y="1919"/>
                    <a:pt x="1484" y="1658"/>
                  </a:cubicBezTo>
                  <a:cubicBezTo>
                    <a:pt x="1484" y="1418"/>
                    <a:pt x="1484" y="1418"/>
                    <a:pt x="1484" y="1418"/>
                  </a:cubicBezTo>
                  <a:cubicBezTo>
                    <a:pt x="1484" y="1188"/>
                    <a:pt x="1329" y="1045"/>
                    <a:pt x="1117" y="970"/>
                  </a:cubicBezTo>
                  <a:cubicBezTo>
                    <a:pt x="576" y="777"/>
                    <a:pt x="576" y="777"/>
                    <a:pt x="576" y="777"/>
                  </a:cubicBezTo>
                  <a:cubicBezTo>
                    <a:pt x="526" y="759"/>
                    <a:pt x="448" y="718"/>
                    <a:pt x="448" y="609"/>
                  </a:cubicBezTo>
                  <a:cubicBezTo>
                    <a:pt x="448" y="563"/>
                    <a:pt x="448" y="563"/>
                    <a:pt x="448" y="563"/>
                  </a:cubicBezTo>
                  <a:cubicBezTo>
                    <a:pt x="448" y="410"/>
                    <a:pt x="551" y="339"/>
                    <a:pt x="753" y="339"/>
                  </a:cubicBezTo>
                  <a:cubicBezTo>
                    <a:pt x="955" y="339"/>
                    <a:pt x="1055" y="410"/>
                    <a:pt x="1055" y="563"/>
                  </a:cubicBezTo>
                  <a:cubicBezTo>
                    <a:pt x="1055" y="634"/>
                    <a:pt x="1055" y="634"/>
                    <a:pt x="1055" y="634"/>
                  </a:cubicBezTo>
                  <a:cubicBezTo>
                    <a:pt x="1055" y="687"/>
                    <a:pt x="1073" y="712"/>
                    <a:pt x="1130" y="712"/>
                  </a:cubicBezTo>
                  <a:cubicBezTo>
                    <a:pt x="1391" y="712"/>
                    <a:pt x="1391" y="712"/>
                    <a:pt x="1391" y="712"/>
                  </a:cubicBezTo>
                  <a:cubicBezTo>
                    <a:pt x="1444" y="712"/>
                    <a:pt x="1466" y="687"/>
                    <a:pt x="1466" y="634"/>
                  </a:cubicBezTo>
                  <a:cubicBezTo>
                    <a:pt x="1466" y="507"/>
                    <a:pt x="1466" y="507"/>
                    <a:pt x="1466" y="507"/>
                  </a:cubicBezTo>
                  <a:cubicBezTo>
                    <a:pt x="1466" y="245"/>
                    <a:pt x="1294" y="0"/>
                    <a:pt x="753" y="0"/>
                  </a:cubicBezTo>
                  <a:moveTo>
                    <a:pt x="8965" y="0"/>
                  </a:moveTo>
                  <a:cubicBezTo>
                    <a:pt x="8402" y="0"/>
                    <a:pt x="8233" y="245"/>
                    <a:pt x="8233" y="507"/>
                  </a:cubicBezTo>
                  <a:cubicBezTo>
                    <a:pt x="8233" y="1658"/>
                    <a:pt x="8233" y="1658"/>
                    <a:pt x="8233" y="1658"/>
                  </a:cubicBezTo>
                  <a:cubicBezTo>
                    <a:pt x="8233" y="1919"/>
                    <a:pt x="8402" y="2165"/>
                    <a:pt x="8965" y="2165"/>
                  </a:cubicBezTo>
                  <a:cubicBezTo>
                    <a:pt x="9528" y="2165"/>
                    <a:pt x="9696" y="1919"/>
                    <a:pt x="9696" y="1658"/>
                  </a:cubicBezTo>
                  <a:cubicBezTo>
                    <a:pt x="9696" y="1465"/>
                    <a:pt x="9696" y="1465"/>
                    <a:pt x="9696" y="1465"/>
                  </a:cubicBezTo>
                  <a:cubicBezTo>
                    <a:pt x="9696" y="1409"/>
                    <a:pt x="9677" y="1387"/>
                    <a:pt x="9624" y="1387"/>
                  </a:cubicBezTo>
                  <a:cubicBezTo>
                    <a:pt x="9366" y="1387"/>
                    <a:pt x="9366" y="1387"/>
                    <a:pt x="9366" y="1387"/>
                  </a:cubicBezTo>
                  <a:cubicBezTo>
                    <a:pt x="9310" y="1387"/>
                    <a:pt x="9288" y="1409"/>
                    <a:pt x="9288" y="1465"/>
                  </a:cubicBezTo>
                  <a:cubicBezTo>
                    <a:pt x="9288" y="1583"/>
                    <a:pt x="9288" y="1583"/>
                    <a:pt x="9288" y="1583"/>
                  </a:cubicBezTo>
                  <a:cubicBezTo>
                    <a:pt x="9288" y="1739"/>
                    <a:pt x="9179" y="1817"/>
                    <a:pt x="8971" y="1817"/>
                  </a:cubicBezTo>
                  <a:cubicBezTo>
                    <a:pt x="8762" y="1817"/>
                    <a:pt x="8657" y="1739"/>
                    <a:pt x="8657" y="1583"/>
                  </a:cubicBezTo>
                  <a:cubicBezTo>
                    <a:pt x="8657" y="581"/>
                    <a:pt x="8657" y="581"/>
                    <a:pt x="8657" y="581"/>
                  </a:cubicBezTo>
                  <a:cubicBezTo>
                    <a:pt x="8657" y="426"/>
                    <a:pt x="8762" y="348"/>
                    <a:pt x="8971" y="348"/>
                  </a:cubicBezTo>
                  <a:cubicBezTo>
                    <a:pt x="9179" y="348"/>
                    <a:pt x="9288" y="426"/>
                    <a:pt x="9288" y="581"/>
                  </a:cubicBezTo>
                  <a:cubicBezTo>
                    <a:pt x="9288" y="656"/>
                    <a:pt x="9288" y="656"/>
                    <a:pt x="9288" y="656"/>
                  </a:cubicBezTo>
                  <a:cubicBezTo>
                    <a:pt x="9288" y="712"/>
                    <a:pt x="9310" y="734"/>
                    <a:pt x="9366" y="734"/>
                  </a:cubicBezTo>
                  <a:cubicBezTo>
                    <a:pt x="9624" y="734"/>
                    <a:pt x="9624" y="734"/>
                    <a:pt x="9624" y="734"/>
                  </a:cubicBezTo>
                  <a:cubicBezTo>
                    <a:pt x="9677" y="734"/>
                    <a:pt x="9696" y="712"/>
                    <a:pt x="9696" y="656"/>
                  </a:cubicBezTo>
                  <a:cubicBezTo>
                    <a:pt x="9696" y="507"/>
                    <a:pt x="9696" y="507"/>
                    <a:pt x="9696" y="507"/>
                  </a:cubicBezTo>
                  <a:cubicBezTo>
                    <a:pt x="9696" y="245"/>
                    <a:pt x="9528" y="0"/>
                    <a:pt x="8965" y="0"/>
                  </a:cubicBezTo>
                  <a:moveTo>
                    <a:pt x="121" y="3026"/>
                  </a:moveTo>
                  <a:cubicBezTo>
                    <a:pt x="133" y="3026"/>
                    <a:pt x="137" y="3031"/>
                    <a:pt x="137" y="3043"/>
                  </a:cubicBezTo>
                  <a:cubicBezTo>
                    <a:pt x="137" y="3458"/>
                    <a:pt x="137" y="3458"/>
                    <a:pt x="137" y="3458"/>
                  </a:cubicBezTo>
                  <a:cubicBezTo>
                    <a:pt x="137" y="3470"/>
                    <a:pt x="133" y="3476"/>
                    <a:pt x="121" y="3476"/>
                  </a:cubicBezTo>
                  <a:cubicBezTo>
                    <a:pt x="63" y="3476"/>
                    <a:pt x="63" y="3476"/>
                    <a:pt x="63" y="3476"/>
                  </a:cubicBezTo>
                  <a:cubicBezTo>
                    <a:pt x="51" y="3476"/>
                    <a:pt x="47" y="3470"/>
                    <a:pt x="47" y="3458"/>
                  </a:cubicBezTo>
                  <a:cubicBezTo>
                    <a:pt x="47" y="3043"/>
                    <a:pt x="47" y="3043"/>
                    <a:pt x="47" y="3043"/>
                  </a:cubicBezTo>
                  <a:cubicBezTo>
                    <a:pt x="47" y="3031"/>
                    <a:pt x="51" y="3026"/>
                    <a:pt x="63" y="3026"/>
                  </a:cubicBezTo>
                  <a:cubicBezTo>
                    <a:pt x="121" y="3026"/>
                    <a:pt x="121" y="3026"/>
                    <a:pt x="121" y="3026"/>
                  </a:cubicBezTo>
                  <a:moveTo>
                    <a:pt x="415" y="3141"/>
                  </a:moveTo>
                  <a:cubicBezTo>
                    <a:pt x="476" y="3141"/>
                    <a:pt x="511" y="3178"/>
                    <a:pt x="511" y="3229"/>
                  </a:cubicBezTo>
                  <a:cubicBezTo>
                    <a:pt x="511" y="3458"/>
                    <a:pt x="511" y="3458"/>
                    <a:pt x="511" y="3458"/>
                  </a:cubicBezTo>
                  <a:cubicBezTo>
                    <a:pt x="511" y="3470"/>
                    <a:pt x="506" y="3476"/>
                    <a:pt x="494" y="3476"/>
                  </a:cubicBezTo>
                  <a:cubicBezTo>
                    <a:pt x="441" y="3476"/>
                    <a:pt x="441" y="3476"/>
                    <a:pt x="441" y="3476"/>
                  </a:cubicBezTo>
                  <a:cubicBezTo>
                    <a:pt x="429" y="3476"/>
                    <a:pt x="423" y="3470"/>
                    <a:pt x="423" y="3458"/>
                  </a:cubicBezTo>
                  <a:cubicBezTo>
                    <a:pt x="423" y="3251"/>
                    <a:pt x="423" y="3251"/>
                    <a:pt x="423" y="3251"/>
                  </a:cubicBezTo>
                  <a:cubicBezTo>
                    <a:pt x="423" y="3227"/>
                    <a:pt x="416" y="3216"/>
                    <a:pt x="388" y="3216"/>
                  </a:cubicBezTo>
                  <a:cubicBezTo>
                    <a:pt x="355" y="3216"/>
                    <a:pt x="325" y="3235"/>
                    <a:pt x="311" y="3246"/>
                  </a:cubicBezTo>
                  <a:cubicBezTo>
                    <a:pt x="311" y="3458"/>
                    <a:pt x="311" y="3458"/>
                    <a:pt x="311" y="3458"/>
                  </a:cubicBezTo>
                  <a:cubicBezTo>
                    <a:pt x="311" y="3470"/>
                    <a:pt x="307" y="3476"/>
                    <a:pt x="296" y="3476"/>
                  </a:cubicBezTo>
                  <a:cubicBezTo>
                    <a:pt x="241" y="3476"/>
                    <a:pt x="241" y="3476"/>
                    <a:pt x="241" y="3476"/>
                  </a:cubicBezTo>
                  <a:cubicBezTo>
                    <a:pt x="229" y="3476"/>
                    <a:pt x="224" y="3470"/>
                    <a:pt x="224" y="3458"/>
                  </a:cubicBezTo>
                  <a:cubicBezTo>
                    <a:pt x="224" y="3162"/>
                    <a:pt x="224" y="3162"/>
                    <a:pt x="224" y="3162"/>
                  </a:cubicBezTo>
                  <a:cubicBezTo>
                    <a:pt x="224" y="3151"/>
                    <a:pt x="229" y="3146"/>
                    <a:pt x="241" y="3146"/>
                  </a:cubicBezTo>
                  <a:cubicBezTo>
                    <a:pt x="292" y="3146"/>
                    <a:pt x="292" y="3146"/>
                    <a:pt x="292" y="3146"/>
                  </a:cubicBezTo>
                  <a:cubicBezTo>
                    <a:pt x="304" y="3146"/>
                    <a:pt x="307" y="3151"/>
                    <a:pt x="308" y="3162"/>
                  </a:cubicBezTo>
                  <a:cubicBezTo>
                    <a:pt x="309" y="3178"/>
                    <a:pt x="309" y="3178"/>
                    <a:pt x="309" y="3178"/>
                  </a:cubicBezTo>
                  <a:cubicBezTo>
                    <a:pt x="328" y="3162"/>
                    <a:pt x="361" y="3141"/>
                    <a:pt x="415" y="3141"/>
                  </a:cubicBezTo>
                  <a:moveTo>
                    <a:pt x="715" y="3141"/>
                  </a:moveTo>
                  <a:cubicBezTo>
                    <a:pt x="810" y="3141"/>
                    <a:pt x="841" y="3186"/>
                    <a:pt x="841" y="3229"/>
                  </a:cubicBezTo>
                  <a:cubicBezTo>
                    <a:pt x="841" y="3241"/>
                    <a:pt x="841" y="3241"/>
                    <a:pt x="841" y="3241"/>
                  </a:cubicBezTo>
                  <a:cubicBezTo>
                    <a:pt x="841" y="3253"/>
                    <a:pt x="838" y="3257"/>
                    <a:pt x="826" y="3257"/>
                  </a:cubicBezTo>
                  <a:cubicBezTo>
                    <a:pt x="777" y="3257"/>
                    <a:pt x="777" y="3257"/>
                    <a:pt x="777" y="3257"/>
                  </a:cubicBezTo>
                  <a:cubicBezTo>
                    <a:pt x="767" y="3257"/>
                    <a:pt x="763" y="3253"/>
                    <a:pt x="763" y="3241"/>
                  </a:cubicBezTo>
                  <a:cubicBezTo>
                    <a:pt x="763" y="3229"/>
                    <a:pt x="763" y="3229"/>
                    <a:pt x="763" y="3229"/>
                  </a:cubicBezTo>
                  <a:cubicBezTo>
                    <a:pt x="763" y="3208"/>
                    <a:pt x="743" y="3202"/>
                    <a:pt x="714" y="3202"/>
                  </a:cubicBezTo>
                  <a:cubicBezTo>
                    <a:pt x="686" y="3202"/>
                    <a:pt x="667" y="3208"/>
                    <a:pt x="667" y="3229"/>
                  </a:cubicBezTo>
                  <a:cubicBezTo>
                    <a:pt x="667" y="3236"/>
                    <a:pt x="667" y="3236"/>
                    <a:pt x="667" y="3236"/>
                  </a:cubicBezTo>
                  <a:cubicBezTo>
                    <a:pt x="667" y="3249"/>
                    <a:pt x="678" y="3256"/>
                    <a:pt x="687" y="3259"/>
                  </a:cubicBezTo>
                  <a:cubicBezTo>
                    <a:pt x="782" y="3293"/>
                    <a:pt x="782" y="3293"/>
                    <a:pt x="782" y="3293"/>
                  </a:cubicBezTo>
                  <a:cubicBezTo>
                    <a:pt x="823" y="3308"/>
                    <a:pt x="846" y="3330"/>
                    <a:pt x="846" y="3362"/>
                  </a:cubicBezTo>
                  <a:cubicBezTo>
                    <a:pt x="846" y="3395"/>
                    <a:pt x="846" y="3395"/>
                    <a:pt x="846" y="3395"/>
                  </a:cubicBezTo>
                  <a:cubicBezTo>
                    <a:pt x="846" y="3438"/>
                    <a:pt x="808" y="3481"/>
                    <a:pt x="712" y="3481"/>
                  </a:cubicBezTo>
                  <a:cubicBezTo>
                    <a:pt x="616" y="3481"/>
                    <a:pt x="580" y="3438"/>
                    <a:pt x="580" y="3395"/>
                  </a:cubicBezTo>
                  <a:cubicBezTo>
                    <a:pt x="580" y="3380"/>
                    <a:pt x="580" y="3380"/>
                    <a:pt x="580" y="3380"/>
                  </a:cubicBezTo>
                  <a:cubicBezTo>
                    <a:pt x="580" y="3370"/>
                    <a:pt x="584" y="3365"/>
                    <a:pt x="595" y="3365"/>
                  </a:cubicBezTo>
                  <a:cubicBezTo>
                    <a:pt x="644" y="3365"/>
                    <a:pt x="644" y="3365"/>
                    <a:pt x="644" y="3365"/>
                  </a:cubicBezTo>
                  <a:cubicBezTo>
                    <a:pt x="655" y="3365"/>
                    <a:pt x="659" y="3370"/>
                    <a:pt x="659" y="3380"/>
                  </a:cubicBezTo>
                  <a:cubicBezTo>
                    <a:pt x="659" y="3391"/>
                    <a:pt x="659" y="3391"/>
                    <a:pt x="659" y="3391"/>
                  </a:cubicBezTo>
                  <a:cubicBezTo>
                    <a:pt x="659" y="3412"/>
                    <a:pt x="682" y="3419"/>
                    <a:pt x="712" y="3419"/>
                  </a:cubicBezTo>
                  <a:cubicBezTo>
                    <a:pt x="742" y="3419"/>
                    <a:pt x="766" y="3412"/>
                    <a:pt x="766" y="3391"/>
                  </a:cubicBezTo>
                  <a:cubicBezTo>
                    <a:pt x="766" y="3380"/>
                    <a:pt x="766" y="3380"/>
                    <a:pt x="766" y="3380"/>
                  </a:cubicBezTo>
                  <a:cubicBezTo>
                    <a:pt x="766" y="3369"/>
                    <a:pt x="757" y="3363"/>
                    <a:pt x="736" y="3355"/>
                  </a:cubicBezTo>
                  <a:cubicBezTo>
                    <a:pt x="640" y="3320"/>
                    <a:pt x="640" y="3320"/>
                    <a:pt x="640" y="3320"/>
                  </a:cubicBezTo>
                  <a:cubicBezTo>
                    <a:pt x="616" y="3311"/>
                    <a:pt x="588" y="3283"/>
                    <a:pt x="588" y="3250"/>
                  </a:cubicBezTo>
                  <a:cubicBezTo>
                    <a:pt x="588" y="3229"/>
                    <a:pt x="588" y="3229"/>
                    <a:pt x="588" y="3229"/>
                  </a:cubicBezTo>
                  <a:cubicBezTo>
                    <a:pt x="588" y="3186"/>
                    <a:pt x="619" y="3141"/>
                    <a:pt x="715" y="3141"/>
                  </a:cubicBezTo>
                  <a:moveTo>
                    <a:pt x="1017" y="3067"/>
                  </a:moveTo>
                  <a:cubicBezTo>
                    <a:pt x="1029" y="3067"/>
                    <a:pt x="1033" y="3072"/>
                    <a:pt x="1033" y="3084"/>
                  </a:cubicBezTo>
                  <a:cubicBezTo>
                    <a:pt x="1033" y="3147"/>
                    <a:pt x="1033" y="3147"/>
                    <a:pt x="1033" y="3147"/>
                  </a:cubicBezTo>
                  <a:cubicBezTo>
                    <a:pt x="1093" y="3147"/>
                    <a:pt x="1093" y="3147"/>
                    <a:pt x="1093" y="3147"/>
                  </a:cubicBezTo>
                  <a:cubicBezTo>
                    <a:pt x="1104" y="3147"/>
                    <a:pt x="1110" y="3151"/>
                    <a:pt x="1110" y="3163"/>
                  </a:cubicBezTo>
                  <a:cubicBezTo>
                    <a:pt x="1110" y="3200"/>
                    <a:pt x="1110" y="3200"/>
                    <a:pt x="1110" y="3200"/>
                  </a:cubicBezTo>
                  <a:cubicBezTo>
                    <a:pt x="1110" y="3211"/>
                    <a:pt x="1104" y="3216"/>
                    <a:pt x="1093" y="3216"/>
                  </a:cubicBezTo>
                  <a:cubicBezTo>
                    <a:pt x="1033" y="3216"/>
                    <a:pt x="1033" y="3216"/>
                    <a:pt x="1033" y="3216"/>
                  </a:cubicBezTo>
                  <a:cubicBezTo>
                    <a:pt x="1033" y="3368"/>
                    <a:pt x="1033" y="3368"/>
                    <a:pt x="1033" y="3368"/>
                  </a:cubicBezTo>
                  <a:cubicBezTo>
                    <a:pt x="1033" y="3393"/>
                    <a:pt x="1049" y="3404"/>
                    <a:pt x="1086" y="3404"/>
                  </a:cubicBezTo>
                  <a:cubicBezTo>
                    <a:pt x="1100" y="3404"/>
                    <a:pt x="1100" y="3404"/>
                    <a:pt x="1100" y="3404"/>
                  </a:cubicBezTo>
                  <a:cubicBezTo>
                    <a:pt x="1112" y="3404"/>
                    <a:pt x="1117" y="3409"/>
                    <a:pt x="1117" y="3421"/>
                  </a:cubicBezTo>
                  <a:cubicBezTo>
                    <a:pt x="1117" y="3459"/>
                    <a:pt x="1117" y="3459"/>
                    <a:pt x="1117" y="3459"/>
                  </a:cubicBezTo>
                  <a:cubicBezTo>
                    <a:pt x="1117" y="3471"/>
                    <a:pt x="1112" y="3476"/>
                    <a:pt x="1100" y="3476"/>
                  </a:cubicBezTo>
                  <a:cubicBezTo>
                    <a:pt x="1072" y="3476"/>
                    <a:pt x="1072" y="3476"/>
                    <a:pt x="1072" y="3476"/>
                  </a:cubicBezTo>
                  <a:cubicBezTo>
                    <a:pt x="975" y="3476"/>
                    <a:pt x="945" y="3442"/>
                    <a:pt x="945" y="3378"/>
                  </a:cubicBezTo>
                  <a:cubicBezTo>
                    <a:pt x="945" y="3216"/>
                    <a:pt x="945" y="3216"/>
                    <a:pt x="945" y="3216"/>
                  </a:cubicBezTo>
                  <a:cubicBezTo>
                    <a:pt x="913" y="3216"/>
                    <a:pt x="913" y="3216"/>
                    <a:pt x="913" y="3216"/>
                  </a:cubicBezTo>
                  <a:cubicBezTo>
                    <a:pt x="902" y="3216"/>
                    <a:pt x="897" y="3211"/>
                    <a:pt x="897" y="3200"/>
                  </a:cubicBezTo>
                  <a:cubicBezTo>
                    <a:pt x="897" y="3167"/>
                    <a:pt x="897" y="3167"/>
                    <a:pt x="897" y="3167"/>
                  </a:cubicBezTo>
                  <a:cubicBezTo>
                    <a:pt x="897" y="3155"/>
                    <a:pt x="902" y="3152"/>
                    <a:pt x="913" y="3151"/>
                  </a:cubicBezTo>
                  <a:cubicBezTo>
                    <a:pt x="943" y="3147"/>
                    <a:pt x="943" y="3147"/>
                    <a:pt x="943" y="3147"/>
                  </a:cubicBezTo>
                  <a:cubicBezTo>
                    <a:pt x="945" y="3147"/>
                    <a:pt x="945" y="3147"/>
                    <a:pt x="945" y="3147"/>
                  </a:cubicBezTo>
                  <a:cubicBezTo>
                    <a:pt x="945" y="3084"/>
                    <a:pt x="945" y="3084"/>
                    <a:pt x="945" y="3084"/>
                  </a:cubicBezTo>
                  <a:cubicBezTo>
                    <a:pt x="945" y="3072"/>
                    <a:pt x="950" y="3067"/>
                    <a:pt x="962" y="3067"/>
                  </a:cubicBezTo>
                  <a:cubicBezTo>
                    <a:pt x="1017" y="3067"/>
                    <a:pt x="1017" y="3067"/>
                    <a:pt x="1017" y="3067"/>
                  </a:cubicBezTo>
                  <a:moveTo>
                    <a:pt x="1252" y="3146"/>
                  </a:moveTo>
                  <a:cubicBezTo>
                    <a:pt x="1197" y="3146"/>
                    <a:pt x="1197" y="3146"/>
                    <a:pt x="1197" y="3146"/>
                  </a:cubicBezTo>
                  <a:cubicBezTo>
                    <a:pt x="1185" y="3146"/>
                    <a:pt x="1180" y="3151"/>
                    <a:pt x="1180" y="3163"/>
                  </a:cubicBezTo>
                  <a:cubicBezTo>
                    <a:pt x="1180" y="3458"/>
                    <a:pt x="1180" y="3458"/>
                    <a:pt x="1180" y="3458"/>
                  </a:cubicBezTo>
                  <a:cubicBezTo>
                    <a:pt x="1180" y="3470"/>
                    <a:pt x="1185" y="3476"/>
                    <a:pt x="1197" y="3476"/>
                  </a:cubicBezTo>
                  <a:cubicBezTo>
                    <a:pt x="1252" y="3476"/>
                    <a:pt x="1252" y="3476"/>
                    <a:pt x="1252" y="3476"/>
                  </a:cubicBezTo>
                  <a:cubicBezTo>
                    <a:pt x="1263" y="3476"/>
                    <a:pt x="1267" y="3470"/>
                    <a:pt x="1267" y="3458"/>
                  </a:cubicBezTo>
                  <a:cubicBezTo>
                    <a:pt x="1267" y="3163"/>
                    <a:pt x="1267" y="3163"/>
                    <a:pt x="1267" y="3163"/>
                  </a:cubicBezTo>
                  <a:cubicBezTo>
                    <a:pt x="1267" y="3151"/>
                    <a:pt x="1263" y="3146"/>
                    <a:pt x="1252" y="3146"/>
                  </a:cubicBezTo>
                  <a:moveTo>
                    <a:pt x="1252" y="3013"/>
                  </a:moveTo>
                  <a:cubicBezTo>
                    <a:pt x="1197" y="3013"/>
                    <a:pt x="1197" y="3013"/>
                    <a:pt x="1197" y="3013"/>
                  </a:cubicBezTo>
                  <a:cubicBezTo>
                    <a:pt x="1185" y="3013"/>
                    <a:pt x="1180" y="3018"/>
                    <a:pt x="1180" y="3030"/>
                  </a:cubicBezTo>
                  <a:cubicBezTo>
                    <a:pt x="1180" y="3087"/>
                    <a:pt x="1180" y="3087"/>
                    <a:pt x="1180" y="3087"/>
                  </a:cubicBezTo>
                  <a:cubicBezTo>
                    <a:pt x="1180" y="3098"/>
                    <a:pt x="1185" y="3103"/>
                    <a:pt x="1197" y="3103"/>
                  </a:cubicBezTo>
                  <a:cubicBezTo>
                    <a:pt x="1252" y="3103"/>
                    <a:pt x="1252" y="3103"/>
                    <a:pt x="1252" y="3103"/>
                  </a:cubicBezTo>
                  <a:cubicBezTo>
                    <a:pt x="1263" y="3103"/>
                    <a:pt x="1267" y="3098"/>
                    <a:pt x="1267" y="3087"/>
                  </a:cubicBezTo>
                  <a:cubicBezTo>
                    <a:pt x="1267" y="3030"/>
                    <a:pt x="1267" y="3030"/>
                    <a:pt x="1267" y="3030"/>
                  </a:cubicBezTo>
                  <a:cubicBezTo>
                    <a:pt x="1267" y="3018"/>
                    <a:pt x="1263" y="3013"/>
                    <a:pt x="1252" y="3013"/>
                  </a:cubicBezTo>
                  <a:moveTo>
                    <a:pt x="1450" y="3067"/>
                  </a:moveTo>
                  <a:cubicBezTo>
                    <a:pt x="1462" y="3067"/>
                    <a:pt x="1466" y="3072"/>
                    <a:pt x="1466" y="3084"/>
                  </a:cubicBezTo>
                  <a:cubicBezTo>
                    <a:pt x="1466" y="3147"/>
                    <a:pt x="1466" y="3147"/>
                    <a:pt x="1466" y="3147"/>
                  </a:cubicBezTo>
                  <a:cubicBezTo>
                    <a:pt x="1526" y="3147"/>
                    <a:pt x="1526" y="3147"/>
                    <a:pt x="1526" y="3147"/>
                  </a:cubicBezTo>
                  <a:cubicBezTo>
                    <a:pt x="1537" y="3147"/>
                    <a:pt x="1542" y="3151"/>
                    <a:pt x="1542" y="3163"/>
                  </a:cubicBezTo>
                  <a:cubicBezTo>
                    <a:pt x="1542" y="3200"/>
                    <a:pt x="1542" y="3200"/>
                    <a:pt x="1542" y="3200"/>
                  </a:cubicBezTo>
                  <a:cubicBezTo>
                    <a:pt x="1542" y="3211"/>
                    <a:pt x="1537" y="3216"/>
                    <a:pt x="1526" y="3216"/>
                  </a:cubicBezTo>
                  <a:cubicBezTo>
                    <a:pt x="1466" y="3216"/>
                    <a:pt x="1466" y="3216"/>
                    <a:pt x="1466" y="3216"/>
                  </a:cubicBezTo>
                  <a:cubicBezTo>
                    <a:pt x="1466" y="3368"/>
                    <a:pt x="1466" y="3368"/>
                    <a:pt x="1466" y="3368"/>
                  </a:cubicBezTo>
                  <a:cubicBezTo>
                    <a:pt x="1466" y="3393"/>
                    <a:pt x="1482" y="3404"/>
                    <a:pt x="1519" y="3404"/>
                  </a:cubicBezTo>
                  <a:cubicBezTo>
                    <a:pt x="1533" y="3404"/>
                    <a:pt x="1533" y="3404"/>
                    <a:pt x="1533" y="3404"/>
                  </a:cubicBezTo>
                  <a:cubicBezTo>
                    <a:pt x="1545" y="3404"/>
                    <a:pt x="1550" y="3409"/>
                    <a:pt x="1550" y="3421"/>
                  </a:cubicBezTo>
                  <a:cubicBezTo>
                    <a:pt x="1550" y="3459"/>
                    <a:pt x="1550" y="3459"/>
                    <a:pt x="1550" y="3459"/>
                  </a:cubicBezTo>
                  <a:cubicBezTo>
                    <a:pt x="1550" y="3471"/>
                    <a:pt x="1545" y="3476"/>
                    <a:pt x="1533" y="3476"/>
                  </a:cubicBezTo>
                  <a:cubicBezTo>
                    <a:pt x="1505" y="3476"/>
                    <a:pt x="1505" y="3476"/>
                    <a:pt x="1505" y="3476"/>
                  </a:cubicBezTo>
                  <a:cubicBezTo>
                    <a:pt x="1408" y="3476"/>
                    <a:pt x="1378" y="3442"/>
                    <a:pt x="1378" y="3378"/>
                  </a:cubicBezTo>
                  <a:cubicBezTo>
                    <a:pt x="1378" y="3216"/>
                    <a:pt x="1378" y="3216"/>
                    <a:pt x="1378" y="3216"/>
                  </a:cubicBezTo>
                  <a:cubicBezTo>
                    <a:pt x="1346" y="3216"/>
                    <a:pt x="1346" y="3216"/>
                    <a:pt x="1346" y="3216"/>
                  </a:cubicBezTo>
                  <a:cubicBezTo>
                    <a:pt x="1335" y="3216"/>
                    <a:pt x="1330" y="3211"/>
                    <a:pt x="1330" y="3200"/>
                  </a:cubicBezTo>
                  <a:cubicBezTo>
                    <a:pt x="1330" y="3167"/>
                    <a:pt x="1330" y="3167"/>
                    <a:pt x="1330" y="3167"/>
                  </a:cubicBezTo>
                  <a:cubicBezTo>
                    <a:pt x="1330" y="3155"/>
                    <a:pt x="1335" y="3152"/>
                    <a:pt x="1346" y="3151"/>
                  </a:cubicBezTo>
                  <a:cubicBezTo>
                    <a:pt x="1376" y="3147"/>
                    <a:pt x="1376" y="3147"/>
                    <a:pt x="1376" y="3147"/>
                  </a:cubicBezTo>
                  <a:cubicBezTo>
                    <a:pt x="1378" y="3147"/>
                    <a:pt x="1378" y="3147"/>
                    <a:pt x="1378" y="3147"/>
                  </a:cubicBezTo>
                  <a:cubicBezTo>
                    <a:pt x="1378" y="3084"/>
                    <a:pt x="1378" y="3084"/>
                    <a:pt x="1378" y="3084"/>
                  </a:cubicBezTo>
                  <a:cubicBezTo>
                    <a:pt x="1378" y="3072"/>
                    <a:pt x="1383" y="3067"/>
                    <a:pt x="1395" y="3067"/>
                  </a:cubicBezTo>
                  <a:cubicBezTo>
                    <a:pt x="1450" y="3067"/>
                    <a:pt x="1450" y="3067"/>
                    <a:pt x="1450" y="3067"/>
                  </a:cubicBezTo>
                  <a:moveTo>
                    <a:pt x="1877" y="3146"/>
                  </a:moveTo>
                  <a:cubicBezTo>
                    <a:pt x="1888" y="3146"/>
                    <a:pt x="1893" y="3151"/>
                    <a:pt x="1893" y="3163"/>
                  </a:cubicBezTo>
                  <a:cubicBezTo>
                    <a:pt x="1893" y="3459"/>
                    <a:pt x="1893" y="3459"/>
                    <a:pt x="1893" y="3459"/>
                  </a:cubicBezTo>
                  <a:cubicBezTo>
                    <a:pt x="1893" y="3471"/>
                    <a:pt x="1888" y="3476"/>
                    <a:pt x="1877" y="3476"/>
                  </a:cubicBezTo>
                  <a:cubicBezTo>
                    <a:pt x="1826" y="3476"/>
                    <a:pt x="1826" y="3476"/>
                    <a:pt x="1826" y="3476"/>
                  </a:cubicBezTo>
                  <a:cubicBezTo>
                    <a:pt x="1814" y="3476"/>
                    <a:pt x="1811" y="3471"/>
                    <a:pt x="1810" y="3459"/>
                  </a:cubicBezTo>
                  <a:cubicBezTo>
                    <a:pt x="1808" y="3444"/>
                    <a:pt x="1808" y="3444"/>
                    <a:pt x="1808" y="3444"/>
                  </a:cubicBezTo>
                  <a:cubicBezTo>
                    <a:pt x="1791" y="3460"/>
                    <a:pt x="1759" y="3481"/>
                    <a:pt x="1706" y="3481"/>
                  </a:cubicBezTo>
                  <a:cubicBezTo>
                    <a:pt x="1646" y="3481"/>
                    <a:pt x="1611" y="3444"/>
                    <a:pt x="1611" y="3392"/>
                  </a:cubicBezTo>
                  <a:cubicBezTo>
                    <a:pt x="1611" y="3163"/>
                    <a:pt x="1611" y="3163"/>
                    <a:pt x="1611" y="3163"/>
                  </a:cubicBezTo>
                  <a:cubicBezTo>
                    <a:pt x="1611" y="3151"/>
                    <a:pt x="1616" y="3146"/>
                    <a:pt x="1627" y="3146"/>
                  </a:cubicBezTo>
                  <a:cubicBezTo>
                    <a:pt x="1681" y="3146"/>
                    <a:pt x="1681" y="3146"/>
                    <a:pt x="1681" y="3146"/>
                  </a:cubicBezTo>
                  <a:cubicBezTo>
                    <a:pt x="1692" y="3146"/>
                    <a:pt x="1698" y="3151"/>
                    <a:pt x="1698" y="3163"/>
                  </a:cubicBezTo>
                  <a:cubicBezTo>
                    <a:pt x="1698" y="3370"/>
                    <a:pt x="1698" y="3370"/>
                    <a:pt x="1698" y="3370"/>
                  </a:cubicBezTo>
                  <a:cubicBezTo>
                    <a:pt x="1698" y="3394"/>
                    <a:pt x="1706" y="3405"/>
                    <a:pt x="1733" y="3405"/>
                  </a:cubicBezTo>
                  <a:cubicBezTo>
                    <a:pt x="1766" y="3405"/>
                    <a:pt x="1793" y="3387"/>
                    <a:pt x="1806" y="3376"/>
                  </a:cubicBezTo>
                  <a:cubicBezTo>
                    <a:pt x="1806" y="3163"/>
                    <a:pt x="1806" y="3163"/>
                    <a:pt x="1806" y="3163"/>
                  </a:cubicBezTo>
                  <a:cubicBezTo>
                    <a:pt x="1806" y="3151"/>
                    <a:pt x="1810" y="3146"/>
                    <a:pt x="1822" y="3146"/>
                  </a:cubicBezTo>
                  <a:cubicBezTo>
                    <a:pt x="1877" y="3146"/>
                    <a:pt x="1877" y="3146"/>
                    <a:pt x="1877" y="3146"/>
                  </a:cubicBezTo>
                  <a:moveTo>
                    <a:pt x="2076" y="3067"/>
                  </a:moveTo>
                  <a:cubicBezTo>
                    <a:pt x="2088" y="3067"/>
                    <a:pt x="2092" y="3072"/>
                    <a:pt x="2092" y="3084"/>
                  </a:cubicBezTo>
                  <a:cubicBezTo>
                    <a:pt x="2092" y="3147"/>
                    <a:pt x="2092" y="3147"/>
                    <a:pt x="2092" y="3147"/>
                  </a:cubicBezTo>
                  <a:cubicBezTo>
                    <a:pt x="2152" y="3147"/>
                    <a:pt x="2152" y="3147"/>
                    <a:pt x="2152" y="3147"/>
                  </a:cubicBezTo>
                  <a:cubicBezTo>
                    <a:pt x="2163" y="3147"/>
                    <a:pt x="2169" y="3151"/>
                    <a:pt x="2169" y="3163"/>
                  </a:cubicBezTo>
                  <a:cubicBezTo>
                    <a:pt x="2169" y="3200"/>
                    <a:pt x="2169" y="3200"/>
                    <a:pt x="2169" y="3200"/>
                  </a:cubicBezTo>
                  <a:cubicBezTo>
                    <a:pt x="2169" y="3211"/>
                    <a:pt x="2163" y="3216"/>
                    <a:pt x="2152" y="3216"/>
                  </a:cubicBezTo>
                  <a:cubicBezTo>
                    <a:pt x="2092" y="3216"/>
                    <a:pt x="2092" y="3216"/>
                    <a:pt x="2092" y="3216"/>
                  </a:cubicBezTo>
                  <a:cubicBezTo>
                    <a:pt x="2092" y="3368"/>
                    <a:pt x="2092" y="3368"/>
                    <a:pt x="2092" y="3368"/>
                  </a:cubicBezTo>
                  <a:cubicBezTo>
                    <a:pt x="2092" y="3393"/>
                    <a:pt x="2108" y="3404"/>
                    <a:pt x="2145" y="3404"/>
                  </a:cubicBezTo>
                  <a:cubicBezTo>
                    <a:pt x="2159" y="3404"/>
                    <a:pt x="2159" y="3404"/>
                    <a:pt x="2159" y="3404"/>
                  </a:cubicBezTo>
                  <a:cubicBezTo>
                    <a:pt x="2171" y="3404"/>
                    <a:pt x="2176" y="3409"/>
                    <a:pt x="2176" y="3421"/>
                  </a:cubicBezTo>
                  <a:cubicBezTo>
                    <a:pt x="2176" y="3459"/>
                    <a:pt x="2176" y="3459"/>
                    <a:pt x="2176" y="3459"/>
                  </a:cubicBezTo>
                  <a:cubicBezTo>
                    <a:pt x="2176" y="3471"/>
                    <a:pt x="2171" y="3476"/>
                    <a:pt x="2159" y="3476"/>
                  </a:cubicBezTo>
                  <a:cubicBezTo>
                    <a:pt x="2132" y="3476"/>
                    <a:pt x="2132" y="3476"/>
                    <a:pt x="2132" y="3476"/>
                  </a:cubicBezTo>
                  <a:cubicBezTo>
                    <a:pt x="2034" y="3476"/>
                    <a:pt x="2004" y="3442"/>
                    <a:pt x="2004" y="3378"/>
                  </a:cubicBezTo>
                  <a:cubicBezTo>
                    <a:pt x="2004" y="3216"/>
                    <a:pt x="2004" y="3216"/>
                    <a:pt x="2004" y="3216"/>
                  </a:cubicBezTo>
                  <a:cubicBezTo>
                    <a:pt x="1972" y="3216"/>
                    <a:pt x="1972" y="3216"/>
                    <a:pt x="1972" y="3216"/>
                  </a:cubicBezTo>
                  <a:cubicBezTo>
                    <a:pt x="1961" y="3216"/>
                    <a:pt x="1956" y="3211"/>
                    <a:pt x="1956" y="3200"/>
                  </a:cubicBezTo>
                  <a:cubicBezTo>
                    <a:pt x="1956" y="3167"/>
                    <a:pt x="1956" y="3167"/>
                    <a:pt x="1956" y="3167"/>
                  </a:cubicBezTo>
                  <a:cubicBezTo>
                    <a:pt x="1956" y="3155"/>
                    <a:pt x="1961" y="3152"/>
                    <a:pt x="1972" y="3151"/>
                  </a:cubicBezTo>
                  <a:cubicBezTo>
                    <a:pt x="2002" y="3147"/>
                    <a:pt x="2002" y="3147"/>
                    <a:pt x="2002" y="3147"/>
                  </a:cubicBezTo>
                  <a:cubicBezTo>
                    <a:pt x="2004" y="3147"/>
                    <a:pt x="2004" y="3147"/>
                    <a:pt x="2004" y="3147"/>
                  </a:cubicBezTo>
                  <a:cubicBezTo>
                    <a:pt x="2004" y="3084"/>
                    <a:pt x="2004" y="3084"/>
                    <a:pt x="2004" y="3084"/>
                  </a:cubicBezTo>
                  <a:cubicBezTo>
                    <a:pt x="2004" y="3072"/>
                    <a:pt x="2009" y="3067"/>
                    <a:pt x="2021" y="3067"/>
                  </a:cubicBezTo>
                  <a:cubicBezTo>
                    <a:pt x="2076" y="3067"/>
                    <a:pt x="2076" y="3067"/>
                    <a:pt x="2076" y="3067"/>
                  </a:cubicBezTo>
                  <a:moveTo>
                    <a:pt x="2544" y="3141"/>
                  </a:moveTo>
                  <a:cubicBezTo>
                    <a:pt x="2605" y="3141"/>
                    <a:pt x="2640" y="3178"/>
                    <a:pt x="2640" y="3229"/>
                  </a:cubicBezTo>
                  <a:cubicBezTo>
                    <a:pt x="2640" y="3458"/>
                    <a:pt x="2640" y="3458"/>
                    <a:pt x="2640" y="3458"/>
                  </a:cubicBezTo>
                  <a:cubicBezTo>
                    <a:pt x="2640" y="3470"/>
                    <a:pt x="2636" y="3476"/>
                    <a:pt x="2624" y="3476"/>
                  </a:cubicBezTo>
                  <a:cubicBezTo>
                    <a:pt x="2570" y="3476"/>
                    <a:pt x="2570" y="3476"/>
                    <a:pt x="2570" y="3476"/>
                  </a:cubicBezTo>
                  <a:cubicBezTo>
                    <a:pt x="2558" y="3476"/>
                    <a:pt x="2553" y="3470"/>
                    <a:pt x="2553" y="3458"/>
                  </a:cubicBezTo>
                  <a:cubicBezTo>
                    <a:pt x="2553" y="3251"/>
                    <a:pt x="2553" y="3251"/>
                    <a:pt x="2553" y="3251"/>
                  </a:cubicBezTo>
                  <a:cubicBezTo>
                    <a:pt x="2553" y="3227"/>
                    <a:pt x="2546" y="3216"/>
                    <a:pt x="2517" y="3216"/>
                  </a:cubicBezTo>
                  <a:cubicBezTo>
                    <a:pt x="2484" y="3216"/>
                    <a:pt x="2454" y="3235"/>
                    <a:pt x="2441" y="3246"/>
                  </a:cubicBezTo>
                  <a:cubicBezTo>
                    <a:pt x="2441" y="3458"/>
                    <a:pt x="2441" y="3458"/>
                    <a:pt x="2441" y="3458"/>
                  </a:cubicBezTo>
                  <a:cubicBezTo>
                    <a:pt x="2441" y="3470"/>
                    <a:pt x="2436" y="3476"/>
                    <a:pt x="2425" y="3476"/>
                  </a:cubicBezTo>
                  <a:cubicBezTo>
                    <a:pt x="2370" y="3476"/>
                    <a:pt x="2370" y="3476"/>
                    <a:pt x="2370" y="3476"/>
                  </a:cubicBezTo>
                  <a:cubicBezTo>
                    <a:pt x="2358" y="3476"/>
                    <a:pt x="2354" y="3470"/>
                    <a:pt x="2354" y="3458"/>
                  </a:cubicBezTo>
                  <a:cubicBezTo>
                    <a:pt x="2354" y="3162"/>
                    <a:pt x="2354" y="3162"/>
                    <a:pt x="2354" y="3162"/>
                  </a:cubicBezTo>
                  <a:cubicBezTo>
                    <a:pt x="2354" y="3151"/>
                    <a:pt x="2358" y="3146"/>
                    <a:pt x="2370" y="3146"/>
                  </a:cubicBezTo>
                  <a:cubicBezTo>
                    <a:pt x="2421" y="3146"/>
                    <a:pt x="2421" y="3146"/>
                    <a:pt x="2421" y="3146"/>
                  </a:cubicBezTo>
                  <a:cubicBezTo>
                    <a:pt x="2433" y="3146"/>
                    <a:pt x="2436" y="3151"/>
                    <a:pt x="2437" y="3162"/>
                  </a:cubicBezTo>
                  <a:cubicBezTo>
                    <a:pt x="2438" y="3178"/>
                    <a:pt x="2438" y="3178"/>
                    <a:pt x="2438" y="3178"/>
                  </a:cubicBezTo>
                  <a:cubicBezTo>
                    <a:pt x="2457" y="3162"/>
                    <a:pt x="2491" y="3141"/>
                    <a:pt x="2544" y="3141"/>
                  </a:cubicBezTo>
                  <a:moveTo>
                    <a:pt x="2830" y="3412"/>
                  </a:moveTo>
                  <a:cubicBezTo>
                    <a:pt x="2810" y="3412"/>
                    <a:pt x="2797" y="3406"/>
                    <a:pt x="2797" y="3386"/>
                  </a:cubicBezTo>
                  <a:cubicBezTo>
                    <a:pt x="2797" y="3376"/>
                    <a:pt x="2797" y="3376"/>
                    <a:pt x="2797" y="3376"/>
                  </a:cubicBezTo>
                  <a:cubicBezTo>
                    <a:pt x="2797" y="3358"/>
                    <a:pt x="2803" y="3346"/>
                    <a:pt x="2829" y="3346"/>
                  </a:cubicBezTo>
                  <a:cubicBezTo>
                    <a:pt x="2903" y="3346"/>
                    <a:pt x="2903" y="3346"/>
                    <a:pt x="2903" y="3346"/>
                  </a:cubicBezTo>
                  <a:cubicBezTo>
                    <a:pt x="2903" y="3384"/>
                    <a:pt x="2903" y="3384"/>
                    <a:pt x="2903" y="3384"/>
                  </a:cubicBezTo>
                  <a:cubicBezTo>
                    <a:pt x="2888" y="3395"/>
                    <a:pt x="2860" y="3412"/>
                    <a:pt x="2830" y="3412"/>
                  </a:cubicBezTo>
                  <a:moveTo>
                    <a:pt x="2855" y="3141"/>
                  </a:moveTo>
                  <a:cubicBezTo>
                    <a:pt x="2761" y="3141"/>
                    <a:pt x="2721" y="3177"/>
                    <a:pt x="2721" y="3236"/>
                  </a:cubicBezTo>
                  <a:cubicBezTo>
                    <a:pt x="2721" y="3245"/>
                    <a:pt x="2721" y="3245"/>
                    <a:pt x="2721" y="3245"/>
                  </a:cubicBezTo>
                  <a:cubicBezTo>
                    <a:pt x="2721" y="3256"/>
                    <a:pt x="2725" y="3261"/>
                    <a:pt x="2737" y="3261"/>
                  </a:cubicBezTo>
                  <a:cubicBezTo>
                    <a:pt x="2786" y="3261"/>
                    <a:pt x="2786" y="3261"/>
                    <a:pt x="2786" y="3261"/>
                  </a:cubicBezTo>
                  <a:cubicBezTo>
                    <a:pt x="2798" y="3261"/>
                    <a:pt x="2802" y="3256"/>
                    <a:pt x="2802" y="3245"/>
                  </a:cubicBezTo>
                  <a:cubicBezTo>
                    <a:pt x="2802" y="3240"/>
                    <a:pt x="2802" y="3240"/>
                    <a:pt x="2802" y="3240"/>
                  </a:cubicBezTo>
                  <a:cubicBezTo>
                    <a:pt x="2802" y="3216"/>
                    <a:pt x="2815" y="3205"/>
                    <a:pt x="2853" y="3205"/>
                  </a:cubicBezTo>
                  <a:cubicBezTo>
                    <a:pt x="2892" y="3205"/>
                    <a:pt x="2903" y="3219"/>
                    <a:pt x="2903" y="3243"/>
                  </a:cubicBezTo>
                  <a:cubicBezTo>
                    <a:pt x="2903" y="3285"/>
                    <a:pt x="2903" y="3285"/>
                    <a:pt x="2903" y="3285"/>
                  </a:cubicBezTo>
                  <a:cubicBezTo>
                    <a:pt x="2811" y="3285"/>
                    <a:pt x="2811" y="3285"/>
                    <a:pt x="2811" y="3285"/>
                  </a:cubicBezTo>
                  <a:cubicBezTo>
                    <a:pt x="2746" y="3285"/>
                    <a:pt x="2712" y="3324"/>
                    <a:pt x="2712" y="3368"/>
                  </a:cubicBezTo>
                  <a:cubicBezTo>
                    <a:pt x="2712" y="3398"/>
                    <a:pt x="2712" y="3398"/>
                    <a:pt x="2712" y="3398"/>
                  </a:cubicBezTo>
                  <a:cubicBezTo>
                    <a:pt x="2712" y="3442"/>
                    <a:pt x="2743" y="3481"/>
                    <a:pt x="2807" y="3481"/>
                  </a:cubicBezTo>
                  <a:cubicBezTo>
                    <a:pt x="2854" y="3481"/>
                    <a:pt x="2886" y="3460"/>
                    <a:pt x="2906" y="3444"/>
                  </a:cubicBezTo>
                  <a:cubicBezTo>
                    <a:pt x="2907" y="3458"/>
                    <a:pt x="2907" y="3458"/>
                    <a:pt x="2907" y="3458"/>
                  </a:cubicBezTo>
                  <a:cubicBezTo>
                    <a:pt x="2908" y="3470"/>
                    <a:pt x="2911" y="3476"/>
                    <a:pt x="2923" y="3476"/>
                  </a:cubicBezTo>
                  <a:cubicBezTo>
                    <a:pt x="2972" y="3476"/>
                    <a:pt x="2972" y="3476"/>
                    <a:pt x="2972" y="3476"/>
                  </a:cubicBezTo>
                  <a:cubicBezTo>
                    <a:pt x="2983" y="3476"/>
                    <a:pt x="2988" y="3470"/>
                    <a:pt x="2988" y="3458"/>
                  </a:cubicBezTo>
                  <a:cubicBezTo>
                    <a:pt x="2988" y="3236"/>
                    <a:pt x="2988" y="3236"/>
                    <a:pt x="2988" y="3236"/>
                  </a:cubicBezTo>
                  <a:cubicBezTo>
                    <a:pt x="2988" y="3177"/>
                    <a:pt x="2952" y="3141"/>
                    <a:pt x="2855" y="3141"/>
                  </a:cubicBezTo>
                  <a:moveTo>
                    <a:pt x="3169" y="3067"/>
                  </a:moveTo>
                  <a:cubicBezTo>
                    <a:pt x="3180" y="3067"/>
                    <a:pt x="3184" y="3072"/>
                    <a:pt x="3184" y="3084"/>
                  </a:cubicBezTo>
                  <a:cubicBezTo>
                    <a:pt x="3184" y="3147"/>
                    <a:pt x="3184" y="3147"/>
                    <a:pt x="3184" y="3147"/>
                  </a:cubicBezTo>
                  <a:cubicBezTo>
                    <a:pt x="3245" y="3147"/>
                    <a:pt x="3245" y="3147"/>
                    <a:pt x="3245" y="3147"/>
                  </a:cubicBezTo>
                  <a:cubicBezTo>
                    <a:pt x="3256" y="3147"/>
                    <a:pt x="3261" y="3151"/>
                    <a:pt x="3261" y="3163"/>
                  </a:cubicBezTo>
                  <a:cubicBezTo>
                    <a:pt x="3261" y="3200"/>
                    <a:pt x="3261" y="3200"/>
                    <a:pt x="3261" y="3200"/>
                  </a:cubicBezTo>
                  <a:cubicBezTo>
                    <a:pt x="3261" y="3211"/>
                    <a:pt x="3256" y="3216"/>
                    <a:pt x="3245" y="3216"/>
                  </a:cubicBezTo>
                  <a:cubicBezTo>
                    <a:pt x="3184" y="3216"/>
                    <a:pt x="3184" y="3216"/>
                    <a:pt x="3184" y="3216"/>
                  </a:cubicBezTo>
                  <a:cubicBezTo>
                    <a:pt x="3184" y="3368"/>
                    <a:pt x="3184" y="3368"/>
                    <a:pt x="3184" y="3368"/>
                  </a:cubicBezTo>
                  <a:cubicBezTo>
                    <a:pt x="3184" y="3393"/>
                    <a:pt x="3200" y="3404"/>
                    <a:pt x="3237" y="3404"/>
                  </a:cubicBezTo>
                  <a:cubicBezTo>
                    <a:pt x="3252" y="3404"/>
                    <a:pt x="3252" y="3404"/>
                    <a:pt x="3252" y="3404"/>
                  </a:cubicBezTo>
                  <a:cubicBezTo>
                    <a:pt x="3264" y="3404"/>
                    <a:pt x="3269" y="3409"/>
                    <a:pt x="3269" y="3421"/>
                  </a:cubicBezTo>
                  <a:cubicBezTo>
                    <a:pt x="3269" y="3459"/>
                    <a:pt x="3269" y="3459"/>
                    <a:pt x="3269" y="3459"/>
                  </a:cubicBezTo>
                  <a:cubicBezTo>
                    <a:pt x="3269" y="3471"/>
                    <a:pt x="3264" y="3476"/>
                    <a:pt x="3252" y="3476"/>
                  </a:cubicBezTo>
                  <a:cubicBezTo>
                    <a:pt x="3224" y="3476"/>
                    <a:pt x="3224" y="3476"/>
                    <a:pt x="3224" y="3476"/>
                  </a:cubicBezTo>
                  <a:cubicBezTo>
                    <a:pt x="3127" y="3476"/>
                    <a:pt x="3097" y="3442"/>
                    <a:pt x="3097" y="3378"/>
                  </a:cubicBezTo>
                  <a:cubicBezTo>
                    <a:pt x="3097" y="3216"/>
                    <a:pt x="3097" y="3216"/>
                    <a:pt x="3097" y="3216"/>
                  </a:cubicBezTo>
                  <a:cubicBezTo>
                    <a:pt x="3065" y="3216"/>
                    <a:pt x="3065" y="3216"/>
                    <a:pt x="3065" y="3216"/>
                  </a:cubicBezTo>
                  <a:cubicBezTo>
                    <a:pt x="3053" y="3216"/>
                    <a:pt x="3049" y="3211"/>
                    <a:pt x="3049" y="3200"/>
                  </a:cubicBezTo>
                  <a:cubicBezTo>
                    <a:pt x="3049" y="3167"/>
                    <a:pt x="3049" y="3167"/>
                    <a:pt x="3049" y="3167"/>
                  </a:cubicBezTo>
                  <a:cubicBezTo>
                    <a:pt x="3049" y="3155"/>
                    <a:pt x="3053" y="3152"/>
                    <a:pt x="3065" y="3151"/>
                  </a:cubicBezTo>
                  <a:cubicBezTo>
                    <a:pt x="3095" y="3147"/>
                    <a:pt x="3095" y="3147"/>
                    <a:pt x="3095" y="3147"/>
                  </a:cubicBezTo>
                  <a:cubicBezTo>
                    <a:pt x="3097" y="3147"/>
                    <a:pt x="3097" y="3147"/>
                    <a:pt x="3097" y="3147"/>
                  </a:cubicBezTo>
                  <a:cubicBezTo>
                    <a:pt x="3097" y="3084"/>
                    <a:pt x="3097" y="3084"/>
                    <a:pt x="3097" y="3084"/>
                  </a:cubicBezTo>
                  <a:cubicBezTo>
                    <a:pt x="3097" y="3072"/>
                    <a:pt x="3102" y="3067"/>
                    <a:pt x="3114" y="3067"/>
                  </a:cubicBezTo>
                  <a:cubicBezTo>
                    <a:pt x="3169" y="3067"/>
                    <a:pt x="3169" y="3067"/>
                    <a:pt x="3169" y="3067"/>
                  </a:cubicBezTo>
                  <a:moveTo>
                    <a:pt x="3403" y="3146"/>
                  </a:moveTo>
                  <a:cubicBezTo>
                    <a:pt x="3348" y="3146"/>
                    <a:pt x="3348" y="3146"/>
                    <a:pt x="3348" y="3146"/>
                  </a:cubicBezTo>
                  <a:cubicBezTo>
                    <a:pt x="3336" y="3146"/>
                    <a:pt x="3332" y="3151"/>
                    <a:pt x="3332" y="3163"/>
                  </a:cubicBezTo>
                  <a:cubicBezTo>
                    <a:pt x="3332" y="3458"/>
                    <a:pt x="3332" y="3458"/>
                    <a:pt x="3332" y="3458"/>
                  </a:cubicBezTo>
                  <a:cubicBezTo>
                    <a:pt x="3332" y="3470"/>
                    <a:pt x="3336" y="3476"/>
                    <a:pt x="3348" y="3476"/>
                  </a:cubicBezTo>
                  <a:cubicBezTo>
                    <a:pt x="3403" y="3476"/>
                    <a:pt x="3403" y="3476"/>
                    <a:pt x="3403" y="3476"/>
                  </a:cubicBezTo>
                  <a:cubicBezTo>
                    <a:pt x="3414" y="3476"/>
                    <a:pt x="3418" y="3470"/>
                    <a:pt x="3418" y="3458"/>
                  </a:cubicBezTo>
                  <a:cubicBezTo>
                    <a:pt x="3418" y="3163"/>
                    <a:pt x="3418" y="3163"/>
                    <a:pt x="3418" y="3163"/>
                  </a:cubicBezTo>
                  <a:cubicBezTo>
                    <a:pt x="3418" y="3151"/>
                    <a:pt x="3414" y="3146"/>
                    <a:pt x="3403" y="3146"/>
                  </a:cubicBezTo>
                  <a:moveTo>
                    <a:pt x="3403" y="3013"/>
                  </a:moveTo>
                  <a:cubicBezTo>
                    <a:pt x="3348" y="3013"/>
                    <a:pt x="3348" y="3013"/>
                    <a:pt x="3348" y="3013"/>
                  </a:cubicBezTo>
                  <a:cubicBezTo>
                    <a:pt x="3336" y="3013"/>
                    <a:pt x="3332" y="3018"/>
                    <a:pt x="3332" y="3030"/>
                  </a:cubicBezTo>
                  <a:cubicBezTo>
                    <a:pt x="3332" y="3087"/>
                    <a:pt x="3332" y="3087"/>
                    <a:pt x="3332" y="3087"/>
                  </a:cubicBezTo>
                  <a:cubicBezTo>
                    <a:pt x="3332" y="3098"/>
                    <a:pt x="3336" y="3103"/>
                    <a:pt x="3348" y="3103"/>
                  </a:cubicBezTo>
                  <a:cubicBezTo>
                    <a:pt x="3403" y="3103"/>
                    <a:pt x="3403" y="3103"/>
                    <a:pt x="3403" y="3103"/>
                  </a:cubicBezTo>
                  <a:cubicBezTo>
                    <a:pt x="3414" y="3103"/>
                    <a:pt x="3418" y="3098"/>
                    <a:pt x="3418" y="3087"/>
                  </a:cubicBezTo>
                  <a:cubicBezTo>
                    <a:pt x="3418" y="3030"/>
                    <a:pt x="3418" y="3030"/>
                    <a:pt x="3418" y="3030"/>
                  </a:cubicBezTo>
                  <a:cubicBezTo>
                    <a:pt x="3418" y="3018"/>
                    <a:pt x="3414" y="3013"/>
                    <a:pt x="3403" y="3013"/>
                  </a:cubicBezTo>
                  <a:moveTo>
                    <a:pt x="3638" y="3412"/>
                  </a:moveTo>
                  <a:cubicBezTo>
                    <a:pt x="3601" y="3412"/>
                    <a:pt x="3581" y="3401"/>
                    <a:pt x="3581" y="3376"/>
                  </a:cubicBezTo>
                  <a:cubicBezTo>
                    <a:pt x="3581" y="3245"/>
                    <a:pt x="3581" y="3245"/>
                    <a:pt x="3581" y="3245"/>
                  </a:cubicBezTo>
                  <a:cubicBezTo>
                    <a:pt x="3581" y="3221"/>
                    <a:pt x="3601" y="3209"/>
                    <a:pt x="3638" y="3209"/>
                  </a:cubicBezTo>
                  <a:cubicBezTo>
                    <a:pt x="3675" y="3209"/>
                    <a:pt x="3694" y="3221"/>
                    <a:pt x="3694" y="3245"/>
                  </a:cubicBezTo>
                  <a:cubicBezTo>
                    <a:pt x="3694" y="3376"/>
                    <a:pt x="3694" y="3376"/>
                    <a:pt x="3694" y="3376"/>
                  </a:cubicBezTo>
                  <a:cubicBezTo>
                    <a:pt x="3694" y="3401"/>
                    <a:pt x="3675" y="3412"/>
                    <a:pt x="3638" y="3412"/>
                  </a:cubicBezTo>
                  <a:moveTo>
                    <a:pt x="3638" y="3141"/>
                  </a:moveTo>
                  <a:cubicBezTo>
                    <a:pt x="3540" y="3141"/>
                    <a:pt x="3495" y="3179"/>
                    <a:pt x="3495" y="3238"/>
                  </a:cubicBezTo>
                  <a:cubicBezTo>
                    <a:pt x="3495" y="3383"/>
                    <a:pt x="3495" y="3383"/>
                    <a:pt x="3495" y="3383"/>
                  </a:cubicBezTo>
                  <a:cubicBezTo>
                    <a:pt x="3495" y="3442"/>
                    <a:pt x="3540" y="3481"/>
                    <a:pt x="3638" y="3481"/>
                  </a:cubicBezTo>
                  <a:cubicBezTo>
                    <a:pt x="3735" y="3481"/>
                    <a:pt x="3781" y="3442"/>
                    <a:pt x="3781" y="3383"/>
                  </a:cubicBezTo>
                  <a:cubicBezTo>
                    <a:pt x="3781" y="3238"/>
                    <a:pt x="3781" y="3238"/>
                    <a:pt x="3781" y="3238"/>
                  </a:cubicBezTo>
                  <a:cubicBezTo>
                    <a:pt x="3781" y="3179"/>
                    <a:pt x="3735" y="3141"/>
                    <a:pt x="3638" y="3141"/>
                  </a:cubicBezTo>
                  <a:moveTo>
                    <a:pt x="4048" y="3141"/>
                  </a:moveTo>
                  <a:cubicBezTo>
                    <a:pt x="4109" y="3141"/>
                    <a:pt x="4144" y="3178"/>
                    <a:pt x="4144" y="3229"/>
                  </a:cubicBezTo>
                  <a:cubicBezTo>
                    <a:pt x="4144" y="3458"/>
                    <a:pt x="4144" y="3458"/>
                    <a:pt x="4144" y="3458"/>
                  </a:cubicBezTo>
                  <a:cubicBezTo>
                    <a:pt x="4144" y="3470"/>
                    <a:pt x="4139" y="3476"/>
                    <a:pt x="4127" y="3476"/>
                  </a:cubicBezTo>
                  <a:cubicBezTo>
                    <a:pt x="4074" y="3476"/>
                    <a:pt x="4074" y="3476"/>
                    <a:pt x="4074" y="3476"/>
                  </a:cubicBezTo>
                  <a:cubicBezTo>
                    <a:pt x="4062" y="3476"/>
                    <a:pt x="4056" y="3470"/>
                    <a:pt x="4056" y="3458"/>
                  </a:cubicBezTo>
                  <a:cubicBezTo>
                    <a:pt x="4056" y="3251"/>
                    <a:pt x="4056" y="3251"/>
                    <a:pt x="4056" y="3251"/>
                  </a:cubicBezTo>
                  <a:cubicBezTo>
                    <a:pt x="4056" y="3227"/>
                    <a:pt x="4049" y="3216"/>
                    <a:pt x="4021" y="3216"/>
                  </a:cubicBezTo>
                  <a:cubicBezTo>
                    <a:pt x="3988" y="3216"/>
                    <a:pt x="3958" y="3235"/>
                    <a:pt x="3944" y="3246"/>
                  </a:cubicBezTo>
                  <a:cubicBezTo>
                    <a:pt x="3944" y="3458"/>
                    <a:pt x="3944" y="3458"/>
                    <a:pt x="3944" y="3458"/>
                  </a:cubicBezTo>
                  <a:cubicBezTo>
                    <a:pt x="3944" y="3470"/>
                    <a:pt x="3940" y="3476"/>
                    <a:pt x="3929" y="3476"/>
                  </a:cubicBezTo>
                  <a:cubicBezTo>
                    <a:pt x="3874" y="3476"/>
                    <a:pt x="3874" y="3476"/>
                    <a:pt x="3874" y="3476"/>
                  </a:cubicBezTo>
                  <a:cubicBezTo>
                    <a:pt x="3862" y="3476"/>
                    <a:pt x="3857" y="3470"/>
                    <a:pt x="3857" y="3458"/>
                  </a:cubicBezTo>
                  <a:cubicBezTo>
                    <a:pt x="3857" y="3162"/>
                    <a:pt x="3857" y="3162"/>
                    <a:pt x="3857" y="3162"/>
                  </a:cubicBezTo>
                  <a:cubicBezTo>
                    <a:pt x="3857" y="3151"/>
                    <a:pt x="3862" y="3146"/>
                    <a:pt x="3874" y="3146"/>
                  </a:cubicBezTo>
                  <a:cubicBezTo>
                    <a:pt x="3925" y="3146"/>
                    <a:pt x="3925" y="3146"/>
                    <a:pt x="3925" y="3146"/>
                  </a:cubicBezTo>
                  <a:cubicBezTo>
                    <a:pt x="3937" y="3146"/>
                    <a:pt x="3940" y="3151"/>
                    <a:pt x="3941" y="3162"/>
                  </a:cubicBezTo>
                  <a:cubicBezTo>
                    <a:pt x="3942" y="3178"/>
                    <a:pt x="3942" y="3178"/>
                    <a:pt x="3942" y="3178"/>
                  </a:cubicBezTo>
                  <a:cubicBezTo>
                    <a:pt x="3961" y="3162"/>
                    <a:pt x="3994" y="3141"/>
                    <a:pt x="4048" y="3141"/>
                  </a:cubicBezTo>
                  <a:moveTo>
                    <a:pt x="4333" y="3412"/>
                  </a:moveTo>
                  <a:cubicBezTo>
                    <a:pt x="4314" y="3412"/>
                    <a:pt x="4300" y="3406"/>
                    <a:pt x="4300" y="3386"/>
                  </a:cubicBezTo>
                  <a:cubicBezTo>
                    <a:pt x="4300" y="3376"/>
                    <a:pt x="4300" y="3376"/>
                    <a:pt x="4300" y="3376"/>
                  </a:cubicBezTo>
                  <a:cubicBezTo>
                    <a:pt x="4300" y="3358"/>
                    <a:pt x="4306" y="3346"/>
                    <a:pt x="4332" y="3346"/>
                  </a:cubicBezTo>
                  <a:cubicBezTo>
                    <a:pt x="4406" y="3346"/>
                    <a:pt x="4406" y="3346"/>
                    <a:pt x="4406" y="3346"/>
                  </a:cubicBezTo>
                  <a:cubicBezTo>
                    <a:pt x="4406" y="3384"/>
                    <a:pt x="4406" y="3384"/>
                    <a:pt x="4406" y="3384"/>
                  </a:cubicBezTo>
                  <a:cubicBezTo>
                    <a:pt x="4391" y="3395"/>
                    <a:pt x="4364" y="3412"/>
                    <a:pt x="4333" y="3412"/>
                  </a:cubicBezTo>
                  <a:moveTo>
                    <a:pt x="4359" y="3141"/>
                  </a:moveTo>
                  <a:cubicBezTo>
                    <a:pt x="4264" y="3141"/>
                    <a:pt x="4225" y="3177"/>
                    <a:pt x="4225" y="3236"/>
                  </a:cubicBezTo>
                  <a:cubicBezTo>
                    <a:pt x="4225" y="3245"/>
                    <a:pt x="4225" y="3245"/>
                    <a:pt x="4225" y="3245"/>
                  </a:cubicBezTo>
                  <a:cubicBezTo>
                    <a:pt x="4225" y="3256"/>
                    <a:pt x="4229" y="3261"/>
                    <a:pt x="4241" y="3261"/>
                  </a:cubicBezTo>
                  <a:cubicBezTo>
                    <a:pt x="4290" y="3261"/>
                    <a:pt x="4290" y="3261"/>
                    <a:pt x="4290" y="3261"/>
                  </a:cubicBezTo>
                  <a:cubicBezTo>
                    <a:pt x="4301" y="3261"/>
                    <a:pt x="4306" y="3256"/>
                    <a:pt x="4306" y="3245"/>
                  </a:cubicBezTo>
                  <a:cubicBezTo>
                    <a:pt x="4306" y="3240"/>
                    <a:pt x="4306" y="3240"/>
                    <a:pt x="4306" y="3240"/>
                  </a:cubicBezTo>
                  <a:cubicBezTo>
                    <a:pt x="4306" y="3216"/>
                    <a:pt x="4319" y="3205"/>
                    <a:pt x="4357" y="3205"/>
                  </a:cubicBezTo>
                  <a:cubicBezTo>
                    <a:pt x="4395" y="3205"/>
                    <a:pt x="4406" y="3219"/>
                    <a:pt x="4406" y="3243"/>
                  </a:cubicBezTo>
                  <a:cubicBezTo>
                    <a:pt x="4406" y="3285"/>
                    <a:pt x="4406" y="3285"/>
                    <a:pt x="4406" y="3285"/>
                  </a:cubicBezTo>
                  <a:cubicBezTo>
                    <a:pt x="4315" y="3285"/>
                    <a:pt x="4315" y="3285"/>
                    <a:pt x="4315" y="3285"/>
                  </a:cubicBezTo>
                  <a:cubicBezTo>
                    <a:pt x="4249" y="3285"/>
                    <a:pt x="4216" y="3324"/>
                    <a:pt x="4216" y="3368"/>
                  </a:cubicBezTo>
                  <a:cubicBezTo>
                    <a:pt x="4216" y="3398"/>
                    <a:pt x="4216" y="3398"/>
                    <a:pt x="4216" y="3398"/>
                  </a:cubicBezTo>
                  <a:cubicBezTo>
                    <a:pt x="4216" y="3442"/>
                    <a:pt x="4246" y="3481"/>
                    <a:pt x="4311" y="3481"/>
                  </a:cubicBezTo>
                  <a:cubicBezTo>
                    <a:pt x="4357" y="3481"/>
                    <a:pt x="4390" y="3460"/>
                    <a:pt x="4409" y="3444"/>
                  </a:cubicBezTo>
                  <a:cubicBezTo>
                    <a:pt x="4410" y="3458"/>
                    <a:pt x="4410" y="3458"/>
                    <a:pt x="4410" y="3458"/>
                  </a:cubicBezTo>
                  <a:cubicBezTo>
                    <a:pt x="4412" y="3470"/>
                    <a:pt x="4414" y="3476"/>
                    <a:pt x="4426" y="3476"/>
                  </a:cubicBezTo>
                  <a:cubicBezTo>
                    <a:pt x="4476" y="3476"/>
                    <a:pt x="4476" y="3476"/>
                    <a:pt x="4476" y="3476"/>
                  </a:cubicBezTo>
                  <a:cubicBezTo>
                    <a:pt x="4487" y="3476"/>
                    <a:pt x="4492" y="3470"/>
                    <a:pt x="4492" y="3458"/>
                  </a:cubicBezTo>
                  <a:cubicBezTo>
                    <a:pt x="4492" y="3236"/>
                    <a:pt x="4492" y="3236"/>
                    <a:pt x="4492" y="3236"/>
                  </a:cubicBezTo>
                  <a:cubicBezTo>
                    <a:pt x="4492" y="3177"/>
                    <a:pt x="4455" y="3141"/>
                    <a:pt x="4359" y="3141"/>
                  </a:cubicBezTo>
                  <a:moveTo>
                    <a:pt x="4643" y="3013"/>
                  </a:moveTo>
                  <a:cubicBezTo>
                    <a:pt x="4654" y="3013"/>
                    <a:pt x="4658" y="3018"/>
                    <a:pt x="4658" y="3030"/>
                  </a:cubicBezTo>
                  <a:cubicBezTo>
                    <a:pt x="4658" y="3458"/>
                    <a:pt x="4658" y="3458"/>
                    <a:pt x="4658" y="3458"/>
                  </a:cubicBezTo>
                  <a:cubicBezTo>
                    <a:pt x="4658" y="3470"/>
                    <a:pt x="4654" y="3476"/>
                    <a:pt x="4643" y="3476"/>
                  </a:cubicBezTo>
                  <a:cubicBezTo>
                    <a:pt x="4588" y="3476"/>
                    <a:pt x="4588" y="3476"/>
                    <a:pt x="4588" y="3476"/>
                  </a:cubicBezTo>
                  <a:cubicBezTo>
                    <a:pt x="4576" y="3476"/>
                    <a:pt x="4571" y="3470"/>
                    <a:pt x="4571" y="3458"/>
                  </a:cubicBezTo>
                  <a:cubicBezTo>
                    <a:pt x="4571" y="3030"/>
                    <a:pt x="4571" y="3030"/>
                    <a:pt x="4571" y="3030"/>
                  </a:cubicBezTo>
                  <a:cubicBezTo>
                    <a:pt x="4571" y="3018"/>
                    <a:pt x="4576" y="3013"/>
                    <a:pt x="4588" y="3013"/>
                  </a:cubicBezTo>
                  <a:cubicBezTo>
                    <a:pt x="4643" y="3013"/>
                    <a:pt x="4643" y="3013"/>
                    <a:pt x="4643" y="3013"/>
                  </a:cubicBezTo>
                  <a:moveTo>
                    <a:pt x="4981" y="3405"/>
                  </a:moveTo>
                  <a:cubicBezTo>
                    <a:pt x="4950" y="3405"/>
                    <a:pt x="4945" y="3388"/>
                    <a:pt x="4945" y="3370"/>
                  </a:cubicBezTo>
                  <a:cubicBezTo>
                    <a:pt x="4945" y="3251"/>
                    <a:pt x="4945" y="3251"/>
                    <a:pt x="4945" y="3251"/>
                  </a:cubicBezTo>
                  <a:cubicBezTo>
                    <a:pt x="4945" y="3233"/>
                    <a:pt x="4950" y="3216"/>
                    <a:pt x="4981" y="3216"/>
                  </a:cubicBezTo>
                  <a:cubicBezTo>
                    <a:pt x="5014" y="3216"/>
                    <a:pt x="5044" y="3236"/>
                    <a:pt x="5057" y="3247"/>
                  </a:cubicBezTo>
                  <a:cubicBezTo>
                    <a:pt x="5057" y="3375"/>
                    <a:pt x="5057" y="3375"/>
                    <a:pt x="5057" y="3375"/>
                  </a:cubicBezTo>
                  <a:cubicBezTo>
                    <a:pt x="5044" y="3386"/>
                    <a:pt x="5014" y="3405"/>
                    <a:pt x="4981" y="3405"/>
                  </a:cubicBezTo>
                  <a:moveTo>
                    <a:pt x="5128" y="3013"/>
                  </a:moveTo>
                  <a:cubicBezTo>
                    <a:pt x="5073" y="3013"/>
                    <a:pt x="5073" y="3013"/>
                    <a:pt x="5073" y="3013"/>
                  </a:cubicBezTo>
                  <a:cubicBezTo>
                    <a:pt x="5061" y="3013"/>
                    <a:pt x="5057" y="3018"/>
                    <a:pt x="5057" y="3030"/>
                  </a:cubicBezTo>
                  <a:cubicBezTo>
                    <a:pt x="5057" y="3176"/>
                    <a:pt x="5057" y="3176"/>
                    <a:pt x="5057" y="3176"/>
                  </a:cubicBezTo>
                  <a:cubicBezTo>
                    <a:pt x="5038" y="3162"/>
                    <a:pt x="5005" y="3141"/>
                    <a:pt x="4954" y="3141"/>
                  </a:cubicBezTo>
                  <a:cubicBezTo>
                    <a:pt x="4889" y="3141"/>
                    <a:pt x="4858" y="3178"/>
                    <a:pt x="4858" y="3237"/>
                  </a:cubicBezTo>
                  <a:cubicBezTo>
                    <a:pt x="4858" y="3384"/>
                    <a:pt x="4858" y="3384"/>
                    <a:pt x="4858" y="3384"/>
                  </a:cubicBezTo>
                  <a:cubicBezTo>
                    <a:pt x="4858" y="3443"/>
                    <a:pt x="4889" y="3481"/>
                    <a:pt x="4954" y="3481"/>
                  </a:cubicBezTo>
                  <a:cubicBezTo>
                    <a:pt x="5007" y="3481"/>
                    <a:pt x="5041" y="3458"/>
                    <a:pt x="5060" y="3444"/>
                  </a:cubicBezTo>
                  <a:cubicBezTo>
                    <a:pt x="5061" y="3458"/>
                    <a:pt x="5061" y="3458"/>
                    <a:pt x="5061" y="3458"/>
                  </a:cubicBezTo>
                  <a:cubicBezTo>
                    <a:pt x="5062" y="3470"/>
                    <a:pt x="5065" y="3476"/>
                    <a:pt x="5077" y="3476"/>
                  </a:cubicBezTo>
                  <a:cubicBezTo>
                    <a:pt x="5128" y="3476"/>
                    <a:pt x="5128" y="3476"/>
                    <a:pt x="5128" y="3476"/>
                  </a:cubicBezTo>
                  <a:cubicBezTo>
                    <a:pt x="5140" y="3476"/>
                    <a:pt x="5144" y="3470"/>
                    <a:pt x="5144" y="3458"/>
                  </a:cubicBezTo>
                  <a:cubicBezTo>
                    <a:pt x="5144" y="3030"/>
                    <a:pt x="5144" y="3030"/>
                    <a:pt x="5144" y="3030"/>
                  </a:cubicBezTo>
                  <a:cubicBezTo>
                    <a:pt x="5144" y="3018"/>
                    <a:pt x="5140" y="3013"/>
                    <a:pt x="5128" y="3013"/>
                  </a:cubicBezTo>
                  <a:moveTo>
                    <a:pt x="5305" y="3272"/>
                  </a:moveTo>
                  <a:cubicBezTo>
                    <a:pt x="5305" y="3243"/>
                    <a:pt x="5305" y="3243"/>
                    <a:pt x="5305" y="3243"/>
                  </a:cubicBezTo>
                  <a:cubicBezTo>
                    <a:pt x="5305" y="3219"/>
                    <a:pt x="5319" y="3206"/>
                    <a:pt x="5357" y="3206"/>
                  </a:cubicBezTo>
                  <a:cubicBezTo>
                    <a:pt x="5394" y="3206"/>
                    <a:pt x="5409" y="3219"/>
                    <a:pt x="5409" y="3243"/>
                  </a:cubicBezTo>
                  <a:cubicBezTo>
                    <a:pt x="5409" y="3272"/>
                    <a:pt x="5409" y="3272"/>
                    <a:pt x="5409" y="3272"/>
                  </a:cubicBezTo>
                  <a:cubicBezTo>
                    <a:pt x="5305" y="3272"/>
                    <a:pt x="5305" y="3272"/>
                    <a:pt x="5305" y="3272"/>
                  </a:cubicBezTo>
                  <a:moveTo>
                    <a:pt x="5357" y="3141"/>
                  </a:moveTo>
                  <a:cubicBezTo>
                    <a:pt x="5260" y="3141"/>
                    <a:pt x="5221" y="3179"/>
                    <a:pt x="5221" y="3238"/>
                  </a:cubicBezTo>
                  <a:cubicBezTo>
                    <a:pt x="5221" y="3383"/>
                    <a:pt x="5221" y="3383"/>
                    <a:pt x="5221" y="3383"/>
                  </a:cubicBezTo>
                  <a:cubicBezTo>
                    <a:pt x="5221" y="3443"/>
                    <a:pt x="5259" y="3481"/>
                    <a:pt x="5356" y="3481"/>
                  </a:cubicBezTo>
                  <a:cubicBezTo>
                    <a:pt x="5454" y="3481"/>
                    <a:pt x="5488" y="3443"/>
                    <a:pt x="5488" y="3383"/>
                  </a:cubicBezTo>
                  <a:cubicBezTo>
                    <a:pt x="5488" y="3376"/>
                    <a:pt x="5488" y="3376"/>
                    <a:pt x="5488" y="3376"/>
                  </a:cubicBezTo>
                  <a:cubicBezTo>
                    <a:pt x="5488" y="3364"/>
                    <a:pt x="5483" y="3359"/>
                    <a:pt x="5472" y="3359"/>
                  </a:cubicBezTo>
                  <a:cubicBezTo>
                    <a:pt x="5425" y="3359"/>
                    <a:pt x="5425" y="3359"/>
                    <a:pt x="5425" y="3359"/>
                  </a:cubicBezTo>
                  <a:cubicBezTo>
                    <a:pt x="5413" y="3359"/>
                    <a:pt x="5409" y="3364"/>
                    <a:pt x="5409" y="3376"/>
                  </a:cubicBezTo>
                  <a:cubicBezTo>
                    <a:pt x="5409" y="3379"/>
                    <a:pt x="5409" y="3379"/>
                    <a:pt x="5409" y="3379"/>
                  </a:cubicBezTo>
                  <a:cubicBezTo>
                    <a:pt x="5409" y="3402"/>
                    <a:pt x="5396" y="3415"/>
                    <a:pt x="5357" y="3415"/>
                  </a:cubicBezTo>
                  <a:cubicBezTo>
                    <a:pt x="5318" y="3415"/>
                    <a:pt x="5305" y="3402"/>
                    <a:pt x="5305" y="3379"/>
                  </a:cubicBezTo>
                  <a:cubicBezTo>
                    <a:pt x="5305" y="3330"/>
                    <a:pt x="5305" y="3330"/>
                    <a:pt x="5305" y="3330"/>
                  </a:cubicBezTo>
                  <a:cubicBezTo>
                    <a:pt x="5475" y="3330"/>
                    <a:pt x="5475" y="3330"/>
                    <a:pt x="5475" y="3330"/>
                  </a:cubicBezTo>
                  <a:cubicBezTo>
                    <a:pt x="5485" y="3330"/>
                    <a:pt x="5489" y="3325"/>
                    <a:pt x="5489" y="3315"/>
                  </a:cubicBezTo>
                  <a:cubicBezTo>
                    <a:pt x="5489" y="3238"/>
                    <a:pt x="5489" y="3238"/>
                    <a:pt x="5489" y="3238"/>
                  </a:cubicBezTo>
                  <a:cubicBezTo>
                    <a:pt x="5489" y="3179"/>
                    <a:pt x="5454" y="3141"/>
                    <a:pt x="5357" y="3141"/>
                  </a:cubicBezTo>
                  <a:moveTo>
                    <a:pt x="5757" y="3013"/>
                  </a:moveTo>
                  <a:cubicBezTo>
                    <a:pt x="5769" y="3013"/>
                    <a:pt x="5773" y="3018"/>
                    <a:pt x="5773" y="3030"/>
                  </a:cubicBezTo>
                  <a:cubicBezTo>
                    <a:pt x="5773" y="3458"/>
                    <a:pt x="5773" y="3458"/>
                    <a:pt x="5773" y="3458"/>
                  </a:cubicBezTo>
                  <a:cubicBezTo>
                    <a:pt x="5773" y="3470"/>
                    <a:pt x="5769" y="3476"/>
                    <a:pt x="5757" y="3476"/>
                  </a:cubicBezTo>
                  <a:cubicBezTo>
                    <a:pt x="5702" y="3476"/>
                    <a:pt x="5702" y="3476"/>
                    <a:pt x="5702" y="3476"/>
                  </a:cubicBezTo>
                  <a:cubicBezTo>
                    <a:pt x="5691" y="3476"/>
                    <a:pt x="5686" y="3470"/>
                    <a:pt x="5686" y="3458"/>
                  </a:cubicBezTo>
                  <a:cubicBezTo>
                    <a:pt x="5686" y="3030"/>
                    <a:pt x="5686" y="3030"/>
                    <a:pt x="5686" y="3030"/>
                  </a:cubicBezTo>
                  <a:cubicBezTo>
                    <a:pt x="5686" y="3018"/>
                    <a:pt x="5691" y="3013"/>
                    <a:pt x="5702" y="3013"/>
                  </a:cubicBezTo>
                  <a:cubicBezTo>
                    <a:pt x="5757" y="3013"/>
                    <a:pt x="5757" y="3013"/>
                    <a:pt x="5757" y="3013"/>
                  </a:cubicBezTo>
                  <a:moveTo>
                    <a:pt x="5964" y="3412"/>
                  </a:moveTo>
                  <a:cubicBezTo>
                    <a:pt x="5944" y="3412"/>
                    <a:pt x="5931" y="3406"/>
                    <a:pt x="5931" y="3386"/>
                  </a:cubicBezTo>
                  <a:cubicBezTo>
                    <a:pt x="5931" y="3376"/>
                    <a:pt x="5931" y="3376"/>
                    <a:pt x="5931" y="3376"/>
                  </a:cubicBezTo>
                  <a:cubicBezTo>
                    <a:pt x="5931" y="3358"/>
                    <a:pt x="5937" y="3346"/>
                    <a:pt x="5963" y="3346"/>
                  </a:cubicBezTo>
                  <a:cubicBezTo>
                    <a:pt x="6037" y="3346"/>
                    <a:pt x="6037" y="3346"/>
                    <a:pt x="6037" y="3346"/>
                  </a:cubicBezTo>
                  <a:cubicBezTo>
                    <a:pt x="6037" y="3384"/>
                    <a:pt x="6037" y="3384"/>
                    <a:pt x="6037" y="3384"/>
                  </a:cubicBezTo>
                  <a:cubicBezTo>
                    <a:pt x="6022" y="3395"/>
                    <a:pt x="5994" y="3412"/>
                    <a:pt x="5964" y="3412"/>
                  </a:cubicBezTo>
                  <a:moveTo>
                    <a:pt x="5989" y="3141"/>
                  </a:moveTo>
                  <a:cubicBezTo>
                    <a:pt x="5895" y="3141"/>
                    <a:pt x="5855" y="3177"/>
                    <a:pt x="5855" y="3236"/>
                  </a:cubicBezTo>
                  <a:cubicBezTo>
                    <a:pt x="5855" y="3245"/>
                    <a:pt x="5855" y="3245"/>
                    <a:pt x="5855" y="3245"/>
                  </a:cubicBezTo>
                  <a:cubicBezTo>
                    <a:pt x="5855" y="3256"/>
                    <a:pt x="5859" y="3261"/>
                    <a:pt x="5871" y="3261"/>
                  </a:cubicBezTo>
                  <a:cubicBezTo>
                    <a:pt x="5920" y="3261"/>
                    <a:pt x="5920" y="3261"/>
                    <a:pt x="5920" y="3261"/>
                  </a:cubicBezTo>
                  <a:cubicBezTo>
                    <a:pt x="5932" y="3261"/>
                    <a:pt x="5936" y="3256"/>
                    <a:pt x="5936" y="3245"/>
                  </a:cubicBezTo>
                  <a:cubicBezTo>
                    <a:pt x="5936" y="3240"/>
                    <a:pt x="5936" y="3240"/>
                    <a:pt x="5936" y="3240"/>
                  </a:cubicBezTo>
                  <a:cubicBezTo>
                    <a:pt x="5936" y="3216"/>
                    <a:pt x="5949" y="3205"/>
                    <a:pt x="5987" y="3205"/>
                  </a:cubicBezTo>
                  <a:cubicBezTo>
                    <a:pt x="6026" y="3205"/>
                    <a:pt x="6037" y="3219"/>
                    <a:pt x="6037" y="3243"/>
                  </a:cubicBezTo>
                  <a:cubicBezTo>
                    <a:pt x="6037" y="3285"/>
                    <a:pt x="6037" y="3285"/>
                    <a:pt x="6037" y="3285"/>
                  </a:cubicBezTo>
                  <a:cubicBezTo>
                    <a:pt x="5945" y="3285"/>
                    <a:pt x="5945" y="3285"/>
                    <a:pt x="5945" y="3285"/>
                  </a:cubicBezTo>
                  <a:cubicBezTo>
                    <a:pt x="5880" y="3285"/>
                    <a:pt x="5846" y="3324"/>
                    <a:pt x="5846" y="3368"/>
                  </a:cubicBezTo>
                  <a:cubicBezTo>
                    <a:pt x="5846" y="3398"/>
                    <a:pt x="5846" y="3398"/>
                    <a:pt x="5846" y="3398"/>
                  </a:cubicBezTo>
                  <a:cubicBezTo>
                    <a:pt x="5846" y="3442"/>
                    <a:pt x="5877" y="3481"/>
                    <a:pt x="5941" y="3481"/>
                  </a:cubicBezTo>
                  <a:cubicBezTo>
                    <a:pt x="5988" y="3481"/>
                    <a:pt x="6020" y="3460"/>
                    <a:pt x="6039" y="3444"/>
                  </a:cubicBezTo>
                  <a:cubicBezTo>
                    <a:pt x="6041" y="3458"/>
                    <a:pt x="6041" y="3458"/>
                    <a:pt x="6041" y="3458"/>
                  </a:cubicBezTo>
                  <a:cubicBezTo>
                    <a:pt x="6042" y="3470"/>
                    <a:pt x="6045" y="3476"/>
                    <a:pt x="6057" y="3476"/>
                  </a:cubicBezTo>
                  <a:cubicBezTo>
                    <a:pt x="6106" y="3476"/>
                    <a:pt x="6106" y="3476"/>
                    <a:pt x="6106" y="3476"/>
                  </a:cubicBezTo>
                  <a:cubicBezTo>
                    <a:pt x="6118" y="3476"/>
                    <a:pt x="6122" y="3470"/>
                    <a:pt x="6122" y="3458"/>
                  </a:cubicBezTo>
                  <a:cubicBezTo>
                    <a:pt x="6122" y="3236"/>
                    <a:pt x="6122" y="3236"/>
                    <a:pt x="6122" y="3236"/>
                  </a:cubicBezTo>
                  <a:cubicBezTo>
                    <a:pt x="6122" y="3177"/>
                    <a:pt x="6086" y="3141"/>
                    <a:pt x="5989" y="3141"/>
                  </a:cubicBezTo>
                  <a:moveTo>
                    <a:pt x="6446" y="3141"/>
                  </a:moveTo>
                  <a:cubicBezTo>
                    <a:pt x="6542" y="3141"/>
                    <a:pt x="6573" y="3186"/>
                    <a:pt x="6573" y="3229"/>
                  </a:cubicBezTo>
                  <a:cubicBezTo>
                    <a:pt x="6573" y="3241"/>
                    <a:pt x="6573" y="3241"/>
                    <a:pt x="6573" y="3241"/>
                  </a:cubicBezTo>
                  <a:cubicBezTo>
                    <a:pt x="6573" y="3253"/>
                    <a:pt x="6569" y="3257"/>
                    <a:pt x="6558" y="3257"/>
                  </a:cubicBezTo>
                  <a:cubicBezTo>
                    <a:pt x="6509" y="3257"/>
                    <a:pt x="6509" y="3257"/>
                    <a:pt x="6509" y="3257"/>
                  </a:cubicBezTo>
                  <a:cubicBezTo>
                    <a:pt x="6498" y="3257"/>
                    <a:pt x="6494" y="3253"/>
                    <a:pt x="6494" y="3241"/>
                  </a:cubicBezTo>
                  <a:cubicBezTo>
                    <a:pt x="6494" y="3229"/>
                    <a:pt x="6494" y="3229"/>
                    <a:pt x="6494" y="3229"/>
                  </a:cubicBezTo>
                  <a:cubicBezTo>
                    <a:pt x="6494" y="3208"/>
                    <a:pt x="6474" y="3202"/>
                    <a:pt x="6446" y="3202"/>
                  </a:cubicBezTo>
                  <a:cubicBezTo>
                    <a:pt x="6417" y="3202"/>
                    <a:pt x="6398" y="3208"/>
                    <a:pt x="6398" y="3229"/>
                  </a:cubicBezTo>
                  <a:cubicBezTo>
                    <a:pt x="6398" y="3236"/>
                    <a:pt x="6398" y="3236"/>
                    <a:pt x="6398" y="3236"/>
                  </a:cubicBezTo>
                  <a:cubicBezTo>
                    <a:pt x="6398" y="3249"/>
                    <a:pt x="6409" y="3256"/>
                    <a:pt x="6419" y="3259"/>
                  </a:cubicBezTo>
                  <a:cubicBezTo>
                    <a:pt x="6514" y="3293"/>
                    <a:pt x="6514" y="3293"/>
                    <a:pt x="6514" y="3293"/>
                  </a:cubicBezTo>
                  <a:cubicBezTo>
                    <a:pt x="6555" y="3308"/>
                    <a:pt x="6577" y="3330"/>
                    <a:pt x="6577" y="3362"/>
                  </a:cubicBezTo>
                  <a:cubicBezTo>
                    <a:pt x="6577" y="3395"/>
                    <a:pt x="6577" y="3395"/>
                    <a:pt x="6577" y="3395"/>
                  </a:cubicBezTo>
                  <a:cubicBezTo>
                    <a:pt x="6577" y="3438"/>
                    <a:pt x="6540" y="3481"/>
                    <a:pt x="6444" y="3481"/>
                  </a:cubicBezTo>
                  <a:cubicBezTo>
                    <a:pt x="6348" y="3481"/>
                    <a:pt x="6311" y="3438"/>
                    <a:pt x="6311" y="3395"/>
                  </a:cubicBezTo>
                  <a:cubicBezTo>
                    <a:pt x="6311" y="3380"/>
                    <a:pt x="6311" y="3380"/>
                    <a:pt x="6311" y="3380"/>
                  </a:cubicBezTo>
                  <a:cubicBezTo>
                    <a:pt x="6311" y="3370"/>
                    <a:pt x="6315" y="3365"/>
                    <a:pt x="6327" y="3365"/>
                  </a:cubicBezTo>
                  <a:cubicBezTo>
                    <a:pt x="6376" y="3365"/>
                    <a:pt x="6376" y="3365"/>
                    <a:pt x="6376" y="3365"/>
                  </a:cubicBezTo>
                  <a:cubicBezTo>
                    <a:pt x="6387" y="3365"/>
                    <a:pt x="6391" y="3370"/>
                    <a:pt x="6391" y="3380"/>
                  </a:cubicBezTo>
                  <a:cubicBezTo>
                    <a:pt x="6391" y="3391"/>
                    <a:pt x="6391" y="3391"/>
                    <a:pt x="6391" y="3391"/>
                  </a:cubicBezTo>
                  <a:cubicBezTo>
                    <a:pt x="6391" y="3412"/>
                    <a:pt x="6414" y="3419"/>
                    <a:pt x="6444" y="3419"/>
                  </a:cubicBezTo>
                  <a:cubicBezTo>
                    <a:pt x="6473" y="3419"/>
                    <a:pt x="6497" y="3412"/>
                    <a:pt x="6497" y="3391"/>
                  </a:cubicBezTo>
                  <a:cubicBezTo>
                    <a:pt x="6497" y="3380"/>
                    <a:pt x="6497" y="3380"/>
                    <a:pt x="6497" y="3380"/>
                  </a:cubicBezTo>
                  <a:cubicBezTo>
                    <a:pt x="6497" y="3369"/>
                    <a:pt x="6489" y="3363"/>
                    <a:pt x="6468" y="3355"/>
                  </a:cubicBezTo>
                  <a:cubicBezTo>
                    <a:pt x="6372" y="3320"/>
                    <a:pt x="6372" y="3320"/>
                    <a:pt x="6372" y="3320"/>
                  </a:cubicBezTo>
                  <a:cubicBezTo>
                    <a:pt x="6347" y="3311"/>
                    <a:pt x="6319" y="3283"/>
                    <a:pt x="6319" y="3250"/>
                  </a:cubicBezTo>
                  <a:cubicBezTo>
                    <a:pt x="6319" y="3229"/>
                    <a:pt x="6319" y="3229"/>
                    <a:pt x="6319" y="3229"/>
                  </a:cubicBezTo>
                  <a:cubicBezTo>
                    <a:pt x="6319" y="3186"/>
                    <a:pt x="6350" y="3141"/>
                    <a:pt x="6446" y="3141"/>
                  </a:cubicBezTo>
                  <a:moveTo>
                    <a:pt x="6748" y="3067"/>
                  </a:moveTo>
                  <a:cubicBezTo>
                    <a:pt x="6760" y="3067"/>
                    <a:pt x="6764" y="3072"/>
                    <a:pt x="6764" y="3084"/>
                  </a:cubicBezTo>
                  <a:cubicBezTo>
                    <a:pt x="6764" y="3147"/>
                    <a:pt x="6764" y="3147"/>
                    <a:pt x="6764" y="3147"/>
                  </a:cubicBezTo>
                  <a:cubicBezTo>
                    <a:pt x="6824" y="3147"/>
                    <a:pt x="6824" y="3147"/>
                    <a:pt x="6824" y="3147"/>
                  </a:cubicBezTo>
                  <a:cubicBezTo>
                    <a:pt x="6836" y="3147"/>
                    <a:pt x="6841" y="3151"/>
                    <a:pt x="6841" y="3163"/>
                  </a:cubicBezTo>
                  <a:cubicBezTo>
                    <a:pt x="6841" y="3200"/>
                    <a:pt x="6841" y="3200"/>
                    <a:pt x="6841" y="3200"/>
                  </a:cubicBezTo>
                  <a:cubicBezTo>
                    <a:pt x="6841" y="3211"/>
                    <a:pt x="6836" y="3216"/>
                    <a:pt x="6824" y="3216"/>
                  </a:cubicBezTo>
                  <a:cubicBezTo>
                    <a:pt x="6764" y="3216"/>
                    <a:pt x="6764" y="3216"/>
                    <a:pt x="6764" y="3216"/>
                  </a:cubicBezTo>
                  <a:cubicBezTo>
                    <a:pt x="6764" y="3368"/>
                    <a:pt x="6764" y="3368"/>
                    <a:pt x="6764" y="3368"/>
                  </a:cubicBezTo>
                  <a:cubicBezTo>
                    <a:pt x="6764" y="3393"/>
                    <a:pt x="6780" y="3404"/>
                    <a:pt x="6817" y="3404"/>
                  </a:cubicBezTo>
                  <a:cubicBezTo>
                    <a:pt x="6832" y="3404"/>
                    <a:pt x="6832" y="3404"/>
                    <a:pt x="6832" y="3404"/>
                  </a:cubicBezTo>
                  <a:cubicBezTo>
                    <a:pt x="6844" y="3404"/>
                    <a:pt x="6848" y="3409"/>
                    <a:pt x="6848" y="3421"/>
                  </a:cubicBezTo>
                  <a:cubicBezTo>
                    <a:pt x="6848" y="3459"/>
                    <a:pt x="6848" y="3459"/>
                    <a:pt x="6848" y="3459"/>
                  </a:cubicBezTo>
                  <a:cubicBezTo>
                    <a:pt x="6848" y="3471"/>
                    <a:pt x="6844" y="3476"/>
                    <a:pt x="6832" y="3476"/>
                  </a:cubicBezTo>
                  <a:cubicBezTo>
                    <a:pt x="6804" y="3476"/>
                    <a:pt x="6804" y="3476"/>
                    <a:pt x="6804" y="3476"/>
                  </a:cubicBezTo>
                  <a:cubicBezTo>
                    <a:pt x="6707" y="3476"/>
                    <a:pt x="6677" y="3442"/>
                    <a:pt x="6677" y="3378"/>
                  </a:cubicBezTo>
                  <a:cubicBezTo>
                    <a:pt x="6677" y="3216"/>
                    <a:pt x="6677" y="3216"/>
                    <a:pt x="6677" y="3216"/>
                  </a:cubicBezTo>
                  <a:cubicBezTo>
                    <a:pt x="6644" y="3216"/>
                    <a:pt x="6644" y="3216"/>
                    <a:pt x="6644" y="3216"/>
                  </a:cubicBezTo>
                  <a:cubicBezTo>
                    <a:pt x="6633" y="3216"/>
                    <a:pt x="6628" y="3211"/>
                    <a:pt x="6628" y="3200"/>
                  </a:cubicBezTo>
                  <a:cubicBezTo>
                    <a:pt x="6628" y="3167"/>
                    <a:pt x="6628" y="3167"/>
                    <a:pt x="6628" y="3167"/>
                  </a:cubicBezTo>
                  <a:cubicBezTo>
                    <a:pt x="6628" y="3155"/>
                    <a:pt x="6633" y="3152"/>
                    <a:pt x="6644" y="3151"/>
                  </a:cubicBezTo>
                  <a:cubicBezTo>
                    <a:pt x="6675" y="3147"/>
                    <a:pt x="6675" y="3147"/>
                    <a:pt x="6675" y="3147"/>
                  </a:cubicBezTo>
                  <a:cubicBezTo>
                    <a:pt x="6677" y="3147"/>
                    <a:pt x="6677" y="3147"/>
                    <a:pt x="6677" y="3147"/>
                  </a:cubicBezTo>
                  <a:cubicBezTo>
                    <a:pt x="6677" y="3084"/>
                    <a:pt x="6677" y="3084"/>
                    <a:pt x="6677" y="3084"/>
                  </a:cubicBezTo>
                  <a:cubicBezTo>
                    <a:pt x="6677" y="3072"/>
                    <a:pt x="6681" y="3067"/>
                    <a:pt x="6693" y="3067"/>
                  </a:cubicBezTo>
                  <a:cubicBezTo>
                    <a:pt x="6748" y="3067"/>
                    <a:pt x="6748" y="3067"/>
                    <a:pt x="6748" y="3067"/>
                  </a:cubicBezTo>
                  <a:moveTo>
                    <a:pt x="7025" y="3412"/>
                  </a:moveTo>
                  <a:cubicBezTo>
                    <a:pt x="7005" y="3412"/>
                    <a:pt x="6992" y="3406"/>
                    <a:pt x="6992" y="3386"/>
                  </a:cubicBezTo>
                  <a:cubicBezTo>
                    <a:pt x="6992" y="3376"/>
                    <a:pt x="6992" y="3376"/>
                    <a:pt x="6992" y="3376"/>
                  </a:cubicBezTo>
                  <a:cubicBezTo>
                    <a:pt x="6992" y="3358"/>
                    <a:pt x="6998" y="3346"/>
                    <a:pt x="7024" y="3346"/>
                  </a:cubicBezTo>
                  <a:cubicBezTo>
                    <a:pt x="7098" y="3346"/>
                    <a:pt x="7098" y="3346"/>
                    <a:pt x="7098" y="3346"/>
                  </a:cubicBezTo>
                  <a:cubicBezTo>
                    <a:pt x="7098" y="3384"/>
                    <a:pt x="7098" y="3384"/>
                    <a:pt x="7098" y="3384"/>
                  </a:cubicBezTo>
                  <a:cubicBezTo>
                    <a:pt x="7082" y="3395"/>
                    <a:pt x="7055" y="3412"/>
                    <a:pt x="7025" y="3412"/>
                  </a:cubicBezTo>
                  <a:moveTo>
                    <a:pt x="7050" y="3141"/>
                  </a:moveTo>
                  <a:cubicBezTo>
                    <a:pt x="6955" y="3141"/>
                    <a:pt x="6916" y="3177"/>
                    <a:pt x="6916" y="3236"/>
                  </a:cubicBezTo>
                  <a:cubicBezTo>
                    <a:pt x="6916" y="3245"/>
                    <a:pt x="6916" y="3245"/>
                    <a:pt x="6916" y="3245"/>
                  </a:cubicBezTo>
                  <a:cubicBezTo>
                    <a:pt x="6916" y="3256"/>
                    <a:pt x="6920" y="3261"/>
                    <a:pt x="6932" y="3261"/>
                  </a:cubicBezTo>
                  <a:cubicBezTo>
                    <a:pt x="6981" y="3261"/>
                    <a:pt x="6981" y="3261"/>
                    <a:pt x="6981" y="3261"/>
                  </a:cubicBezTo>
                  <a:cubicBezTo>
                    <a:pt x="6992" y="3261"/>
                    <a:pt x="6997" y="3256"/>
                    <a:pt x="6997" y="3245"/>
                  </a:cubicBezTo>
                  <a:cubicBezTo>
                    <a:pt x="6997" y="3240"/>
                    <a:pt x="6997" y="3240"/>
                    <a:pt x="6997" y="3240"/>
                  </a:cubicBezTo>
                  <a:cubicBezTo>
                    <a:pt x="6997" y="3216"/>
                    <a:pt x="7010" y="3205"/>
                    <a:pt x="7048" y="3205"/>
                  </a:cubicBezTo>
                  <a:cubicBezTo>
                    <a:pt x="7086" y="3205"/>
                    <a:pt x="7098" y="3219"/>
                    <a:pt x="7098" y="3243"/>
                  </a:cubicBezTo>
                  <a:cubicBezTo>
                    <a:pt x="7098" y="3285"/>
                    <a:pt x="7098" y="3285"/>
                    <a:pt x="7098" y="3285"/>
                  </a:cubicBezTo>
                  <a:cubicBezTo>
                    <a:pt x="7006" y="3285"/>
                    <a:pt x="7006" y="3285"/>
                    <a:pt x="7006" y="3285"/>
                  </a:cubicBezTo>
                  <a:cubicBezTo>
                    <a:pt x="6941" y="3285"/>
                    <a:pt x="6907" y="3324"/>
                    <a:pt x="6907" y="3368"/>
                  </a:cubicBezTo>
                  <a:cubicBezTo>
                    <a:pt x="6907" y="3398"/>
                    <a:pt x="6907" y="3398"/>
                    <a:pt x="6907" y="3398"/>
                  </a:cubicBezTo>
                  <a:cubicBezTo>
                    <a:pt x="6907" y="3442"/>
                    <a:pt x="6937" y="3481"/>
                    <a:pt x="7002" y="3481"/>
                  </a:cubicBezTo>
                  <a:cubicBezTo>
                    <a:pt x="7049" y="3481"/>
                    <a:pt x="7081" y="3460"/>
                    <a:pt x="7100" y="3444"/>
                  </a:cubicBezTo>
                  <a:cubicBezTo>
                    <a:pt x="7102" y="3458"/>
                    <a:pt x="7102" y="3458"/>
                    <a:pt x="7102" y="3458"/>
                  </a:cubicBezTo>
                  <a:cubicBezTo>
                    <a:pt x="7103" y="3470"/>
                    <a:pt x="7106" y="3476"/>
                    <a:pt x="7118" y="3476"/>
                  </a:cubicBezTo>
                  <a:cubicBezTo>
                    <a:pt x="7167" y="3476"/>
                    <a:pt x="7167" y="3476"/>
                    <a:pt x="7167" y="3476"/>
                  </a:cubicBezTo>
                  <a:cubicBezTo>
                    <a:pt x="7178" y="3476"/>
                    <a:pt x="7183" y="3470"/>
                    <a:pt x="7183" y="3458"/>
                  </a:cubicBezTo>
                  <a:cubicBezTo>
                    <a:pt x="7183" y="3236"/>
                    <a:pt x="7183" y="3236"/>
                    <a:pt x="7183" y="3236"/>
                  </a:cubicBezTo>
                  <a:cubicBezTo>
                    <a:pt x="7183" y="3177"/>
                    <a:pt x="7147" y="3141"/>
                    <a:pt x="7050" y="3141"/>
                  </a:cubicBezTo>
                  <a:moveTo>
                    <a:pt x="7363" y="3067"/>
                  </a:moveTo>
                  <a:cubicBezTo>
                    <a:pt x="7375" y="3067"/>
                    <a:pt x="7379" y="3072"/>
                    <a:pt x="7379" y="3084"/>
                  </a:cubicBezTo>
                  <a:cubicBezTo>
                    <a:pt x="7379" y="3147"/>
                    <a:pt x="7379" y="3147"/>
                    <a:pt x="7379" y="3147"/>
                  </a:cubicBezTo>
                  <a:cubicBezTo>
                    <a:pt x="7440" y="3147"/>
                    <a:pt x="7440" y="3147"/>
                    <a:pt x="7440" y="3147"/>
                  </a:cubicBezTo>
                  <a:cubicBezTo>
                    <a:pt x="7451" y="3147"/>
                    <a:pt x="7456" y="3151"/>
                    <a:pt x="7456" y="3163"/>
                  </a:cubicBezTo>
                  <a:cubicBezTo>
                    <a:pt x="7456" y="3200"/>
                    <a:pt x="7456" y="3200"/>
                    <a:pt x="7456" y="3200"/>
                  </a:cubicBezTo>
                  <a:cubicBezTo>
                    <a:pt x="7456" y="3211"/>
                    <a:pt x="7451" y="3216"/>
                    <a:pt x="7440" y="3216"/>
                  </a:cubicBezTo>
                  <a:cubicBezTo>
                    <a:pt x="7379" y="3216"/>
                    <a:pt x="7379" y="3216"/>
                    <a:pt x="7379" y="3216"/>
                  </a:cubicBezTo>
                  <a:cubicBezTo>
                    <a:pt x="7379" y="3368"/>
                    <a:pt x="7379" y="3368"/>
                    <a:pt x="7379" y="3368"/>
                  </a:cubicBezTo>
                  <a:cubicBezTo>
                    <a:pt x="7379" y="3393"/>
                    <a:pt x="7395" y="3404"/>
                    <a:pt x="7432" y="3404"/>
                  </a:cubicBezTo>
                  <a:cubicBezTo>
                    <a:pt x="7447" y="3404"/>
                    <a:pt x="7447" y="3404"/>
                    <a:pt x="7447" y="3404"/>
                  </a:cubicBezTo>
                  <a:cubicBezTo>
                    <a:pt x="7459" y="3404"/>
                    <a:pt x="7463" y="3409"/>
                    <a:pt x="7463" y="3421"/>
                  </a:cubicBezTo>
                  <a:cubicBezTo>
                    <a:pt x="7463" y="3459"/>
                    <a:pt x="7463" y="3459"/>
                    <a:pt x="7463" y="3459"/>
                  </a:cubicBezTo>
                  <a:cubicBezTo>
                    <a:pt x="7463" y="3471"/>
                    <a:pt x="7459" y="3476"/>
                    <a:pt x="7447" y="3476"/>
                  </a:cubicBezTo>
                  <a:cubicBezTo>
                    <a:pt x="7419" y="3476"/>
                    <a:pt x="7419" y="3476"/>
                    <a:pt x="7419" y="3476"/>
                  </a:cubicBezTo>
                  <a:cubicBezTo>
                    <a:pt x="7322" y="3476"/>
                    <a:pt x="7292" y="3442"/>
                    <a:pt x="7292" y="3378"/>
                  </a:cubicBezTo>
                  <a:cubicBezTo>
                    <a:pt x="7292" y="3216"/>
                    <a:pt x="7292" y="3216"/>
                    <a:pt x="7292" y="3216"/>
                  </a:cubicBezTo>
                  <a:cubicBezTo>
                    <a:pt x="7259" y="3216"/>
                    <a:pt x="7259" y="3216"/>
                    <a:pt x="7259" y="3216"/>
                  </a:cubicBezTo>
                  <a:cubicBezTo>
                    <a:pt x="7248" y="3216"/>
                    <a:pt x="7244" y="3211"/>
                    <a:pt x="7244" y="3200"/>
                  </a:cubicBezTo>
                  <a:cubicBezTo>
                    <a:pt x="7244" y="3167"/>
                    <a:pt x="7244" y="3167"/>
                    <a:pt x="7244" y="3167"/>
                  </a:cubicBezTo>
                  <a:cubicBezTo>
                    <a:pt x="7244" y="3155"/>
                    <a:pt x="7248" y="3152"/>
                    <a:pt x="7259" y="3151"/>
                  </a:cubicBezTo>
                  <a:cubicBezTo>
                    <a:pt x="7290" y="3147"/>
                    <a:pt x="7290" y="3147"/>
                    <a:pt x="7290" y="3147"/>
                  </a:cubicBezTo>
                  <a:cubicBezTo>
                    <a:pt x="7292" y="3147"/>
                    <a:pt x="7292" y="3147"/>
                    <a:pt x="7292" y="3147"/>
                  </a:cubicBezTo>
                  <a:cubicBezTo>
                    <a:pt x="7292" y="3084"/>
                    <a:pt x="7292" y="3084"/>
                    <a:pt x="7292" y="3084"/>
                  </a:cubicBezTo>
                  <a:cubicBezTo>
                    <a:pt x="7292" y="3072"/>
                    <a:pt x="7297" y="3067"/>
                    <a:pt x="7308" y="3067"/>
                  </a:cubicBezTo>
                  <a:cubicBezTo>
                    <a:pt x="7363" y="3067"/>
                    <a:pt x="7363" y="3067"/>
                    <a:pt x="7363" y="3067"/>
                  </a:cubicBezTo>
                  <a:moveTo>
                    <a:pt x="7598" y="3146"/>
                  </a:moveTo>
                  <a:cubicBezTo>
                    <a:pt x="7543" y="3146"/>
                    <a:pt x="7543" y="3146"/>
                    <a:pt x="7543" y="3146"/>
                  </a:cubicBezTo>
                  <a:cubicBezTo>
                    <a:pt x="7531" y="3146"/>
                    <a:pt x="7527" y="3151"/>
                    <a:pt x="7527" y="3163"/>
                  </a:cubicBezTo>
                  <a:cubicBezTo>
                    <a:pt x="7527" y="3458"/>
                    <a:pt x="7527" y="3458"/>
                    <a:pt x="7527" y="3458"/>
                  </a:cubicBezTo>
                  <a:cubicBezTo>
                    <a:pt x="7527" y="3470"/>
                    <a:pt x="7531" y="3476"/>
                    <a:pt x="7543" y="3476"/>
                  </a:cubicBezTo>
                  <a:cubicBezTo>
                    <a:pt x="7598" y="3476"/>
                    <a:pt x="7598" y="3476"/>
                    <a:pt x="7598" y="3476"/>
                  </a:cubicBezTo>
                  <a:cubicBezTo>
                    <a:pt x="7609" y="3476"/>
                    <a:pt x="7613" y="3470"/>
                    <a:pt x="7613" y="3458"/>
                  </a:cubicBezTo>
                  <a:cubicBezTo>
                    <a:pt x="7613" y="3163"/>
                    <a:pt x="7613" y="3163"/>
                    <a:pt x="7613" y="3163"/>
                  </a:cubicBezTo>
                  <a:cubicBezTo>
                    <a:pt x="7613" y="3151"/>
                    <a:pt x="7609" y="3146"/>
                    <a:pt x="7598" y="3146"/>
                  </a:cubicBezTo>
                  <a:moveTo>
                    <a:pt x="7598" y="3013"/>
                  </a:moveTo>
                  <a:cubicBezTo>
                    <a:pt x="7543" y="3013"/>
                    <a:pt x="7543" y="3013"/>
                    <a:pt x="7543" y="3013"/>
                  </a:cubicBezTo>
                  <a:cubicBezTo>
                    <a:pt x="7531" y="3013"/>
                    <a:pt x="7527" y="3018"/>
                    <a:pt x="7527" y="3030"/>
                  </a:cubicBezTo>
                  <a:cubicBezTo>
                    <a:pt x="7527" y="3087"/>
                    <a:pt x="7527" y="3087"/>
                    <a:pt x="7527" y="3087"/>
                  </a:cubicBezTo>
                  <a:cubicBezTo>
                    <a:pt x="7527" y="3098"/>
                    <a:pt x="7531" y="3103"/>
                    <a:pt x="7543" y="3103"/>
                  </a:cubicBezTo>
                  <a:cubicBezTo>
                    <a:pt x="7598" y="3103"/>
                    <a:pt x="7598" y="3103"/>
                    <a:pt x="7598" y="3103"/>
                  </a:cubicBezTo>
                  <a:cubicBezTo>
                    <a:pt x="7609" y="3103"/>
                    <a:pt x="7613" y="3098"/>
                    <a:pt x="7613" y="3087"/>
                  </a:cubicBezTo>
                  <a:cubicBezTo>
                    <a:pt x="7613" y="3030"/>
                    <a:pt x="7613" y="3030"/>
                    <a:pt x="7613" y="3030"/>
                  </a:cubicBezTo>
                  <a:cubicBezTo>
                    <a:pt x="7613" y="3018"/>
                    <a:pt x="7609" y="3013"/>
                    <a:pt x="7598" y="3013"/>
                  </a:cubicBezTo>
                  <a:moveTo>
                    <a:pt x="7819" y="3141"/>
                  </a:moveTo>
                  <a:cubicBezTo>
                    <a:pt x="7914" y="3141"/>
                    <a:pt x="7946" y="3186"/>
                    <a:pt x="7946" y="3229"/>
                  </a:cubicBezTo>
                  <a:cubicBezTo>
                    <a:pt x="7946" y="3241"/>
                    <a:pt x="7946" y="3241"/>
                    <a:pt x="7946" y="3241"/>
                  </a:cubicBezTo>
                  <a:cubicBezTo>
                    <a:pt x="7946" y="3253"/>
                    <a:pt x="7942" y="3257"/>
                    <a:pt x="7930" y="3257"/>
                  </a:cubicBezTo>
                  <a:cubicBezTo>
                    <a:pt x="7881" y="3257"/>
                    <a:pt x="7881" y="3257"/>
                    <a:pt x="7881" y="3257"/>
                  </a:cubicBezTo>
                  <a:cubicBezTo>
                    <a:pt x="7871" y="3257"/>
                    <a:pt x="7867" y="3253"/>
                    <a:pt x="7867" y="3241"/>
                  </a:cubicBezTo>
                  <a:cubicBezTo>
                    <a:pt x="7867" y="3229"/>
                    <a:pt x="7867" y="3229"/>
                    <a:pt x="7867" y="3229"/>
                  </a:cubicBezTo>
                  <a:cubicBezTo>
                    <a:pt x="7867" y="3208"/>
                    <a:pt x="7847" y="3202"/>
                    <a:pt x="7818" y="3202"/>
                  </a:cubicBezTo>
                  <a:cubicBezTo>
                    <a:pt x="7790" y="3202"/>
                    <a:pt x="7771" y="3208"/>
                    <a:pt x="7771" y="3229"/>
                  </a:cubicBezTo>
                  <a:cubicBezTo>
                    <a:pt x="7771" y="3236"/>
                    <a:pt x="7771" y="3236"/>
                    <a:pt x="7771" y="3236"/>
                  </a:cubicBezTo>
                  <a:cubicBezTo>
                    <a:pt x="7771" y="3249"/>
                    <a:pt x="7782" y="3256"/>
                    <a:pt x="7791" y="3259"/>
                  </a:cubicBezTo>
                  <a:cubicBezTo>
                    <a:pt x="7887" y="3293"/>
                    <a:pt x="7887" y="3293"/>
                    <a:pt x="7887" y="3293"/>
                  </a:cubicBezTo>
                  <a:cubicBezTo>
                    <a:pt x="7928" y="3308"/>
                    <a:pt x="7950" y="3330"/>
                    <a:pt x="7950" y="3362"/>
                  </a:cubicBezTo>
                  <a:cubicBezTo>
                    <a:pt x="7950" y="3395"/>
                    <a:pt x="7950" y="3395"/>
                    <a:pt x="7950" y="3395"/>
                  </a:cubicBezTo>
                  <a:cubicBezTo>
                    <a:pt x="7950" y="3438"/>
                    <a:pt x="7912" y="3481"/>
                    <a:pt x="7816" y="3481"/>
                  </a:cubicBezTo>
                  <a:cubicBezTo>
                    <a:pt x="7721" y="3481"/>
                    <a:pt x="7684" y="3438"/>
                    <a:pt x="7684" y="3395"/>
                  </a:cubicBezTo>
                  <a:cubicBezTo>
                    <a:pt x="7684" y="3380"/>
                    <a:pt x="7684" y="3380"/>
                    <a:pt x="7684" y="3380"/>
                  </a:cubicBezTo>
                  <a:cubicBezTo>
                    <a:pt x="7684" y="3370"/>
                    <a:pt x="7688" y="3365"/>
                    <a:pt x="7699" y="3365"/>
                  </a:cubicBezTo>
                  <a:cubicBezTo>
                    <a:pt x="7748" y="3365"/>
                    <a:pt x="7748" y="3365"/>
                    <a:pt x="7748" y="3365"/>
                  </a:cubicBezTo>
                  <a:cubicBezTo>
                    <a:pt x="7760" y="3365"/>
                    <a:pt x="7764" y="3370"/>
                    <a:pt x="7764" y="3380"/>
                  </a:cubicBezTo>
                  <a:cubicBezTo>
                    <a:pt x="7764" y="3391"/>
                    <a:pt x="7764" y="3391"/>
                    <a:pt x="7764" y="3391"/>
                  </a:cubicBezTo>
                  <a:cubicBezTo>
                    <a:pt x="7764" y="3412"/>
                    <a:pt x="7787" y="3419"/>
                    <a:pt x="7816" y="3419"/>
                  </a:cubicBezTo>
                  <a:cubicBezTo>
                    <a:pt x="7846" y="3419"/>
                    <a:pt x="7870" y="3412"/>
                    <a:pt x="7870" y="3391"/>
                  </a:cubicBezTo>
                  <a:cubicBezTo>
                    <a:pt x="7870" y="3380"/>
                    <a:pt x="7870" y="3380"/>
                    <a:pt x="7870" y="3380"/>
                  </a:cubicBezTo>
                  <a:cubicBezTo>
                    <a:pt x="7870" y="3369"/>
                    <a:pt x="7862" y="3363"/>
                    <a:pt x="7840" y="3355"/>
                  </a:cubicBezTo>
                  <a:cubicBezTo>
                    <a:pt x="7744" y="3320"/>
                    <a:pt x="7744" y="3320"/>
                    <a:pt x="7744" y="3320"/>
                  </a:cubicBezTo>
                  <a:cubicBezTo>
                    <a:pt x="7720" y="3311"/>
                    <a:pt x="7692" y="3283"/>
                    <a:pt x="7692" y="3250"/>
                  </a:cubicBezTo>
                  <a:cubicBezTo>
                    <a:pt x="7692" y="3229"/>
                    <a:pt x="7692" y="3229"/>
                    <a:pt x="7692" y="3229"/>
                  </a:cubicBezTo>
                  <a:cubicBezTo>
                    <a:pt x="7692" y="3186"/>
                    <a:pt x="7723" y="3141"/>
                    <a:pt x="7819" y="3141"/>
                  </a:cubicBezTo>
                  <a:moveTo>
                    <a:pt x="8121" y="3067"/>
                  </a:moveTo>
                  <a:cubicBezTo>
                    <a:pt x="8133" y="3067"/>
                    <a:pt x="8137" y="3072"/>
                    <a:pt x="8137" y="3084"/>
                  </a:cubicBezTo>
                  <a:cubicBezTo>
                    <a:pt x="8137" y="3147"/>
                    <a:pt x="8137" y="3147"/>
                    <a:pt x="8137" y="3147"/>
                  </a:cubicBezTo>
                  <a:cubicBezTo>
                    <a:pt x="8197" y="3147"/>
                    <a:pt x="8197" y="3147"/>
                    <a:pt x="8197" y="3147"/>
                  </a:cubicBezTo>
                  <a:cubicBezTo>
                    <a:pt x="8209" y="3147"/>
                    <a:pt x="8214" y="3151"/>
                    <a:pt x="8214" y="3163"/>
                  </a:cubicBezTo>
                  <a:cubicBezTo>
                    <a:pt x="8214" y="3200"/>
                    <a:pt x="8214" y="3200"/>
                    <a:pt x="8214" y="3200"/>
                  </a:cubicBezTo>
                  <a:cubicBezTo>
                    <a:pt x="8214" y="3211"/>
                    <a:pt x="8209" y="3216"/>
                    <a:pt x="8197" y="3216"/>
                  </a:cubicBezTo>
                  <a:cubicBezTo>
                    <a:pt x="8137" y="3216"/>
                    <a:pt x="8137" y="3216"/>
                    <a:pt x="8137" y="3216"/>
                  </a:cubicBezTo>
                  <a:cubicBezTo>
                    <a:pt x="8137" y="3368"/>
                    <a:pt x="8137" y="3368"/>
                    <a:pt x="8137" y="3368"/>
                  </a:cubicBezTo>
                  <a:cubicBezTo>
                    <a:pt x="8137" y="3393"/>
                    <a:pt x="8153" y="3404"/>
                    <a:pt x="8190" y="3404"/>
                  </a:cubicBezTo>
                  <a:cubicBezTo>
                    <a:pt x="8205" y="3404"/>
                    <a:pt x="8205" y="3404"/>
                    <a:pt x="8205" y="3404"/>
                  </a:cubicBezTo>
                  <a:cubicBezTo>
                    <a:pt x="8216" y="3404"/>
                    <a:pt x="8221" y="3409"/>
                    <a:pt x="8221" y="3421"/>
                  </a:cubicBezTo>
                  <a:cubicBezTo>
                    <a:pt x="8221" y="3459"/>
                    <a:pt x="8221" y="3459"/>
                    <a:pt x="8221" y="3459"/>
                  </a:cubicBezTo>
                  <a:cubicBezTo>
                    <a:pt x="8221" y="3471"/>
                    <a:pt x="8216" y="3476"/>
                    <a:pt x="8205" y="3476"/>
                  </a:cubicBezTo>
                  <a:cubicBezTo>
                    <a:pt x="8177" y="3476"/>
                    <a:pt x="8177" y="3476"/>
                    <a:pt x="8177" y="3476"/>
                  </a:cubicBezTo>
                  <a:cubicBezTo>
                    <a:pt x="8079" y="3476"/>
                    <a:pt x="8050" y="3442"/>
                    <a:pt x="8050" y="3378"/>
                  </a:cubicBezTo>
                  <a:cubicBezTo>
                    <a:pt x="8050" y="3216"/>
                    <a:pt x="8050" y="3216"/>
                    <a:pt x="8050" y="3216"/>
                  </a:cubicBezTo>
                  <a:cubicBezTo>
                    <a:pt x="8017" y="3216"/>
                    <a:pt x="8017" y="3216"/>
                    <a:pt x="8017" y="3216"/>
                  </a:cubicBezTo>
                  <a:cubicBezTo>
                    <a:pt x="8006" y="3216"/>
                    <a:pt x="8001" y="3211"/>
                    <a:pt x="8001" y="3200"/>
                  </a:cubicBezTo>
                  <a:cubicBezTo>
                    <a:pt x="8001" y="3167"/>
                    <a:pt x="8001" y="3167"/>
                    <a:pt x="8001" y="3167"/>
                  </a:cubicBezTo>
                  <a:cubicBezTo>
                    <a:pt x="8001" y="3155"/>
                    <a:pt x="8006" y="3152"/>
                    <a:pt x="8017" y="3151"/>
                  </a:cubicBezTo>
                  <a:cubicBezTo>
                    <a:pt x="8048" y="3147"/>
                    <a:pt x="8048" y="3147"/>
                    <a:pt x="8048" y="3147"/>
                  </a:cubicBezTo>
                  <a:cubicBezTo>
                    <a:pt x="8050" y="3147"/>
                    <a:pt x="8050" y="3147"/>
                    <a:pt x="8050" y="3147"/>
                  </a:cubicBezTo>
                  <a:cubicBezTo>
                    <a:pt x="8050" y="3084"/>
                    <a:pt x="8050" y="3084"/>
                    <a:pt x="8050" y="3084"/>
                  </a:cubicBezTo>
                  <a:cubicBezTo>
                    <a:pt x="8050" y="3072"/>
                    <a:pt x="8054" y="3067"/>
                    <a:pt x="8066" y="3067"/>
                  </a:cubicBezTo>
                  <a:cubicBezTo>
                    <a:pt x="8121" y="3067"/>
                    <a:pt x="8121" y="3067"/>
                    <a:pt x="8121" y="3067"/>
                  </a:cubicBezTo>
                  <a:moveTo>
                    <a:pt x="8356" y="3146"/>
                  </a:moveTo>
                  <a:cubicBezTo>
                    <a:pt x="8301" y="3146"/>
                    <a:pt x="8301" y="3146"/>
                    <a:pt x="8301" y="3146"/>
                  </a:cubicBezTo>
                  <a:cubicBezTo>
                    <a:pt x="8289" y="3146"/>
                    <a:pt x="8284" y="3151"/>
                    <a:pt x="8284" y="3163"/>
                  </a:cubicBezTo>
                  <a:cubicBezTo>
                    <a:pt x="8284" y="3458"/>
                    <a:pt x="8284" y="3458"/>
                    <a:pt x="8284" y="3458"/>
                  </a:cubicBezTo>
                  <a:cubicBezTo>
                    <a:pt x="8284" y="3470"/>
                    <a:pt x="8289" y="3476"/>
                    <a:pt x="8301" y="3476"/>
                  </a:cubicBezTo>
                  <a:cubicBezTo>
                    <a:pt x="8356" y="3476"/>
                    <a:pt x="8356" y="3476"/>
                    <a:pt x="8356" y="3476"/>
                  </a:cubicBezTo>
                  <a:cubicBezTo>
                    <a:pt x="8367" y="3476"/>
                    <a:pt x="8371" y="3470"/>
                    <a:pt x="8371" y="3458"/>
                  </a:cubicBezTo>
                  <a:cubicBezTo>
                    <a:pt x="8371" y="3163"/>
                    <a:pt x="8371" y="3163"/>
                    <a:pt x="8371" y="3163"/>
                  </a:cubicBezTo>
                  <a:cubicBezTo>
                    <a:pt x="8371" y="3151"/>
                    <a:pt x="8367" y="3146"/>
                    <a:pt x="8356" y="3146"/>
                  </a:cubicBezTo>
                  <a:moveTo>
                    <a:pt x="8356" y="3013"/>
                  </a:moveTo>
                  <a:cubicBezTo>
                    <a:pt x="8301" y="3013"/>
                    <a:pt x="8301" y="3013"/>
                    <a:pt x="8301" y="3013"/>
                  </a:cubicBezTo>
                  <a:cubicBezTo>
                    <a:pt x="8289" y="3013"/>
                    <a:pt x="8284" y="3018"/>
                    <a:pt x="8284" y="3030"/>
                  </a:cubicBezTo>
                  <a:cubicBezTo>
                    <a:pt x="8284" y="3087"/>
                    <a:pt x="8284" y="3087"/>
                    <a:pt x="8284" y="3087"/>
                  </a:cubicBezTo>
                  <a:cubicBezTo>
                    <a:pt x="8284" y="3098"/>
                    <a:pt x="8289" y="3103"/>
                    <a:pt x="8301" y="3103"/>
                  </a:cubicBezTo>
                  <a:cubicBezTo>
                    <a:pt x="8356" y="3103"/>
                    <a:pt x="8356" y="3103"/>
                    <a:pt x="8356" y="3103"/>
                  </a:cubicBezTo>
                  <a:cubicBezTo>
                    <a:pt x="8367" y="3103"/>
                    <a:pt x="8371" y="3098"/>
                    <a:pt x="8371" y="3087"/>
                  </a:cubicBezTo>
                  <a:cubicBezTo>
                    <a:pt x="8371" y="3030"/>
                    <a:pt x="8371" y="3030"/>
                    <a:pt x="8371" y="3030"/>
                  </a:cubicBezTo>
                  <a:cubicBezTo>
                    <a:pt x="8371" y="3018"/>
                    <a:pt x="8367" y="3013"/>
                    <a:pt x="8356" y="3013"/>
                  </a:cubicBezTo>
                  <a:moveTo>
                    <a:pt x="8571" y="3405"/>
                  </a:moveTo>
                  <a:cubicBezTo>
                    <a:pt x="8540" y="3405"/>
                    <a:pt x="8534" y="3388"/>
                    <a:pt x="8534" y="3370"/>
                  </a:cubicBezTo>
                  <a:cubicBezTo>
                    <a:pt x="8534" y="3251"/>
                    <a:pt x="8534" y="3251"/>
                    <a:pt x="8534" y="3251"/>
                  </a:cubicBezTo>
                  <a:cubicBezTo>
                    <a:pt x="8534" y="3233"/>
                    <a:pt x="8540" y="3216"/>
                    <a:pt x="8571" y="3216"/>
                  </a:cubicBezTo>
                  <a:cubicBezTo>
                    <a:pt x="8603" y="3216"/>
                    <a:pt x="8633" y="3236"/>
                    <a:pt x="8647" y="3247"/>
                  </a:cubicBezTo>
                  <a:cubicBezTo>
                    <a:pt x="8647" y="3375"/>
                    <a:pt x="8647" y="3375"/>
                    <a:pt x="8647" y="3375"/>
                  </a:cubicBezTo>
                  <a:cubicBezTo>
                    <a:pt x="8633" y="3386"/>
                    <a:pt x="8603" y="3405"/>
                    <a:pt x="8571" y="3405"/>
                  </a:cubicBezTo>
                  <a:moveTo>
                    <a:pt x="8544" y="3141"/>
                  </a:moveTo>
                  <a:cubicBezTo>
                    <a:pt x="8478" y="3141"/>
                    <a:pt x="8448" y="3178"/>
                    <a:pt x="8448" y="3237"/>
                  </a:cubicBezTo>
                  <a:cubicBezTo>
                    <a:pt x="8448" y="3384"/>
                    <a:pt x="8448" y="3384"/>
                    <a:pt x="8448" y="3384"/>
                  </a:cubicBezTo>
                  <a:cubicBezTo>
                    <a:pt x="8448" y="3443"/>
                    <a:pt x="8478" y="3481"/>
                    <a:pt x="8544" y="3481"/>
                  </a:cubicBezTo>
                  <a:cubicBezTo>
                    <a:pt x="8595" y="3481"/>
                    <a:pt x="8628" y="3460"/>
                    <a:pt x="8647" y="3446"/>
                  </a:cubicBezTo>
                  <a:cubicBezTo>
                    <a:pt x="8647" y="3592"/>
                    <a:pt x="8647" y="3592"/>
                    <a:pt x="8647" y="3592"/>
                  </a:cubicBezTo>
                  <a:cubicBezTo>
                    <a:pt x="8647" y="3604"/>
                    <a:pt x="8651" y="3609"/>
                    <a:pt x="8663" y="3609"/>
                  </a:cubicBezTo>
                  <a:cubicBezTo>
                    <a:pt x="8718" y="3609"/>
                    <a:pt x="8718" y="3609"/>
                    <a:pt x="8718" y="3609"/>
                  </a:cubicBezTo>
                  <a:cubicBezTo>
                    <a:pt x="8729" y="3609"/>
                    <a:pt x="8734" y="3604"/>
                    <a:pt x="8734" y="3592"/>
                  </a:cubicBezTo>
                  <a:cubicBezTo>
                    <a:pt x="8734" y="3163"/>
                    <a:pt x="8734" y="3163"/>
                    <a:pt x="8734" y="3163"/>
                  </a:cubicBezTo>
                  <a:cubicBezTo>
                    <a:pt x="8734" y="3151"/>
                    <a:pt x="8729" y="3146"/>
                    <a:pt x="8718" y="3146"/>
                  </a:cubicBezTo>
                  <a:cubicBezTo>
                    <a:pt x="8667" y="3146"/>
                    <a:pt x="8667" y="3146"/>
                    <a:pt x="8667" y="3146"/>
                  </a:cubicBezTo>
                  <a:cubicBezTo>
                    <a:pt x="8655" y="3146"/>
                    <a:pt x="8652" y="3151"/>
                    <a:pt x="8650" y="3163"/>
                  </a:cubicBezTo>
                  <a:cubicBezTo>
                    <a:pt x="8649" y="3178"/>
                    <a:pt x="8649" y="3178"/>
                    <a:pt x="8649" y="3178"/>
                  </a:cubicBezTo>
                  <a:cubicBezTo>
                    <a:pt x="8630" y="3164"/>
                    <a:pt x="8597" y="3141"/>
                    <a:pt x="8544" y="3141"/>
                  </a:cubicBezTo>
                  <a:moveTo>
                    <a:pt x="9079" y="3146"/>
                  </a:moveTo>
                  <a:cubicBezTo>
                    <a:pt x="9090" y="3146"/>
                    <a:pt x="9095" y="3151"/>
                    <a:pt x="9095" y="3163"/>
                  </a:cubicBezTo>
                  <a:cubicBezTo>
                    <a:pt x="9095" y="3459"/>
                    <a:pt x="9095" y="3459"/>
                    <a:pt x="9095" y="3459"/>
                  </a:cubicBezTo>
                  <a:cubicBezTo>
                    <a:pt x="9095" y="3471"/>
                    <a:pt x="9090" y="3476"/>
                    <a:pt x="9079" y="3476"/>
                  </a:cubicBezTo>
                  <a:cubicBezTo>
                    <a:pt x="9028" y="3476"/>
                    <a:pt x="9028" y="3476"/>
                    <a:pt x="9028" y="3476"/>
                  </a:cubicBezTo>
                  <a:cubicBezTo>
                    <a:pt x="9016" y="3476"/>
                    <a:pt x="9013" y="3471"/>
                    <a:pt x="9012" y="3459"/>
                  </a:cubicBezTo>
                  <a:cubicBezTo>
                    <a:pt x="9010" y="3444"/>
                    <a:pt x="9010" y="3444"/>
                    <a:pt x="9010" y="3444"/>
                  </a:cubicBezTo>
                  <a:cubicBezTo>
                    <a:pt x="8993" y="3460"/>
                    <a:pt x="8961" y="3481"/>
                    <a:pt x="8908" y="3481"/>
                  </a:cubicBezTo>
                  <a:cubicBezTo>
                    <a:pt x="8848" y="3481"/>
                    <a:pt x="8813" y="3444"/>
                    <a:pt x="8813" y="3392"/>
                  </a:cubicBezTo>
                  <a:cubicBezTo>
                    <a:pt x="8813" y="3163"/>
                    <a:pt x="8813" y="3163"/>
                    <a:pt x="8813" y="3163"/>
                  </a:cubicBezTo>
                  <a:cubicBezTo>
                    <a:pt x="8813" y="3151"/>
                    <a:pt x="8818" y="3146"/>
                    <a:pt x="8829" y="3146"/>
                  </a:cubicBezTo>
                  <a:cubicBezTo>
                    <a:pt x="8883" y="3146"/>
                    <a:pt x="8883" y="3146"/>
                    <a:pt x="8883" y="3146"/>
                  </a:cubicBezTo>
                  <a:cubicBezTo>
                    <a:pt x="8894" y="3146"/>
                    <a:pt x="8900" y="3151"/>
                    <a:pt x="8900" y="3163"/>
                  </a:cubicBezTo>
                  <a:cubicBezTo>
                    <a:pt x="8900" y="3370"/>
                    <a:pt x="8900" y="3370"/>
                    <a:pt x="8900" y="3370"/>
                  </a:cubicBezTo>
                  <a:cubicBezTo>
                    <a:pt x="8900" y="3394"/>
                    <a:pt x="8908" y="3405"/>
                    <a:pt x="8935" y="3405"/>
                  </a:cubicBezTo>
                  <a:cubicBezTo>
                    <a:pt x="8968" y="3405"/>
                    <a:pt x="8995" y="3387"/>
                    <a:pt x="9008" y="3376"/>
                  </a:cubicBezTo>
                  <a:cubicBezTo>
                    <a:pt x="9008" y="3163"/>
                    <a:pt x="9008" y="3163"/>
                    <a:pt x="9008" y="3163"/>
                  </a:cubicBezTo>
                  <a:cubicBezTo>
                    <a:pt x="9008" y="3151"/>
                    <a:pt x="9012" y="3146"/>
                    <a:pt x="9024" y="3146"/>
                  </a:cubicBezTo>
                  <a:cubicBezTo>
                    <a:pt x="9079" y="3146"/>
                    <a:pt x="9079" y="3146"/>
                    <a:pt x="9079" y="3146"/>
                  </a:cubicBezTo>
                  <a:moveTo>
                    <a:pt x="9256" y="3272"/>
                  </a:moveTo>
                  <a:cubicBezTo>
                    <a:pt x="9256" y="3243"/>
                    <a:pt x="9256" y="3243"/>
                    <a:pt x="9256" y="3243"/>
                  </a:cubicBezTo>
                  <a:cubicBezTo>
                    <a:pt x="9256" y="3219"/>
                    <a:pt x="9270" y="3206"/>
                    <a:pt x="9308" y="3206"/>
                  </a:cubicBezTo>
                  <a:cubicBezTo>
                    <a:pt x="9345" y="3206"/>
                    <a:pt x="9359" y="3219"/>
                    <a:pt x="9359" y="3243"/>
                  </a:cubicBezTo>
                  <a:cubicBezTo>
                    <a:pt x="9359" y="3272"/>
                    <a:pt x="9359" y="3272"/>
                    <a:pt x="9359" y="3272"/>
                  </a:cubicBezTo>
                  <a:cubicBezTo>
                    <a:pt x="9256" y="3272"/>
                    <a:pt x="9256" y="3272"/>
                    <a:pt x="9256" y="3272"/>
                  </a:cubicBezTo>
                  <a:moveTo>
                    <a:pt x="9308" y="3141"/>
                  </a:moveTo>
                  <a:cubicBezTo>
                    <a:pt x="9211" y="3141"/>
                    <a:pt x="9171" y="3179"/>
                    <a:pt x="9171" y="3238"/>
                  </a:cubicBezTo>
                  <a:cubicBezTo>
                    <a:pt x="9171" y="3383"/>
                    <a:pt x="9171" y="3383"/>
                    <a:pt x="9171" y="3383"/>
                  </a:cubicBezTo>
                  <a:cubicBezTo>
                    <a:pt x="9171" y="3443"/>
                    <a:pt x="9210" y="3481"/>
                    <a:pt x="9307" y="3481"/>
                  </a:cubicBezTo>
                  <a:cubicBezTo>
                    <a:pt x="9404" y="3481"/>
                    <a:pt x="9439" y="3443"/>
                    <a:pt x="9439" y="3383"/>
                  </a:cubicBezTo>
                  <a:cubicBezTo>
                    <a:pt x="9439" y="3376"/>
                    <a:pt x="9439" y="3376"/>
                    <a:pt x="9439" y="3376"/>
                  </a:cubicBezTo>
                  <a:cubicBezTo>
                    <a:pt x="9439" y="3364"/>
                    <a:pt x="9433" y="3359"/>
                    <a:pt x="9422" y="3359"/>
                  </a:cubicBezTo>
                  <a:cubicBezTo>
                    <a:pt x="9376" y="3359"/>
                    <a:pt x="9376" y="3359"/>
                    <a:pt x="9376" y="3359"/>
                  </a:cubicBezTo>
                  <a:cubicBezTo>
                    <a:pt x="9364" y="3359"/>
                    <a:pt x="9359" y="3364"/>
                    <a:pt x="9359" y="3376"/>
                  </a:cubicBezTo>
                  <a:cubicBezTo>
                    <a:pt x="9359" y="3379"/>
                    <a:pt x="9359" y="3379"/>
                    <a:pt x="9359" y="3379"/>
                  </a:cubicBezTo>
                  <a:cubicBezTo>
                    <a:pt x="9359" y="3402"/>
                    <a:pt x="9347" y="3415"/>
                    <a:pt x="9308" y="3415"/>
                  </a:cubicBezTo>
                  <a:cubicBezTo>
                    <a:pt x="9269" y="3415"/>
                    <a:pt x="9256" y="3402"/>
                    <a:pt x="9256" y="3379"/>
                  </a:cubicBezTo>
                  <a:cubicBezTo>
                    <a:pt x="9256" y="3330"/>
                    <a:pt x="9256" y="3330"/>
                    <a:pt x="9256" y="3330"/>
                  </a:cubicBezTo>
                  <a:cubicBezTo>
                    <a:pt x="9426" y="3330"/>
                    <a:pt x="9426" y="3330"/>
                    <a:pt x="9426" y="3330"/>
                  </a:cubicBezTo>
                  <a:cubicBezTo>
                    <a:pt x="9436" y="3330"/>
                    <a:pt x="9440" y="3325"/>
                    <a:pt x="9440" y="3315"/>
                  </a:cubicBezTo>
                  <a:cubicBezTo>
                    <a:pt x="9440" y="3238"/>
                    <a:pt x="9440" y="3238"/>
                    <a:pt x="9440" y="3238"/>
                  </a:cubicBezTo>
                  <a:cubicBezTo>
                    <a:pt x="9440" y="3179"/>
                    <a:pt x="9404" y="3141"/>
                    <a:pt x="9308" y="3141"/>
                  </a:cubicBezTo>
                  <a:moveTo>
                    <a:pt x="118" y="4075"/>
                  </a:moveTo>
                  <a:cubicBezTo>
                    <a:pt x="118" y="4046"/>
                    <a:pt x="118" y="4046"/>
                    <a:pt x="118" y="4046"/>
                  </a:cubicBezTo>
                  <a:cubicBezTo>
                    <a:pt x="118" y="4023"/>
                    <a:pt x="132" y="4010"/>
                    <a:pt x="170" y="4010"/>
                  </a:cubicBezTo>
                  <a:cubicBezTo>
                    <a:pt x="207" y="4010"/>
                    <a:pt x="221" y="4023"/>
                    <a:pt x="221" y="4046"/>
                  </a:cubicBezTo>
                  <a:cubicBezTo>
                    <a:pt x="221" y="4075"/>
                    <a:pt x="221" y="4075"/>
                    <a:pt x="221" y="4075"/>
                  </a:cubicBezTo>
                  <a:cubicBezTo>
                    <a:pt x="118" y="4075"/>
                    <a:pt x="118" y="4075"/>
                    <a:pt x="118" y="4075"/>
                  </a:cubicBezTo>
                  <a:moveTo>
                    <a:pt x="170" y="3944"/>
                  </a:moveTo>
                  <a:cubicBezTo>
                    <a:pt x="72" y="3944"/>
                    <a:pt x="33" y="3982"/>
                    <a:pt x="33" y="4041"/>
                  </a:cubicBezTo>
                  <a:cubicBezTo>
                    <a:pt x="33" y="4186"/>
                    <a:pt x="33" y="4186"/>
                    <a:pt x="33" y="4186"/>
                  </a:cubicBezTo>
                  <a:cubicBezTo>
                    <a:pt x="33" y="4246"/>
                    <a:pt x="72" y="4284"/>
                    <a:pt x="169" y="4284"/>
                  </a:cubicBezTo>
                  <a:cubicBezTo>
                    <a:pt x="266" y="4284"/>
                    <a:pt x="301" y="4246"/>
                    <a:pt x="301" y="4186"/>
                  </a:cubicBezTo>
                  <a:cubicBezTo>
                    <a:pt x="301" y="4179"/>
                    <a:pt x="301" y="4179"/>
                    <a:pt x="301" y="4179"/>
                  </a:cubicBezTo>
                  <a:cubicBezTo>
                    <a:pt x="301" y="4168"/>
                    <a:pt x="295" y="4163"/>
                    <a:pt x="284" y="4163"/>
                  </a:cubicBezTo>
                  <a:cubicBezTo>
                    <a:pt x="238" y="4163"/>
                    <a:pt x="238" y="4163"/>
                    <a:pt x="238" y="4163"/>
                  </a:cubicBezTo>
                  <a:cubicBezTo>
                    <a:pt x="226" y="4163"/>
                    <a:pt x="221" y="4168"/>
                    <a:pt x="221" y="4179"/>
                  </a:cubicBezTo>
                  <a:cubicBezTo>
                    <a:pt x="221" y="4182"/>
                    <a:pt x="221" y="4182"/>
                    <a:pt x="221" y="4182"/>
                  </a:cubicBezTo>
                  <a:cubicBezTo>
                    <a:pt x="221" y="4205"/>
                    <a:pt x="209" y="4219"/>
                    <a:pt x="170" y="4219"/>
                  </a:cubicBezTo>
                  <a:cubicBezTo>
                    <a:pt x="131" y="4219"/>
                    <a:pt x="118" y="4205"/>
                    <a:pt x="118" y="4182"/>
                  </a:cubicBezTo>
                  <a:cubicBezTo>
                    <a:pt x="118" y="4133"/>
                    <a:pt x="118" y="4133"/>
                    <a:pt x="118" y="4133"/>
                  </a:cubicBezTo>
                  <a:cubicBezTo>
                    <a:pt x="288" y="4133"/>
                    <a:pt x="288" y="4133"/>
                    <a:pt x="288" y="4133"/>
                  </a:cubicBezTo>
                  <a:cubicBezTo>
                    <a:pt x="298" y="4133"/>
                    <a:pt x="302" y="4129"/>
                    <a:pt x="302" y="4118"/>
                  </a:cubicBezTo>
                  <a:cubicBezTo>
                    <a:pt x="302" y="4041"/>
                    <a:pt x="302" y="4041"/>
                    <a:pt x="302" y="4041"/>
                  </a:cubicBezTo>
                  <a:cubicBezTo>
                    <a:pt x="302" y="3982"/>
                    <a:pt x="266" y="3944"/>
                    <a:pt x="170" y="3944"/>
                  </a:cubicBezTo>
                  <a:moveTo>
                    <a:pt x="479" y="3871"/>
                  </a:moveTo>
                  <a:cubicBezTo>
                    <a:pt x="491" y="3871"/>
                    <a:pt x="495" y="3875"/>
                    <a:pt x="495" y="3887"/>
                  </a:cubicBezTo>
                  <a:cubicBezTo>
                    <a:pt x="495" y="3951"/>
                    <a:pt x="495" y="3951"/>
                    <a:pt x="495" y="3951"/>
                  </a:cubicBezTo>
                  <a:cubicBezTo>
                    <a:pt x="555" y="3951"/>
                    <a:pt x="555" y="3951"/>
                    <a:pt x="555" y="3951"/>
                  </a:cubicBezTo>
                  <a:cubicBezTo>
                    <a:pt x="566" y="3951"/>
                    <a:pt x="572" y="3955"/>
                    <a:pt x="572" y="3966"/>
                  </a:cubicBezTo>
                  <a:cubicBezTo>
                    <a:pt x="572" y="4003"/>
                    <a:pt x="572" y="4003"/>
                    <a:pt x="572" y="4003"/>
                  </a:cubicBezTo>
                  <a:cubicBezTo>
                    <a:pt x="572" y="4015"/>
                    <a:pt x="566" y="4020"/>
                    <a:pt x="555" y="4020"/>
                  </a:cubicBezTo>
                  <a:cubicBezTo>
                    <a:pt x="495" y="4020"/>
                    <a:pt x="495" y="4020"/>
                    <a:pt x="495" y="4020"/>
                  </a:cubicBezTo>
                  <a:cubicBezTo>
                    <a:pt x="495" y="4172"/>
                    <a:pt x="495" y="4172"/>
                    <a:pt x="495" y="4172"/>
                  </a:cubicBezTo>
                  <a:cubicBezTo>
                    <a:pt x="495" y="4196"/>
                    <a:pt x="511" y="4208"/>
                    <a:pt x="548" y="4208"/>
                  </a:cubicBezTo>
                  <a:cubicBezTo>
                    <a:pt x="562" y="4208"/>
                    <a:pt x="562" y="4208"/>
                    <a:pt x="562" y="4208"/>
                  </a:cubicBezTo>
                  <a:cubicBezTo>
                    <a:pt x="574" y="4208"/>
                    <a:pt x="579" y="4212"/>
                    <a:pt x="579" y="4224"/>
                  </a:cubicBezTo>
                  <a:cubicBezTo>
                    <a:pt x="579" y="4262"/>
                    <a:pt x="579" y="4262"/>
                    <a:pt x="579" y="4262"/>
                  </a:cubicBezTo>
                  <a:cubicBezTo>
                    <a:pt x="579" y="4274"/>
                    <a:pt x="574" y="4279"/>
                    <a:pt x="562" y="4279"/>
                  </a:cubicBezTo>
                  <a:cubicBezTo>
                    <a:pt x="535" y="4279"/>
                    <a:pt x="535" y="4279"/>
                    <a:pt x="535" y="4279"/>
                  </a:cubicBezTo>
                  <a:cubicBezTo>
                    <a:pt x="437" y="4279"/>
                    <a:pt x="408" y="4246"/>
                    <a:pt x="408" y="4181"/>
                  </a:cubicBezTo>
                  <a:cubicBezTo>
                    <a:pt x="408" y="4020"/>
                    <a:pt x="408" y="4020"/>
                    <a:pt x="408" y="4020"/>
                  </a:cubicBezTo>
                  <a:cubicBezTo>
                    <a:pt x="375" y="4020"/>
                    <a:pt x="375" y="4020"/>
                    <a:pt x="375" y="4020"/>
                  </a:cubicBezTo>
                  <a:cubicBezTo>
                    <a:pt x="364" y="4020"/>
                    <a:pt x="359" y="4015"/>
                    <a:pt x="359" y="4003"/>
                  </a:cubicBezTo>
                  <a:cubicBezTo>
                    <a:pt x="359" y="3970"/>
                    <a:pt x="359" y="3970"/>
                    <a:pt x="359" y="3970"/>
                  </a:cubicBezTo>
                  <a:cubicBezTo>
                    <a:pt x="359" y="3959"/>
                    <a:pt x="364" y="3955"/>
                    <a:pt x="375" y="3954"/>
                  </a:cubicBezTo>
                  <a:cubicBezTo>
                    <a:pt x="406" y="3951"/>
                    <a:pt x="406" y="3951"/>
                    <a:pt x="406" y="3951"/>
                  </a:cubicBezTo>
                  <a:cubicBezTo>
                    <a:pt x="408" y="3951"/>
                    <a:pt x="408" y="3951"/>
                    <a:pt x="408" y="3951"/>
                  </a:cubicBezTo>
                  <a:cubicBezTo>
                    <a:pt x="408" y="3887"/>
                    <a:pt x="408" y="3887"/>
                    <a:pt x="408" y="3887"/>
                  </a:cubicBezTo>
                  <a:cubicBezTo>
                    <a:pt x="408" y="3875"/>
                    <a:pt x="412" y="3871"/>
                    <a:pt x="424" y="3871"/>
                  </a:cubicBezTo>
                  <a:cubicBezTo>
                    <a:pt x="479" y="3871"/>
                    <a:pt x="479" y="3871"/>
                    <a:pt x="479" y="3871"/>
                  </a:cubicBezTo>
                  <a:moveTo>
                    <a:pt x="873" y="4209"/>
                  </a:moveTo>
                  <a:cubicBezTo>
                    <a:pt x="842" y="4209"/>
                    <a:pt x="837" y="4192"/>
                    <a:pt x="837" y="4174"/>
                  </a:cubicBezTo>
                  <a:cubicBezTo>
                    <a:pt x="837" y="4054"/>
                    <a:pt x="837" y="4054"/>
                    <a:pt x="837" y="4054"/>
                  </a:cubicBezTo>
                  <a:cubicBezTo>
                    <a:pt x="837" y="4037"/>
                    <a:pt x="842" y="4020"/>
                    <a:pt x="873" y="4020"/>
                  </a:cubicBezTo>
                  <a:cubicBezTo>
                    <a:pt x="906" y="4020"/>
                    <a:pt x="936" y="4039"/>
                    <a:pt x="949" y="4050"/>
                  </a:cubicBezTo>
                  <a:cubicBezTo>
                    <a:pt x="949" y="4178"/>
                    <a:pt x="949" y="4178"/>
                    <a:pt x="949" y="4178"/>
                  </a:cubicBezTo>
                  <a:cubicBezTo>
                    <a:pt x="936" y="4189"/>
                    <a:pt x="906" y="4209"/>
                    <a:pt x="873" y="4209"/>
                  </a:cubicBezTo>
                  <a:moveTo>
                    <a:pt x="1020" y="3816"/>
                  </a:moveTo>
                  <a:cubicBezTo>
                    <a:pt x="965" y="3816"/>
                    <a:pt x="965" y="3816"/>
                    <a:pt x="965" y="3816"/>
                  </a:cubicBezTo>
                  <a:cubicBezTo>
                    <a:pt x="953" y="3816"/>
                    <a:pt x="949" y="3822"/>
                    <a:pt x="949" y="3834"/>
                  </a:cubicBezTo>
                  <a:cubicBezTo>
                    <a:pt x="949" y="3980"/>
                    <a:pt x="949" y="3980"/>
                    <a:pt x="949" y="3980"/>
                  </a:cubicBezTo>
                  <a:cubicBezTo>
                    <a:pt x="930" y="3965"/>
                    <a:pt x="897" y="3944"/>
                    <a:pt x="846" y="3944"/>
                  </a:cubicBezTo>
                  <a:cubicBezTo>
                    <a:pt x="781" y="3944"/>
                    <a:pt x="750" y="3982"/>
                    <a:pt x="750" y="4041"/>
                  </a:cubicBezTo>
                  <a:cubicBezTo>
                    <a:pt x="750" y="4188"/>
                    <a:pt x="750" y="4188"/>
                    <a:pt x="750" y="4188"/>
                  </a:cubicBezTo>
                  <a:cubicBezTo>
                    <a:pt x="750" y="4247"/>
                    <a:pt x="781" y="4284"/>
                    <a:pt x="846" y="4284"/>
                  </a:cubicBezTo>
                  <a:cubicBezTo>
                    <a:pt x="899" y="4284"/>
                    <a:pt x="933" y="4262"/>
                    <a:pt x="951" y="4247"/>
                  </a:cubicBezTo>
                  <a:cubicBezTo>
                    <a:pt x="953" y="4262"/>
                    <a:pt x="953" y="4262"/>
                    <a:pt x="953" y="4262"/>
                  </a:cubicBezTo>
                  <a:cubicBezTo>
                    <a:pt x="954" y="4274"/>
                    <a:pt x="957" y="4279"/>
                    <a:pt x="969" y="4279"/>
                  </a:cubicBezTo>
                  <a:cubicBezTo>
                    <a:pt x="1020" y="4279"/>
                    <a:pt x="1020" y="4279"/>
                    <a:pt x="1020" y="4279"/>
                  </a:cubicBezTo>
                  <a:cubicBezTo>
                    <a:pt x="1032" y="4279"/>
                    <a:pt x="1036" y="4274"/>
                    <a:pt x="1036" y="4262"/>
                  </a:cubicBezTo>
                  <a:cubicBezTo>
                    <a:pt x="1036" y="3834"/>
                    <a:pt x="1036" y="3834"/>
                    <a:pt x="1036" y="3834"/>
                  </a:cubicBezTo>
                  <a:cubicBezTo>
                    <a:pt x="1036" y="3822"/>
                    <a:pt x="1032" y="3816"/>
                    <a:pt x="1020" y="3816"/>
                  </a:cubicBezTo>
                  <a:moveTo>
                    <a:pt x="1197" y="4075"/>
                  </a:moveTo>
                  <a:cubicBezTo>
                    <a:pt x="1197" y="4046"/>
                    <a:pt x="1197" y="4046"/>
                    <a:pt x="1197" y="4046"/>
                  </a:cubicBezTo>
                  <a:cubicBezTo>
                    <a:pt x="1197" y="4023"/>
                    <a:pt x="1211" y="4010"/>
                    <a:pt x="1249" y="4010"/>
                  </a:cubicBezTo>
                  <a:cubicBezTo>
                    <a:pt x="1286" y="4010"/>
                    <a:pt x="1301" y="4023"/>
                    <a:pt x="1301" y="4046"/>
                  </a:cubicBezTo>
                  <a:cubicBezTo>
                    <a:pt x="1301" y="4075"/>
                    <a:pt x="1301" y="4075"/>
                    <a:pt x="1301" y="4075"/>
                  </a:cubicBezTo>
                  <a:cubicBezTo>
                    <a:pt x="1197" y="4075"/>
                    <a:pt x="1197" y="4075"/>
                    <a:pt x="1197" y="4075"/>
                  </a:cubicBezTo>
                  <a:moveTo>
                    <a:pt x="1249" y="3944"/>
                  </a:moveTo>
                  <a:cubicBezTo>
                    <a:pt x="1152" y="3944"/>
                    <a:pt x="1113" y="3982"/>
                    <a:pt x="1113" y="4041"/>
                  </a:cubicBezTo>
                  <a:cubicBezTo>
                    <a:pt x="1113" y="4186"/>
                    <a:pt x="1113" y="4186"/>
                    <a:pt x="1113" y="4186"/>
                  </a:cubicBezTo>
                  <a:cubicBezTo>
                    <a:pt x="1113" y="4246"/>
                    <a:pt x="1151" y="4284"/>
                    <a:pt x="1248" y="4284"/>
                  </a:cubicBezTo>
                  <a:cubicBezTo>
                    <a:pt x="1346" y="4284"/>
                    <a:pt x="1380" y="4246"/>
                    <a:pt x="1380" y="4186"/>
                  </a:cubicBezTo>
                  <a:cubicBezTo>
                    <a:pt x="1380" y="4179"/>
                    <a:pt x="1380" y="4179"/>
                    <a:pt x="1380" y="4179"/>
                  </a:cubicBezTo>
                  <a:cubicBezTo>
                    <a:pt x="1380" y="4168"/>
                    <a:pt x="1375" y="4163"/>
                    <a:pt x="1364" y="4163"/>
                  </a:cubicBezTo>
                  <a:cubicBezTo>
                    <a:pt x="1317" y="4163"/>
                    <a:pt x="1317" y="4163"/>
                    <a:pt x="1317" y="4163"/>
                  </a:cubicBezTo>
                  <a:cubicBezTo>
                    <a:pt x="1305" y="4163"/>
                    <a:pt x="1301" y="4168"/>
                    <a:pt x="1301" y="4179"/>
                  </a:cubicBezTo>
                  <a:cubicBezTo>
                    <a:pt x="1301" y="4182"/>
                    <a:pt x="1301" y="4182"/>
                    <a:pt x="1301" y="4182"/>
                  </a:cubicBezTo>
                  <a:cubicBezTo>
                    <a:pt x="1301" y="4205"/>
                    <a:pt x="1288" y="4219"/>
                    <a:pt x="1249" y="4219"/>
                  </a:cubicBezTo>
                  <a:cubicBezTo>
                    <a:pt x="1210" y="4219"/>
                    <a:pt x="1197" y="4205"/>
                    <a:pt x="1197" y="4182"/>
                  </a:cubicBezTo>
                  <a:cubicBezTo>
                    <a:pt x="1197" y="4133"/>
                    <a:pt x="1197" y="4133"/>
                    <a:pt x="1197" y="4133"/>
                  </a:cubicBezTo>
                  <a:cubicBezTo>
                    <a:pt x="1367" y="4133"/>
                    <a:pt x="1367" y="4133"/>
                    <a:pt x="1367" y="4133"/>
                  </a:cubicBezTo>
                  <a:cubicBezTo>
                    <a:pt x="1377" y="4133"/>
                    <a:pt x="1381" y="4129"/>
                    <a:pt x="1381" y="4118"/>
                  </a:cubicBezTo>
                  <a:cubicBezTo>
                    <a:pt x="1381" y="4041"/>
                    <a:pt x="1381" y="4041"/>
                    <a:pt x="1381" y="4041"/>
                  </a:cubicBezTo>
                  <a:cubicBezTo>
                    <a:pt x="1381" y="3982"/>
                    <a:pt x="1346" y="3944"/>
                    <a:pt x="1249" y="3944"/>
                  </a:cubicBezTo>
                  <a:moveTo>
                    <a:pt x="1582" y="3944"/>
                  </a:moveTo>
                  <a:cubicBezTo>
                    <a:pt x="1677" y="3944"/>
                    <a:pt x="1708" y="3990"/>
                    <a:pt x="1708" y="4032"/>
                  </a:cubicBezTo>
                  <a:cubicBezTo>
                    <a:pt x="1708" y="4045"/>
                    <a:pt x="1708" y="4045"/>
                    <a:pt x="1708" y="4045"/>
                  </a:cubicBezTo>
                  <a:cubicBezTo>
                    <a:pt x="1708" y="4056"/>
                    <a:pt x="1705" y="4060"/>
                    <a:pt x="1693" y="4060"/>
                  </a:cubicBezTo>
                  <a:cubicBezTo>
                    <a:pt x="1644" y="4060"/>
                    <a:pt x="1644" y="4060"/>
                    <a:pt x="1644" y="4060"/>
                  </a:cubicBezTo>
                  <a:cubicBezTo>
                    <a:pt x="1633" y="4060"/>
                    <a:pt x="1629" y="4056"/>
                    <a:pt x="1629" y="4045"/>
                  </a:cubicBezTo>
                  <a:cubicBezTo>
                    <a:pt x="1629" y="4032"/>
                    <a:pt x="1629" y="4032"/>
                    <a:pt x="1629" y="4032"/>
                  </a:cubicBezTo>
                  <a:cubicBezTo>
                    <a:pt x="1629" y="4012"/>
                    <a:pt x="1610" y="4005"/>
                    <a:pt x="1581" y="4005"/>
                  </a:cubicBezTo>
                  <a:cubicBezTo>
                    <a:pt x="1553" y="4005"/>
                    <a:pt x="1533" y="4012"/>
                    <a:pt x="1533" y="4032"/>
                  </a:cubicBezTo>
                  <a:cubicBezTo>
                    <a:pt x="1533" y="4039"/>
                    <a:pt x="1533" y="4039"/>
                    <a:pt x="1533" y="4039"/>
                  </a:cubicBezTo>
                  <a:cubicBezTo>
                    <a:pt x="1533" y="4053"/>
                    <a:pt x="1545" y="4059"/>
                    <a:pt x="1554" y="4063"/>
                  </a:cubicBezTo>
                  <a:cubicBezTo>
                    <a:pt x="1649" y="4096"/>
                    <a:pt x="1649" y="4096"/>
                    <a:pt x="1649" y="4096"/>
                  </a:cubicBezTo>
                  <a:cubicBezTo>
                    <a:pt x="1690" y="4111"/>
                    <a:pt x="1713" y="4133"/>
                    <a:pt x="1713" y="4165"/>
                  </a:cubicBezTo>
                  <a:cubicBezTo>
                    <a:pt x="1713" y="4199"/>
                    <a:pt x="1713" y="4199"/>
                    <a:pt x="1713" y="4199"/>
                  </a:cubicBezTo>
                  <a:cubicBezTo>
                    <a:pt x="1713" y="4241"/>
                    <a:pt x="1675" y="4284"/>
                    <a:pt x="1579" y="4284"/>
                  </a:cubicBezTo>
                  <a:cubicBezTo>
                    <a:pt x="1483" y="4284"/>
                    <a:pt x="1447" y="4241"/>
                    <a:pt x="1447" y="4199"/>
                  </a:cubicBezTo>
                  <a:cubicBezTo>
                    <a:pt x="1447" y="4184"/>
                    <a:pt x="1447" y="4184"/>
                    <a:pt x="1447" y="4184"/>
                  </a:cubicBezTo>
                  <a:cubicBezTo>
                    <a:pt x="1447" y="4173"/>
                    <a:pt x="1451" y="4168"/>
                    <a:pt x="1462" y="4168"/>
                  </a:cubicBezTo>
                  <a:cubicBezTo>
                    <a:pt x="1511" y="4168"/>
                    <a:pt x="1511" y="4168"/>
                    <a:pt x="1511" y="4168"/>
                  </a:cubicBezTo>
                  <a:cubicBezTo>
                    <a:pt x="1522" y="4168"/>
                    <a:pt x="1526" y="4173"/>
                    <a:pt x="1526" y="4184"/>
                  </a:cubicBezTo>
                  <a:cubicBezTo>
                    <a:pt x="1526" y="4195"/>
                    <a:pt x="1526" y="4195"/>
                    <a:pt x="1526" y="4195"/>
                  </a:cubicBezTo>
                  <a:cubicBezTo>
                    <a:pt x="1526" y="4215"/>
                    <a:pt x="1549" y="4223"/>
                    <a:pt x="1579" y="4223"/>
                  </a:cubicBezTo>
                  <a:cubicBezTo>
                    <a:pt x="1609" y="4223"/>
                    <a:pt x="1633" y="4215"/>
                    <a:pt x="1633" y="4195"/>
                  </a:cubicBezTo>
                  <a:cubicBezTo>
                    <a:pt x="1633" y="4184"/>
                    <a:pt x="1633" y="4184"/>
                    <a:pt x="1633" y="4184"/>
                  </a:cubicBezTo>
                  <a:cubicBezTo>
                    <a:pt x="1633" y="4172"/>
                    <a:pt x="1624" y="4166"/>
                    <a:pt x="1603" y="4159"/>
                  </a:cubicBezTo>
                  <a:cubicBezTo>
                    <a:pt x="1507" y="4123"/>
                    <a:pt x="1507" y="4123"/>
                    <a:pt x="1507" y="4123"/>
                  </a:cubicBezTo>
                  <a:cubicBezTo>
                    <a:pt x="1482" y="4114"/>
                    <a:pt x="1455" y="4086"/>
                    <a:pt x="1455" y="4053"/>
                  </a:cubicBezTo>
                  <a:cubicBezTo>
                    <a:pt x="1455" y="4032"/>
                    <a:pt x="1455" y="4032"/>
                    <a:pt x="1455" y="4032"/>
                  </a:cubicBezTo>
                  <a:cubicBezTo>
                    <a:pt x="1455" y="3990"/>
                    <a:pt x="1486" y="3944"/>
                    <a:pt x="1582" y="3944"/>
                  </a:cubicBezTo>
                  <a:moveTo>
                    <a:pt x="1979" y="4075"/>
                  </a:moveTo>
                  <a:cubicBezTo>
                    <a:pt x="1979" y="4046"/>
                    <a:pt x="1979" y="4046"/>
                    <a:pt x="1979" y="4046"/>
                  </a:cubicBezTo>
                  <a:cubicBezTo>
                    <a:pt x="1979" y="4023"/>
                    <a:pt x="1993" y="4010"/>
                    <a:pt x="2031" y="4010"/>
                  </a:cubicBezTo>
                  <a:cubicBezTo>
                    <a:pt x="2068" y="4010"/>
                    <a:pt x="2083" y="4023"/>
                    <a:pt x="2083" y="4046"/>
                  </a:cubicBezTo>
                  <a:cubicBezTo>
                    <a:pt x="2083" y="4075"/>
                    <a:pt x="2083" y="4075"/>
                    <a:pt x="2083" y="4075"/>
                  </a:cubicBezTo>
                  <a:cubicBezTo>
                    <a:pt x="1979" y="4075"/>
                    <a:pt x="1979" y="4075"/>
                    <a:pt x="1979" y="4075"/>
                  </a:cubicBezTo>
                  <a:moveTo>
                    <a:pt x="2031" y="3944"/>
                  </a:moveTo>
                  <a:cubicBezTo>
                    <a:pt x="1934" y="3944"/>
                    <a:pt x="1895" y="3982"/>
                    <a:pt x="1895" y="4041"/>
                  </a:cubicBezTo>
                  <a:cubicBezTo>
                    <a:pt x="1895" y="4186"/>
                    <a:pt x="1895" y="4186"/>
                    <a:pt x="1895" y="4186"/>
                  </a:cubicBezTo>
                  <a:cubicBezTo>
                    <a:pt x="1895" y="4246"/>
                    <a:pt x="1933" y="4284"/>
                    <a:pt x="2030" y="4284"/>
                  </a:cubicBezTo>
                  <a:cubicBezTo>
                    <a:pt x="2128" y="4284"/>
                    <a:pt x="2162" y="4246"/>
                    <a:pt x="2162" y="4186"/>
                  </a:cubicBezTo>
                  <a:cubicBezTo>
                    <a:pt x="2162" y="4179"/>
                    <a:pt x="2162" y="4179"/>
                    <a:pt x="2162" y="4179"/>
                  </a:cubicBezTo>
                  <a:cubicBezTo>
                    <a:pt x="2162" y="4168"/>
                    <a:pt x="2157" y="4163"/>
                    <a:pt x="2145" y="4163"/>
                  </a:cubicBezTo>
                  <a:cubicBezTo>
                    <a:pt x="2099" y="4163"/>
                    <a:pt x="2099" y="4163"/>
                    <a:pt x="2099" y="4163"/>
                  </a:cubicBezTo>
                  <a:cubicBezTo>
                    <a:pt x="2087" y="4163"/>
                    <a:pt x="2083" y="4168"/>
                    <a:pt x="2083" y="4179"/>
                  </a:cubicBezTo>
                  <a:cubicBezTo>
                    <a:pt x="2083" y="4182"/>
                    <a:pt x="2083" y="4182"/>
                    <a:pt x="2083" y="4182"/>
                  </a:cubicBezTo>
                  <a:cubicBezTo>
                    <a:pt x="2083" y="4205"/>
                    <a:pt x="2070" y="4219"/>
                    <a:pt x="2031" y="4219"/>
                  </a:cubicBezTo>
                  <a:cubicBezTo>
                    <a:pt x="1992" y="4219"/>
                    <a:pt x="1979" y="4205"/>
                    <a:pt x="1979" y="4182"/>
                  </a:cubicBezTo>
                  <a:cubicBezTo>
                    <a:pt x="1979" y="4133"/>
                    <a:pt x="1979" y="4133"/>
                    <a:pt x="1979" y="4133"/>
                  </a:cubicBezTo>
                  <a:cubicBezTo>
                    <a:pt x="2149" y="4133"/>
                    <a:pt x="2149" y="4133"/>
                    <a:pt x="2149" y="4133"/>
                  </a:cubicBezTo>
                  <a:cubicBezTo>
                    <a:pt x="2159" y="4133"/>
                    <a:pt x="2163" y="4129"/>
                    <a:pt x="2163" y="4118"/>
                  </a:cubicBezTo>
                  <a:cubicBezTo>
                    <a:pt x="2163" y="4041"/>
                    <a:pt x="2163" y="4041"/>
                    <a:pt x="2163" y="4041"/>
                  </a:cubicBezTo>
                  <a:cubicBezTo>
                    <a:pt x="2163" y="3982"/>
                    <a:pt x="2128" y="3944"/>
                    <a:pt x="2031" y="3944"/>
                  </a:cubicBezTo>
                  <a:moveTo>
                    <a:pt x="2103" y="3810"/>
                  </a:moveTo>
                  <a:cubicBezTo>
                    <a:pt x="2046" y="3810"/>
                    <a:pt x="2046" y="3810"/>
                    <a:pt x="2046" y="3810"/>
                  </a:cubicBezTo>
                  <a:cubicBezTo>
                    <a:pt x="2034" y="3810"/>
                    <a:pt x="2027" y="3817"/>
                    <a:pt x="2022" y="3827"/>
                  </a:cubicBezTo>
                  <a:cubicBezTo>
                    <a:pt x="1991" y="3892"/>
                    <a:pt x="1991" y="3892"/>
                    <a:pt x="1991" y="3892"/>
                  </a:cubicBezTo>
                  <a:cubicBezTo>
                    <a:pt x="1985" y="3904"/>
                    <a:pt x="1989" y="3908"/>
                    <a:pt x="1999" y="3908"/>
                  </a:cubicBezTo>
                  <a:cubicBezTo>
                    <a:pt x="2042" y="3908"/>
                    <a:pt x="2042" y="3908"/>
                    <a:pt x="2042" y="3908"/>
                  </a:cubicBezTo>
                  <a:cubicBezTo>
                    <a:pt x="2053" y="3908"/>
                    <a:pt x="2060" y="3902"/>
                    <a:pt x="2063" y="3897"/>
                  </a:cubicBezTo>
                  <a:cubicBezTo>
                    <a:pt x="2111" y="3827"/>
                    <a:pt x="2111" y="3827"/>
                    <a:pt x="2111" y="3827"/>
                  </a:cubicBezTo>
                  <a:cubicBezTo>
                    <a:pt x="2118" y="3818"/>
                    <a:pt x="2114" y="3810"/>
                    <a:pt x="2103" y="3810"/>
                  </a:cubicBezTo>
                  <a:moveTo>
                    <a:pt x="2341" y="3871"/>
                  </a:moveTo>
                  <a:cubicBezTo>
                    <a:pt x="2352" y="3871"/>
                    <a:pt x="2356" y="3875"/>
                    <a:pt x="2356" y="3887"/>
                  </a:cubicBezTo>
                  <a:cubicBezTo>
                    <a:pt x="2356" y="3951"/>
                    <a:pt x="2356" y="3951"/>
                    <a:pt x="2356" y="3951"/>
                  </a:cubicBezTo>
                  <a:cubicBezTo>
                    <a:pt x="2417" y="3951"/>
                    <a:pt x="2417" y="3951"/>
                    <a:pt x="2417" y="3951"/>
                  </a:cubicBezTo>
                  <a:cubicBezTo>
                    <a:pt x="2428" y="3951"/>
                    <a:pt x="2433" y="3955"/>
                    <a:pt x="2433" y="3966"/>
                  </a:cubicBezTo>
                  <a:cubicBezTo>
                    <a:pt x="2433" y="4003"/>
                    <a:pt x="2433" y="4003"/>
                    <a:pt x="2433" y="4003"/>
                  </a:cubicBezTo>
                  <a:cubicBezTo>
                    <a:pt x="2433" y="4015"/>
                    <a:pt x="2428" y="4020"/>
                    <a:pt x="2417" y="4020"/>
                  </a:cubicBezTo>
                  <a:cubicBezTo>
                    <a:pt x="2356" y="4020"/>
                    <a:pt x="2356" y="4020"/>
                    <a:pt x="2356" y="4020"/>
                  </a:cubicBezTo>
                  <a:cubicBezTo>
                    <a:pt x="2356" y="4172"/>
                    <a:pt x="2356" y="4172"/>
                    <a:pt x="2356" y="4172"/>
                  </a:cubicBezTo>
                  <a:cubicBezTo>
                    <a:pt x="2356" y="4196"/>
                    <a:pt x="2372" y="4208"/>
                    <a:pt x="2409" y="4208"/>
                  </a:cubicBezTo>
                  <a:cubicBezTo>
                    <a:pt x="2424" y="4208"/>
                    <a:pt x="2424" y="4208"/>
                    <a:pt x="2424" y="4208"/>
                  </a:cubicBezTo>
                  <a:cubicBezTo>
                    <a:pt x="2436" y="4208"/>
                    <a:pt x="2441" y="4212"/>
                    <a:pt x="2441" y="4224"/>
                  </a:cubicBezTo>
                  <a:cubicBezTo>
                    <a:pt x="2441" y="4262"/>
                    <a:pt x="2441" y="4262"/>
                    <a:pt x="2441" y="4262"/>
                  </a:cubicBezTo>
                  <a:cubicBezTo>
                    <a:pt x="2441" y="4274"/>
                    <a:pt x="2436" y="4279"/>
                    <a:pt x="2424" y="4279"/>
                  </a:cubicBezTo>
                  <a:cubicBezTo>
                    <a:pt x="2396" y="4279"/>
                    <a:pt x="2396" y="4279"/>
                    <a:pt x="2396" y="4279"/>
                  </a:cubicBezTo>
                  <a:cubicBezTo>
                    <a:pt x="2299" y="4279"/>
                    <a:pt x="2269" y="4246"/>
                    <a:pt x="2269" y="4181"/>
                  </a:cubicBezTo>
                  <a:cubicBezTo>
                    <a:pt x="2269" y="4020"/>
                    <a:pt x="2269" y="4020"/>
                    <a:pt x="2269" y="4020"/>
                  </a:cubicBezTo>
                  <a:cubicBezTo>
                    <a:pt x="2237" y="4020"/>
                    <a:pt x="2237" y="4020"/>
                    <a:pt x="2237" y="4020"/>
                  </a:cubicBezTo>
                  <a:cubicBezTo>
                    <a:pt x="2225" y="4020"/>
                    <a:pt x="2221" y="4015"/>
                    <a:pt x="2221" y="4003"/>
                  </a:cubicBezTo>
                  <a:cubicBezTo>
                    <a:pt x="2221" y="3970"/>
                    <a:pt x="2221" y="3970"/>
                    <a:pt x="2221" y="3970"/>
                  </a:cubicBezTo>
                  <a:cubicBezTo>
                    <a:pt x="2221" y="3959"/>
                    <a:pt x="2225" y="3955"/>
                    <a:pt x="2237" y="3954"/>
                  </a:cubicBezTo>
                  <a:cubicBezTo>
                    <a:pt x="2267" y="3951"/>
                    <a:pt x="2267" y="3951"/>
                    <a:pt x="2267" y="3951"/>
                  </a:cubicBezTo>
                  <a:cubicBezTo>
                    <a:pt x="2269" y="3951"/>
                    <a:pt x="2269" y="3951"/>
                    <a:pt x="2269" y="3951"/>
                  </a:cubicBezTo>
                  <a:cubicBezTo>
                    <a:pt x="2269" y="3887"/>
                    <a:pt x="2269" y="3887"/>
                    <a:pt x="2269" y="3887"/>
                  </a:cubicBezTo>
                  <a:cubicBezTo>
                    <a:pt x="2269" y="3875"/>
                    <a:pt x="2274" y="3871"/>
                    <a:pt x="2286" y="3871"/>
                  </a:cubicBezTo>
                  <a:cubicBezTo>
                    <a:pt x="2341" y="3871"/>
                    <a:pt x="2341" y="3871"/>
                    <a:pt x="2341" y="3871"/>
                  </a:cubicBezTo>
                  <a:moveTo>
                    <a:pt x="2768" y="3949"/>
                  </a:moveTo>
                  <a:cubicBezTo>
                    <a:pt x="2779" y="3949"/>
                    <a:pt x="2784" y="3954"/>
                    <a:pt x="2784" y="3966"/>
                  </a:cubicBezTo>
                  <a:cubicBezTo>
                    <a:pt x="2784" y="4262"/>
                    <a:pt x="2784" y="4262"/>
                    <a:pt x="2784" y="4262"/>
                  </a:cubicBezTo>
                  <a:cubicBezTo>
                    <a:pt x="2784" y="4274"/>
                    <a:pt x="2779" y="4279"/>
                    <a:pt x="2768" y="4279"/>
                  </a:cubicBezTo>
                  <a:cubicBezTo>
                    <a:pt x="2717" y="4279"/>
                    <a:pt x="2717" y="4279"/>
                    <a:pt x="2717" y="4279"/>
                  </a:cubicBezTo>
                  <a:cubicBezTo>
                    <a:pt x="2705" y="4279"/>
                    <a:pt x="2702" y="4274"/>
                    <a:pt x="2700" y="4262"/>
                  </a:cubicBezTo>
                  <a:cubicBezTo>
                    <a:pt x="2699" y="4248"/>
                    <a:pt x="2699" y="4248"/>
                    <a:pt x="2699" y="4248"/>
                  </a:cubicBezTo>
                  <a:cubicBezTo>
                    <a:pt x="2682" y="4263"/>
                    <a:pt x="2650" y="4284"/>
                    <a:pt x="2597" y="4284"/>
                  </a:cubicBezTo>
                  <a:cubicBezTo>
                    <a:pt x="2537" y="4284"/>
                    <a:pt x="2502" y="4247"/>
                    <a:pt x="2502" y="4196"/>
                  </a:cubicBezTo>
                  <a:cubicBezTo>
                    <a:pt x="2502" y="3966"/>
                    <a:pt x="2502" y="3966"/>
                    <a:pt x="2502" y="3966"/>
                  </a:cubicBezTo>
                  <a:cubicBezTo>
                    <a:pt x="2502" y="3954"/>
                    <a:pt x="2506" y="3949"/>
                    <a:pt x="2518" y="3949"/>
                  </a:cubicBezTo>
                  <a:cubicBezTo>
                    <a:pt x="2572" y="3949"/>
                    <a:pt x="2572" y="3949"/>
                    <a:pt x="2572" y="3949"/>
                  </a:cubicBezTo>
                  <a:cubicBezTo>
                    <a:pt x="2583" y="3949"/>
                    <a:pt x="2588" y="3954"/>
                    <a:pt x="2588" y="3966"/>
                  </a:cubicBezTo>
                  <a:cubicBezTo>
                    <a:pt x="2588" y="4174"/>
                    <a:pt x="2588" y="4174"/>
                    <a:pt x="2588" y="4174"/>
                  </a:cubicBezTo>
                  <a:cubicBezTo>
                    <a:pt x="2588" y="4198"/>
                    <a:pt x="2596" y="4209"/>
                    <a:pt x="2624" y="4209"/>
                  </a:cubicBezTo>
                  <a:cubicBezTo>
                    <a:pt x="2657" y="4209"/>
                    <a:pt x="2684" y="4190"/>
                    <a:pt x="2697" y="4180"/>
                  </a:cubicBezTo>
                  <a:cubicBezTo>
                    <a:pt x="2697" y="3966"/>
                    <a:pt x="2697" y="3966"/>
                    <a:pt x="2697" y="3966"/>
                  </a:cubicBezTo>
                  <a:cubicBezTo>
                    <a:pt x="2697" y="3954"/>
                    <a:pt x="2701" y="3949"/>
                    <a:pt x="2713" y="3949"/>
                  </a:cubicBezTo>
                  <a:cubicBezTo>
                    <a:pt x="2768" y="3949"/>
                    <a:pt x="2768" y="3949"/>
                    <a:pt x="2768" y="3949"/>
                  </a:cubicBezTo>
                  <a:moveTo>
                    <a:pt x="2984" y="4209"/>
                  </a:moveTo>
                  <a:cubicBezTo>
                    <a:pt x="2953" y="4209"/>
                    <a:pt x="2947" y="4192"/>
                    <a:pt x="2947" y="4174"/>
                  </a:cubicBezTo>
                  <a:cubicBezTo>
                    <a:pt x="2947" y="4054"/>
                    <a:pt x="2947" y="4054"/>
                    <a:pt x="2947" y="4054"/>
                  </a:cubicBezTo>
                  <a:cubicBezTo>
                    <a:pt x="2947" y="4037"/>
                    <a:pt x="2953" y="4020"/>
                    <a:pt x="2984" y="4020"/>
                  </a:cubicBezTo>
                  <a:cubicBezTo>
                    <a:pt x="3016" y="4020"/>
                    <a:pt x="3046" y="4039"/>
                    <a:pt x="3060" y="4050"/>
                  </a:cubicBezTo>
                  <a:cubicBezTo>
                    <a:pt x="3060" y="4178"/>
                    <a:pt x="3060" y="4178"/>
                    <a:pt x="3060" y="4178"/>
                  </a:cubicBezTo>
                  <a:cubicBezTo>
                    <a:pt x="3046" y="4189"/>
                    <a:pt x="3016" y="4209"/>
                    <a:pt x="2984" y="4209"/>
                  </a:cubicBezTo>
                  <a:moveTo>
                    <a:pt x="3131" y="3816"/>
                  </a:moveTo>
                  <a:cubicBezTo>
                    <a:pt x="3076" y="3816"/>
                    <a:pt x="3076" y="3816"/>
                    <a:pt x="3076" y="3816"/>
                  </a:cubicBezTo>
                  <a:cubicBezTo>
                    <a:pt x="3064" y="3816"/>
                    <a:pt x="3060" y="3822"/>
                    <a:pt x="3060" y="3834"/>
                  </a:cubicBezTo>
                  <a:cubicBezTo>
                    <a:pt x="3060" y="3980"/>
                    <a:pt x="3060" y="3980"/>
                    <a:pt x="3060" y="3980"/>
                  </a:cubicBezTo>
                  <a:cubicBezTo>
                    <a:pt x="3041" y="3965"/>
                    <a:pt x="3007" y="3944"/>
                    <a:pt x="2957" y="3944"/>
                  </a:cubicBezTo>
                  <a:cubicBezTo>
                    <a:pt x="2891" y="3944"/>
                    <a:pt x="2861" y="3982"/>
                    <a:pt x="2861" y="4041"/>
                  </a:cubicBezTo>
                  <a:cubicBezTo>
                    <a:pt x="2861" y="4188"/>
                    <a:pt x="2861" y="4188"/>
                    <a:pt x="2861" y="4188"/>
                  </a:cubicBezTo>
                  <a:cubicBezTo>
                    <a:pt x="2861" y="4247"/>
                    <a:pt x="2891" y="4284"/>
                    <a:pt x="2957" y="4284"/>
                  </a:cubicBezTo>
                  <a:cubicBezTo>
                    <a:pt x="3010" y="4284"/>
                    <a:pt x="3043" y="4262"/>
                    <a:pt x="3062" y="4247"/>
                  </a:cubicBezTo>
                  <a:cubicBezTo>
                    <a:pt x="3063" y="4262"/>
                    <a:pt x="3063" y="4262"/>
                    <a:pt x="3063" y="4262"/>
                  </a:cubicBezTo>
                  <a:cubicBezTo>
                    <a:pt x="3064" y="4274"/>
                    <a:pt x="3068" y="4279"/>
                    <a:pt x="3080" y="4279"/>
                  </a:cubicBezTo>
                  <a:cubicBezTo>
                    <a:pt x="3131" y="4279"/>
                    <a:pt x="3131" y="4279"/>
                    <a:pt x="3131" y="4279"/>
                  </a:cubicBezTo>
                  <a:cubicBezTo>
                    <a:pt x="3142" y="4279"/>
                    <a:pt x="3147" y="4274"/>
                    <a:pt x="3147" y="4262"/>
                  </a:cubicBezTo>
                  <a:cubicBezTo>
                    <a:pt x="3147" y="3834"/>
                    <a:pt x="3147" y="3834"/>
                    <a:pt x="3147" y="3834"/>
                  </a:cubicBezTo>
                  <a:cubicBezTo>
                    <a:pt x="3147" y="3822"/>
                    <a:pt x="3142" y="3816"/>
                    <a:pt x="3131" y="3816"/>
                  </a:cubicBezTo>
                  <a:moveTo>
                    <a:pt x="3308" y="4075"/>
                  </a:moveTo>
                  <a:cubicBezTo>
                    <a:pt x="3308" y="4046"/>
                    <a:pt x="3308" y="4046"/>
                    <a:pt x="3308" y="4046"/>
                  </a:cubicBezTo>
                  <a:cubicBezTo>
                    <a:pt x="3308" y="4023"/>
                    <a:pt x="3322" y="4010"/>
                    <a:pt x="3359" y="4010"/>
                  </a:cubicBezTo>
                  <a:cubicBezTo>
                    <a:pt x="3396" y="4010"/>
                    <a:pt x="3411" y="4023"/>
                    <a:pt x="3411" y="4046"/>
                  </a:cubicBezTo>
                  <a:cubicBezTo>
                    <a:pt x="3411" y="4075"/>
                    <a:pt x="3411" y="4075"/>
                    <a:pt x="3411" y="4075"/>
                  </a:cubicBezTo>
                  <a:cubicBezTo>
                    <a:pt x="3308" y="4075"/>
                    <a:pt x="3308" y="4075"/>
                    <a:pt x="3308" y="4075"/>
                  </a:cubicBezTo>
                  <a:moveTo>
                    <a:pt x="3359" y="3944"/>
                  </a:moveTo>
                  <a:cubicBezTo>
                    <a:pt x="3262" y="3944"/>
                    <a:pt x="3223" y="3982"/>
                    <a:pt x="3223" y="4041"/>
                  </a:cubicBezTo>
                  <a:cubicBezTo>
                    <a:pt x="3223" y="4186"/>
                    <a:pt x="3223" y="4186"/>
                    <a:pt x="3223" y="4186"/>
                  </a:cubicBezTo>
                  <a:cubicBezTo>
                    <a:pt x="3223" y="4246"/>
                    <a:pt x="3261" y="4284"/>
                    <a:pt x="3359" y="4284"/>
                  </a:cubicBezTo>
                  <a:cubicBezTo>
                    <a:pt x="3456" y="4284"/>
                    <a:pt x="3490" y="4246"/>
                    <a:pt x="3490" y="4186"/>
                  </a:cubicBezTo>
                  <a:cubicBezTo>
                    <a:pt x="3490" y="4179"/>
                    <a:pt x="3490" y="4179"/>
                    <a:pt x="3490" y="4179"/>
                  </a:cubicBezTo>
                  <a:cubicBezTo>
                    <a:pt x="3490" y="4168"/>
                    <a:pt x="3485" y="4163"/>
                    <a:pt x="3474" y="4163"/>
                  </a:cubicBezTo>
                  <a:cubicBezTo>
                    <a:pt x="3428" y="4163"/>
                    <a:pt x="3428" y="4163"/>
                    <a:pt x="3428" y="4163"/>
                  </a:cubicBezTo>
                  <a:cubicBezTo>
                    <a:pt x="3416" y="4163"/>
                    <a:pt x="3411" y="4168"/>
                    <a:pt x="3411" y="4179"/>
                  </a:cubicBezTo>
                  <a:cubicBezTo>
                    <a:pt x="3411" y="4182"/>
                    <a:pt x="3411" y="4182"/>
                    <a:pt x="3411" y="4182"/>
                  </a:cubicBezTo>
                  <a:cubicBezTo>
                    <a:pt x="3411" y="4205"/>
                    <a:pt x="3398" y="4219"/>
                    <a:pt x="3359" y="4219"/>
                  </a:cubicBezTo>
                  <a:cubicBezTo>
                    <a:pt x="3320" y="4219"/>
                    <a:pt x="3308" y="4205"/>
                    <a:pt x="3308" y="4182"/>
                  </a:cubicBezTo>
                  <a:cubicBezTo>
                    <a:pt x="3308" y="4133"/>
                    <a:pt x="3308" y="4133"/>
                    <a:pt x="3308" y="4133"/>
                  </a:cubicBezTo>
                  <a:cubicBezTo>
                    <a:pt x="3477" y="4133"/>
                    <a:pt x="3477" y="4133"/>
                    <a:pt x="3477" y="4133"/>
                  </a:cubicBezTo>
                  <a:cubicBezTo>
                    <a:pt x="3488" y="4133"/>
                    <a:pt x="3492" y="4129"/>
                    <a:pt x="3492" y="4118"/>
                  </a:cubicBezTo>
                  <a:cubicBezTo>
                    <a:pt x="3492" y="4041"/>
                    <a:pt x="3492" y="4041"/>
                    <a:pt x="3492" y="4041"/>
                  </a:cubicBezTo>
                  <a:cubicBezTo>
                    <a:pt x="3492" y="3982"/>
                    <a:pt x="3456" y="3944"/>
                    <a:pt x="3359" y="3944"/>
                  </a:cubicBezTo>
                  <a:moveTo>
                    <a:pt x="3692" y="3944"/>
                  </a:moveTo>
                  <a:cubicBezTo>
                    <a:pt x="3787" y="3944"/>
                    <a:pt x="3818" y="3990"/>
                    <a:pt x="3818" y="4032"/>
                  </a:cubicBezTo>
                  <a:cubicBezTo>
                    <a:pt x="3818" y="4045"/>
                    <a:pt x="3818" y="4045"/>
                    <a:pt x="3818" y="4045"/>
                  </a:cubicBezTo>
                  <a:cubicBezTo>
                    <a:pt x="3818" y="4056"/>
                    <a:pt x="3815" y="4060"/>
                    <a:pt x="3803" y="4060"/>
                  </a:cubicBezTo>
                  <a:cubicBezTo>
                    <a:pt x="3754" y="4060"/>
                    <a:pt x="3754" y="4060"/>
                    <a:pt x="3754" y="4060"/>
                  </a:cubicBezTo>
                  <a:cubicBezTo>
                    <a:pt x="3744" y="4060"/>
                    <a:pt x="3740" y="4056"/>
                    <a:pt x="3740" y="4045"/>
                  </a:cubicBezTo>
                  <a:cubicBezTo>
                    <a:pt x="3740" y="4032"/>
                    <a:pt x="3740" y="4032"/>
                    <a:pt x="3740" y="4032"/>
                  </a:cubicBezTo>
                  <a:cubicBezTo>
                    <a:pt x="3740" y="4012"/>
                    <a:pt x="3720" y="4005"/>
                    <a:pt x="3691" y="4005"/>
                  </a:cubicBezTo>
                  <a:cubicBezTo>
                    <a:pt x="3663" y="4005"/>
                    <a:pt x="3644" y="4012"/>
                    <a:pt x="3644" y="4032"/>
                  </a:cubicBezTo>
                  <a:cubicBezTo>
                    <a:pt x="3644" y="4039"/>
                    <a:pt x="3644" y="4039"/>
                    <a:pt x="3644" y="4039"/>
                  </a:cubicBezTo>
                  <a:cubicBezTo>
                    <a:pt x="3644" y="4053"/>
                    <a:pt x="3655" y="4059"/>
                    <a:pt x="3664" y="4063"/>
                  </a:cubicBezTo>
                  <a:cubicBezTo>
                    <a:pt x="3760" y="4096"/>
                    <a:pt x="3760" y="4096"/>
                    <a:pt x="3760" y="4096"/>
                  </a:cubicBezTo>
                  <a:cubicBezTo>
                    <a:pt x="3801" y="4111"/>
                    <a:pt x="3823" y="4133"/>
                    <a:pt x="3823" y="4165"/>
                  </a:cubicBezTo>
                  <a:cubicBezTo>
                    <a:pt x="3823" y="4199"/>
                    <a:pt x="3823" y="4199"/>
                    <a:pt x="3823" y="4199"/>
                  </a:cubicBezTo>
                  <a:cubicBezTo>
                    <a:pt x="3823" y="4241"/>
                    <a:pt x="3785" y="4284"/>
                    <a:pt x="3689" y="4284"/>
                  </a:cubicBezTo>
                  <a:cubicBezTo>
                    <a:pt x="3593" y="4284"/>
                    <a:pt x="3557" y="4241"/>
                    <a:pt x="3557" y="4199"/>
                  </a:cubicBezTo>
                  <a:cubicBezTo>
                    <a:pt x="3557" y="4184"/>
                    <a:pt x="3557" y="4184"/>
                    <a:pt x="3557" y="4184"/>
                  </a:cubicBezTo>
                  <a:cubicBezTo>
                    <a:pt x="3557" y="4173"/>
                    <a:pt x="3561" y="4168"/>
                    <a:pt x="3572" y="4168"/>
                  </a:cubicBezTo>
                  <a:cubicBezTo>
                    <a:pt x="3621" y="4168"/>
                    <a:pt x="3621" y="4168"/>
                    <a:pt x="3621" y="4168"/>
                  </a:cubicBezTo>
                  <a:cubicBezTo>
                    <a:pt x="3633" y="4168"/>
                    <a:pt x="3636" y="4173"/>
                    <a:pt x="3636" y="4184"/>
                  </a:cubicBezTo>
                  <a:cubicBezTo>
                    <a:pt x="3636" y="4195"/>
                    <a:pt x="3636" y="4195"/>
                    <a:pt x="3636" y="4195"/>
                  </a:cubicBezTo>
                  <a:cubicBezTo>
                    <a:pt x="3636" y="4215"/>
                    <a:pt x="3660" y="4223"/>
                    <a:pt x="3689" y="4223"/>
                  </a:cubicBezTo>
                  <a:cubicBezTo>
                    <a:pt x="3719" y="4223"/>
                    <a:pt x="3743" y="4215"/>
                    <a:pt x="3743" y="4195"/>
                  </a:cubicBezTo>
                  <a:cubicBezTo>
                    <a:pt x="3743" y="4184"/>
                    <a:pt x="3743" y="4184"/>
                    <a:pt x="3743" y="4184"/>
                  </a:cubicBezTo>
                  <a:cubicBezTo>
                    <a:pt x="3743" y="4172"/>
                    <a:pt x="3734" y="4166"/>
                    <a:pt x="3713" y="4159"/>
                  </a:cubicBezTo>
                  <a:cubicBezTo>
                    <a:pt x="3617" y="4123"/>
                    <a:pt x="3617" y="4123"/>
                    <a:pt x="3617" y="4123"/>
                  </a:cubicBezTo>
                  <a:cubicBezTo>
                    <a:pt x="3593" y="4114"/>
                    <a:pt x="3565" y="4086"/>
                    <a:pt x="3565" y="4053"/>
                  </a:cubicBezTo>
                  <a:cubicBezTo>
                    <a:pt x="3565" y="4032"/>
                    <a:pt x="3565" y="4032"/>
                    <a:pt x="3565" y="4032"/>
                  </a:cubicBezTo>
                  <a:cubicBezTo>
                    <a:pt x="3565" y="3990"/>
                    <a:pt x="3596" y="3944"/>
                    <a:pt x="3692" y="3944"/>
                  </a:cubicBezTo>
                  <a:moveTo>
                    <a:pt x="4090" y="4075"/>
                  </a:moveTo>
                  <a:cubicBezTo>
                    <a:pt x="4090" y="4046"/>
                    <a:pt x="4090" y="4046"/>
                    <a:pt x="4090" y="4046"/>
                  </a:cubicBezTo>
                  <a:cubicBezTo>
                    <a:pt x="4090" y="4023"/>
                    <a:pt x="4104" y="4010"/>
                    <a:pt x="4141" y="4010"/>
                  </a:cubicBezTo>
                  <a:cubicBezTo>
                    <a:pt x="4178" y="4010"/>
                    <a:pt x="4193" y="4023"/>
                    <a:pt x="4193" y="4046"/>
                  </a:cubicBezTo>
                  <a:cubicBezTo>
                    <a:pt x="4193" y="4075"/>
                    <a:pt x="4193" y="4075"/>
                    <a:pt x="4193" y="4075"/>
                  </a:cubicBezTo>
                  <a:cubicBezTo>
                    <a:pt x="4090" y="4075"/>
                    <a:pt x="4090" y="4075"/>
                    <a:pt x="4090" y="4075"/>
                  </a:cubicBezTo>
                  <a:moveTo>
                    <a:pt x="4141" y="3944"/>
                  </a:moveTo>
                  <a:cubicBezTo>
                    <a:pt x="4044" y="3944"/>
                    <a:pt x="4005" y="3982"/>
                    <a:pt x="4005" y="4041"/>
                  </a:cubicBezTo>
                  <a:cubicBezTo>
                    <a:pt x="4005" y="4186"/>
                    <a:pt x="4005" y="4186"/>
                    <a:pt x="4005" y="4186"/>
                  </a:cubicBezTo>
                  <a:cubicBezTo>
                    <a:pt x="4005" y="4246"/>
                    <a:pt x="4043" y="4284"/>
                    <a:pt x="4141" y="4284"/>
                  </a:cubicBezTo>
                  <a:cubicBezTo>
                    <a:pt x="4238" y="4284"/>
                    <a:pt x="4272" y="4246"/>
                    <a:pt x="4272" y="4186"/>
                  </a:cubicBezTo>
                  <a:cubicBezTo>
                    <a:pt x="4272" y="4179"/>
                    <a:pt x="4272" y="4179"/>
                    <a:pt x="4272" y="4179"/>
                  </a:cubicBezTo>
                  <a:cubicBezTo>
                    <a:pt x="4272" y="4168"/>
                    <a:pt x="4267" y="4163"/>
                    <a:pt x="4256" y="4163"/>
                  </a:cubicBezTo>
                  <a:cubicBezTo>
                    <a:pt x="4209" y="4163"/>
                    <a:pt x="4209" y="4163"/>
                    <a:pt x="4209" y="4163"/>
                  </a:cubicBezTo>
                  <a:cubicBezTo>
                    <a:pt x="4198" y="4163"/>
                    <a:pt x="4193" y="4168"/>
                    <a:pt x="4193" y="4179"/>
                  </a:cubicBezTo>
                  <a:cubicBezTo>
                    <a:pt x="4193" y="4182"/>
                    <a:pt x="4193" y="4182"/>
                    <a:pt x="4193" y="4182"/>
                  </a:cubicBezTo>
                  <a:cubicBezTo>
                    <a:pt x="4193" y="4205"/>
                    <a:pt x="4180" y="4219"/>
                    <a:pt x="4141" y="4219"/>
                  </a:cubicBezTo>
                  <a:cubicBezTo>
                    <a:pt x="4102" y="4219"/>
                    <a:pt x="4090" y="4205"/>
                    <a:pt x="4090" y="4182"/>
                  </a:cubicBezTo>
                  <a:cubicBezTo>
                    <a:pt x="4090" y="4133"/>
                    <a:pt x="4090" y="4133"/>
                    <a:pt x="4090" y="4133"/>
                  </a:cubicBezTo>
                  <a:cubicBezTo>
                    <a:pt x="4259" y="4133"/>
                    <a:pt x="4259" y="4133"/>
                    <a:pt x="4259" y="4133"/>
                  </a:cubicBezTo>
                  <a:cubicBezTo>
                    <a:pt x="4270" y="4133"/>
                    <a:pt x="4274" y="4129"/>
                    <a:pt x="4274" y="4118"/>
                  </a:cubicBezTo>
                  <a:cubicBezTo>
                    <a:pt x="4274" y="4041"/>
                    <a:pt x="4274" y="4041"/>
                    <a:pt x="4274" y="4041"/>
                  </a:cubicBezTo>
                  <a:cubicBezTo>
                    <a:pt x="4274" y="3982"/>
                    <a:pt x="4238" y="3944"/>
                    <a:pt x="4141" y="3944"/>
                  </a:cubicBezTo>
                  <a:moveTo>
                    <a:pt x="4213" y="3810"/>
                  </a:moveTo>
                  <a:cubicBezTo>
                    <a:pt x="4156" y="3810"/>
                    <a:pt x="4156" y="3810"/>
                    <a:pt x="4156" y="3810"/>
                  </a:cubicBezTo>
                  <a:cubicBezTo>
                    <a:pt x="4144" y="3810"/>
                    <a:pt x="4137" y="3817"/>
                    <a:pt x="4133" y="3827"/>
                  </a:cubicBezTo>
                  <a:cubicBezTo>
                    <a:pt x="4101" y="3892"/>
                    <a:pt x="4101" y="3892"/>
                    <a:pt x="4101" y="3892"/>
                  </a:cubicBezTo>
                  <a:cubicBezTo>
                    <a:pt x="4096" y="3904"/>
                    <a:pt x="4100" y="3908"/>
                    <a:pt x="4109" y="3908"/>
                  </a:cubicBezTo>
                  <a:cubicBezTo>
                    <a:pt x="4153" y="3908"/>
                    <a:pt x="4153" y="3908"/>
                    <a:pt x="4153" y="3908"/>
                  </a:cubicBezTo>
                  <a:cubicBezTo>
                    <a:pt x="4164" y="3908"/>
                    <a:pt x="4170" y="3902"/>
                    <a:pt x="4174" y="3897"/>
                  </a:cubicBezTo>
                  <a:cubicBezTo>
                    <a:pt x="4221" y="3827"/>
                    <a:pt x="4221" y="3827"/>
                    <a:pt x="4221" y="3827"/>
                  </a:cubicBezTo>
                  <a:cubicBezTo>
                    <a:pt x="4228" y="3818"/>
                    <a:pt x="4225" y="3810"/>
                    <a:pt x="4213" y="3810"/>
                  </a:cubicBezTo>
                  <a:moveTo>
                    <a:pt x="4480" y="3944"/>
                  </a:moveTo>
                  <a:cubicBezTo>
                    <a:pt x="4577" y="3944"/>
                    <a:pt x="4616" y="3982"/>
                    <a:pt x="4616" y="4041"/>
                  </a:cubicBezTo>
                  <a:cubicBezTo>
                    <a:pt x="4616" y="4053"/>
                    <a:pt x="4616" y="4053"/>
                    <a:pt x="4616" y="4053"/>
                  </a:cubicBezTo>
                  <a:cubicBezTo>
                    <a:pt x="4616" y="4065"/>
                    <a:pt x="4611" y="4069"/>
                    <a:pt x="4600" y="4069"/>
                  </a:cubicBezTo>
                  <a:cubicBezTo>
                    <a:pt x="4549" y="4069"/>
                    <a:pt x="4549" y="4069"/>
                    <a:pt x="4549" y="4069"/>
                  </a:cubicBezTo>
                  <a:cubicBezTo>
                    <a:pt x="4537" y="4069"/>
                    <a:pt x="4532" y="4065"/>
                    <a:pt x="4532" y="4053"/>
                  </a:cubicBezTo>
                  <a:cubicBezTo>
                    <a:pt x="4532" y="4048"/>
                    <a:pt x="4532" y="4048"/>
                    <a:pt x="4532" y="4048"/>
                  </a:cubicBezTo>
                  <a:cubicBezTo>
                    <a:pt x="4532" y="4024"/>
                    <a:pt x="4519" y="4013"/>
                    <a:pt x="4481" y="4013"/>
                  </a:cubicBezTo>
                  <a:cubicBezTo>
                    <a:pt x="4444" y="4013"/>
                    <a:pt x="4430" y="4024"/>
                    <a:pt x="4430" y="4048"/>
                  </a:cubicBezTo>
                  <a:cubicBezTo>
                    <a:pt x="4430" y="4180"/>
                    <a:pt x="4430" y="4180"/>
                    <a:pt x="4430" y="4180"/>
                  </a:cubicBezTo>
                  <a:cubicBezTo>
                    <a:pt x="4430" y="4204"/>
                    <a:pt x="4444" y="4215"/>
                    <a:pt x="4481" y="4215"/>
                  </a:cubicBezTo>
                  <a:cubicBezTo>
                    <a:pt x="4519" y="4215"/>
                    <a:pt x="4532" y="4204"/>
                    <a:pt x="4532" y="4180"/>
                  </a:cubicBezTo>
                  <a:cubicBezTo>
                    <a:pt x="4532" y="4170"/>
                    <a:pt x="4532" y="4170"/>
                    <a:pt x="4532" y="4170"/>
                  </a:cubicBezTo>
                  <a:cubicBezTo>
                    <a:pt x="4532" y="4158"/>
                    <a:pt x="4537" y="4153"/>
                    <a:pt x="4549" y="4153"/>
                  </a:cubicBezTo>
                  <a:cubicBezTo>
                    <a:pt x="4600" y="4153"/>
                    <a:pt x="4600" y="4153"/>
                    <a:pt x="4600" y="4153"/>
                  </a:cubicBezTo>
                  <a:cubicBezTo>
                    <a:pt x="4611" y="4153"/>
                    <a:pt x="4616" y="4158"/>
                    <a:pt x="4616" y="4170"/>
                  </a:cubicBezTo>
                  <a:cubicBezTo>
                    <a:pt x="4616" y="4186"/>
                    <a:pt x="4616" y="4186"/>
                    <a:pt x="4616" y="4186"/>
                  </a:cubicBezTo>
                  <a:cubicBezTo>
                    <a:pt x="4616" y="4246"/>
                    <a:pt x="4576" y="4284"/>
                    <a:pt x="4479" y="4284"/>
                  </a:cubicBezTo>
                  <a:cubicBezTo>
                    <a:pt x="4382" y="4284"/>
                    <a:pt x="4344" y="4246"/>
                    <a:pt x="4344" y="4186"/>
                  </a:cubicBezTo>
                  <a:cubicBezTo>
                    <a:pt x="4344" y="4041"/>
                    <a:pt x="4344" y="4041"/>
                    <a:pt x="4344" y="4041"/>
                  </a:cubicBezTo>
                  <a:cubicBezTo>
                    <a:pt x="4344" y="3982"/>
                    <a:pt x="4383" y="3944"/>
                    <a:pt x="4480" y="3944"/>
                  </a:cubicBezTo>
                  <a:moveTo>
                    <a:pt x="4824" y="4215"/>
                  </a:moveTo>
                  <a:cubicBezTo>
                    <a:pt x="4787" y="4215"/>
                    <a:pt x="4768" y="4204"/>
                    <a:pt x="4768" y="4179"/>
                  </a:cubicBezTo>
                  <a:cubicBezTo>
                    <a:pt x="4768" y="4049"/>
                    <a:pt x="4768" y="4049"/>
                    <a:pt x="4768" y="4049"/>
                  </a:cubicBezTo>
                  <a:cubicBezTo>
                    <a:pt x="4768" y="4024"/>
                    <a:pt x="4787" y="4013"/>
                    <a:pt x="4824" y="4013"/>
                  </a:cubicBezTo>
                  <a:cubicBezTo>
                    <a:pt x="4861" y="4013"/>
                    <a:pt x="4881" y="4024"/>
                    <a:pt x="4881" y="4049"/>
                  </a:cubicBezTo>
                  <a:cubicBezTo>
                    <a:pt x="4881" y="4179"/>
                    <a:pt x="4881" y="4179"/>
                    <a:pt x="4881" y="4179"/>
                  </a:cubicBezTo>
                  <a:cubicBezTo>
                    <a:pt x="4881" y="4204"/>
                    <a:pt x="4861" y="4215"/>
                    <a:pt x="4824" y="4215"/>
                  </a:cubicBezTo>
                  <a:moveTo>
                    <a:pt x="4824" y="3944"/>
                  </a:moveTo>
                  <a:cubicBezTo>
                    <a:pt x="4727" y="3944"/>
                    <a:pt x="4681" y="3982"/>
                    <a:pt x="4681" y="4041"/>
                  </a:cubicBezTo>
                  <a:cubicBezTo>
                    <a:pt x="4681" y="4186"/>
                    <a:pt x="4681" y="4186"/>
                    <a:pt x="4681" y="4186"/>
                  </a:cubicBezTo>
                  <a:cubicBezTo>
                    <a:pt x="4681" y="4246"/>
                    <a:pt x="4727" y="4284"/>
                    <a:pt x="4824" y="4284"/>
                  </a:cubicBezTo>
                  <a:cubicBezTo>
                    <a:pt x="4922" y="4284"/>
                    <a:pt x="4967" y="4246"/>
                    <a:pt x="4967" y="4186"/>
                  </a:cubicBezTo>
                  <a:cubicBezTo>
                    <a:pt x="4967" y="4041"/>
                    <a:pt x="4967" y="4041"/>
                    <a:pt x="4967" y="4041"/>
                  </a:cubicBezTo>
                  <a:cubicBezTo>
                    <a:pt x="4967" y="3982"/>
                    <a:pt x="4922" y="3944"/>
                    <a:pt x="4824" y="3944"/>
                  </a:cubicBezTo>
                  <a:moveTo>
                    <a:pt x="5234" y="3944"/>
                  </a:moveTo>
                  <a:cubicBezTo>
                    <a:pt x="5295" y="3944"/>
                    <a:pt x="5330" y="3981"/>
                    <a:pt x="5330" y="4033"/>
                  </a:cubicBezTo>
                  <a:cubicBezTo>
                    <a:pt x="5330" y="4262"/>
                    <a:pt x="5330" y="4262"/>
                    <a:pt x="5330" y="4262"/>
                  </a:cubicBezTo>
                  <a:cubicBezTo>
                    <a:pt x="5330" y="4274"/>
                    <a:pt x="5326" y="4279"/>
                    <a:pt x="5314" y="4279"/>
                  </a:cubicBezTo>
                  <a:cubicBezTo>
                    <a:pt x="5260" y="4279"/>
                    <a:pt x="5260" y="4279"/>
                    <a:pt x="5260" y="4279"/>
                  </a:cubicBezTo>
                  <a:cubicBezTo>
                    <a:pt x="5248" y="4279"/>
                    <a:pt x="5243" y="4274"/>
                    <a:pt x="5243" y="4262"/>
                  </a:cubicBezTo>
                  <a:cubicBezTo>
                    <a:pt x="5243" y="4055"/>
                    <a:pt x="5243" y="4055"/>
                    <a:pt x="5243" y="4055"/>
                  </a:cubicBezTo>
                  <a:cubicBezTo>
                    <a:pt x="5243" y="4031"/>
                    <a:pt x="5236" y="4020"/>
                    <a:pt x="5207" y="4020"/>
                  </a:cubicBezTo>
                  <a:cubicBezTo>
                    <a:pt x="5174" y="4020"/>
                    <a:pt x="5144" y="4039"/>
                    <a:pt x="5131" y="4049"/>
                  </a:cubicBezTo>
                  <a:cubicBezTo>
                    <a:pt x="5131" y="4262"/>
                    <a:pt x="5131" y="4262"/>
                    <a:pt x="5131" y="4262"/>
                  </a:cubicBezTo>
                  <a:cubicBezTo>
                    <a:pt x="5131" y="4274"/>
                    <a:pt x="5126" y="4279"/>
                    <a:pt x="5115" y="4279"/>
                  </a:cubicBezTo>
                  <a:cubicBezTo>
                    <a:pt x="5060" y="4279"/>
                    <a:pt x="5060" y="4279"/>
                    <a:pt x="5060" y="4279"/>
                  </a:cubicBezTo>
                  <a:cubicBezTo>
                    <a:pt x="5048" y="4279"/>
                    <a:pt x="5044" y="4274"/>
                    <a:pt x="5044" y="4262"/>
                  </a:cubicBezTo>
                  <a:cubicBezTo>
                    <a:pt x="5044" y="3965"/>
                    <a:pt x="5044" y="3965"/>
                    <a:pt x="5044" y="3965"/>
                  </a:cubicBezTo>
                  <a:cubicBezTo>
                    <a:pt x="5044" y="3954"/>
                    <a:pt x="5048" y="3949"/>
                    <a:pt x="5060" y="3949"/>
                  </a:cubicBezTo>
                  <a:cubicBezTo>
                    <a:pt x="5111" y="3949"/>
                    <a:pt x="5111" y="3949"/>
                    <a:pt x="5111" y="3949"/>
                  </a:cubicBezTo>
                  <a:cubicBezTo>
                    <a:pt x="5123" y="3949"/>
                    <a:pt x="5126" y="3954"/>
                    <a:pt x="5127" y="3965"/>
                  </a:cubicBezTo>
                  <a:cubicBezTo>
                    <a:pt x="5129" y="3981"/>
                    <a:pt x="5129" y="3981"/>
                    <a:pt x="5129" y="3981"/>
                  </a:cubicBezTo>
                  <a:cubicBezTo>
                    <a:pt x="5147" y="3966"/>
                    <a:pt x="5181" y="3944"/>
                    <a:pt x="5234" y="3944"/>
                  </a:cubicBezTo>
                  <a:moveTo>
                    <a:pt x="5547" y="4215"/>
                  </a:moveTo>
                  <a:cubicBezTo>
                    <a:pt x="5510" y="4215"/>
                    <a:pt x="5491" y="4204"/>
                    <a:pt x="5491" y="4179"/>
                  </a:cubicBezTo>
                  <a:cubicBezTo>
                    <a:pt x="5491" y="4049"/>
                    <a:pt x="5491" y="4049"/>
                    <a:pt x="5491" y="4049"/>
                  </a:cubicBezTo>
                  <a:cubicBezTo>
                    <a:pt x="5491" y="4024"/>
                    <a:pt x="5510" y="4013"/>
                    <a:pt x="5547" y="4013"/>
                  </a:cubicBezTo>
                  <a:cubicBezTo>
                    <a:pt x="5584" y="4013"/>
                    <a:pt x="5604" y="4024"/>
                    <a:pt x="5604" y="4049"/>
                  </a:cubicBezTo>
                  <a:cubicBezTo>
                    <a:pt x="5604" y="4179"/>
                    <a:pt x="5604" y="4179"/>
                    <a:pt x="5604" y="4179"/>
                  </a:cubicBezTo>
                  <a:cubicBezTo>
                    <a:pt x="5604" y="4204"/>
                    <a:pt x="5584" y="4215"/>
                    <a:pt x="5547" y="4215"/>
                  </a:cubicBezTo>
                  <a:moveTo>
                    <a:pt x="5547" y="3944"/>
                  </a:moveTo>
                  <a:cubicBezTo>
                    <a:pt x="5450" y="3944"/>
                    <a:pt x="5404" y="3982"/>
                    <a:pt x="5404" y="4041"/>
                  </a:cubicBezTo>
                  <a:cubicBezTo>
                    <a:pt x="5404" y="4186"/>
                    <a:pt x="5404" y="4186"/>
                    <a:pt x="5404" y="4186"/>
                  </a:cubicBezTo>
                  <a:cubicBezTo>
                    <a:pt x="5404" y="4246"/>
                    <a:pt x="5450" y="4284"/>
                    <a:pt x="5547" y="4284"/>
                  </a:cubicBezTo>
                  <a:cubicBezTo>
                    <a:pt x="5645" y="4284"/>
                    <a:pt x="5690" y="4246"/>
                    <a:pt x="5690" y="4186"/>
                  </a:cubicBezTo>
                  <a:cubicBezTo>
                    <a:pt x="5690" y="4041"/>
                    <a:pt x="5690" y="4041"/>
                    <a:pt x="5690" y="4041"/>
                  </a:cubicBezTo>
                  <a:cubicBezTo>
                    <a:pt x="5690" y="3982"/>
                    <a:pt x="5645" y="3944"/>
                    <a:pt x="5547" y="3944"/>
                  </a:cubicBezTo>
                  <a:moveTo>
                    <a:pt x="6149" y="3944"/>
                  </a:moveTo>
                  <a:cubicBezTo>
                    <a:pt x="6210" y="3944"/>
                    <a:pt x="6245" y="3981"/>
                    <a:pt x="6245" y="4033"/>
                  </a:cubicBezTo>
                  <a:cubicBezTo>
                    <a:pt x="6245" y="4262"/>
                    <a:pt x="6245" y="4262"/>
                    <a:pt x="6245" y="4262"/>
                  </a:cubicBezTo>
                  <a:cubicBezTo>
                    <a:pt x="6245" y="4274"/>
                    <a:pt x="6240" y="4279"/>
                    <a:pt x="6229" y="4279"/>
                  </a:cubicBezTo>
                  <a:cubicBezTo>
                    <a:pt x="6174" y="4279"/>
                    <a:pt x="6174" y="4279"/>
                    <a:pt x="6174" y="4279"/>
                  </a:cubicBezTo>
                  <a:cubicBezTo>
                    <a:pt x="6163" y="4279"/>
                    <a:pt x="6158" y="4274"/>
                    <a:pt x="6158" y="4262"/>
                  </a:cubicBezTo>
                  <a:cubicBezTo>
                    <a:pt x="6158" y="4055"/>
                    <a:pt x="6158" y="4055"/>
                    <a:pt x="6158" y="4055"/>
                  </a:cubicBezTo>
                  <a:cubicBezTo>
                    <a:pt x="6158" y="4031"/>
                    <a:pt x="6150" y="4020"/>
                    <a:pt x="6122" y="4020"/>
                  </a:cubicBezTo>
                  <a:cubicBezTo>
                    <a:pt x="6087" y="4020"/>
                    <a:pt x="6059" y="4041"/>
                    <a:pt x="6049" y="4049"/>
                  </a:cubicBezTo>
                  <a:cubicBezTo>
                    <a:pt x="6049" y="4262"/>
                    <a:pt x="6049" y="4262"/>
                    <a:pt x="6049" y="4262"/>
                  </a:cubicBezTo>
                  <a:cubicBezTo>
                    <a:pt x="6049" y="4274"/>
                    <a:pt x="6045" y="4279"/>
                    <a:pt x="6033" y="4279"/>
                  </a:cubicBezTo>
                  <a:cubicBezTo>
                    <a:pt x="5979" y="4279"/>
                    <a:pt x="5979" y="4279"/>
                    <a:pt x="5979" y="4279"/>
                  </a:cubicBezTo>
                  <a:cubicBezTo>
                    <a:pt x="5967" y="4279"/>
                    <a:pt x="5962" y="4274"/>
                    <a:pt x="5962" y="4262"/>
                  </a:cubicBezTo>
                  <a:cubicBezTo>
                    <a:pt x="5962" y="4055"/>
                    <a:pt x="5962" y="4055"/>
                    <a:pt x="5962" y="4055"/>
                  </a:cubicBezTo>
                  <a:cubicBezTo>
                    <a:pt x="5962" y="4031"/>
                    <a:pt x="5955" y="4020"/>
                    <a:pt x="5926" y="4020"/>
                  </a:cubicBezTo>
                  <a:cubicBezTo>
                    <a:pt x="5893" y="4020"/>
                    <a:pt x="5866" y="4038"/>
                    <a:pt x="5853" y="4049"/>
                  </a:cubicBezTo>
                  <a:cubicBezTo>
                    <a:pt x="5853" y="4262"/>
                    <a:pt x="5853" y="4262"/>
                    <a:pt x="5853" y="4262"/>
                  </a:cubicBezTo>
                  <a:cubicBezTo>
                    <a:pt x="5853" y="4274"/>
                    <a:pt x="5850" y="4279"/>
                    <a:pt x="5838" y="4279"/>
                  </a:cubicBezTo>
                  <a:cubicBezTo>
                    <a:pt x="5783" y="4279"/>
                    <a:pt x="5783" y="4279"/>
                    <a:pt x="5783" y="4279"/>
                  </a:cubicBezTo>
                  <a:cubicBezTo>
                    <a:pt x="5771" y="4279"/>
                    <a:pt x="5767" y="4274"/>
                    <a:pt x="5767" y="4262"/>
                  </a:cubicBezTo>
                  <a:cubicBezTo>
                    <a:pt x="5767" y="3965"/>
                    <a:pt x="5767" y="3965"/>
                    <a:pt x="5767" y="3965"/>
                  </a:cubicBezTo>
                  <a:cubicBezTo>
                    <a:pt x="5767" y="3954"/>
                    <a:pt x="5771" y="3949"/>
                    <a:pt x="5783" y="3949"/>
                  </a:cubicBezTo>
                  <a:cubicBezTo>
                    <a:pt x="5834" y="3949"/>
                    <a:pt x="5834" y="3949"/>
                    <a:pt x="5834" y="3949"/>
                  </a:cubicBezTo>
                  <a:cubicBezTo>
                    <a:pt x="5846" y="3949"/>
                    <a:pt x="5850" y="3954"/>
                    <a:pt x="5850" y="3965"/>
                  </a:cubicBezTo>
                  <a:cubicBezTo>
                    <a:pt x="5851" y="3981"/>
                    <a:pt x="5851" y="3981"/>
                    <a:pt x="5851" y="3981"/>
                  </a:cubicBezTo>
                  <a:cubicBezTo>
                    <a:pt x="5869" y="3966"/>
                    <a:pt x="5900" y="3944"/>
                    <a:pt x="5953" y="3944"/>
                  </a:cubicBezTo>
                  <a:cubicBezTo>
                    <a:pt x="5994" y="3944"/>
                    <a:pt x="6024" y="3961"/>
                    <a:pt x="6038" y="3988"/>
                  </a:cubicBezTo>
                  <a:cubicBezTo>
                    <a:pt x="6054" y="3974"/>
                    <a:pt x="6086" y="3944"/>
                    <a:pt x="6149" y="3944"/>
                  </a:cubicBezTo>
                  <a:moveTo>
                    <a:pt x="6396" y="3949"/>
                  </a:moveTo>
                  <a:cubicBezTo>
                    <a:pt x="6341" y="3949"/>
                    <a:pt x="6341" y="3949"/>
                    <a:pt x="6341" y="3949"/>
                  </a:cubicBezTo>
                  <a:cubicBezTo>
                    <a:pt x="6329" y="3949"/>
                    <a:pt x="6324" y="3954"/>
                    <a:pt x="6324" y="3966"/>
                  </a:cubicBezTo>
                  <a:cubicBezTo>
                    <a:pt x="6324" y="4262"/>
                    <a:pt x="6324" y="4262"/>
                    <a:pt x="6324" y="4262"/>
                  </a:cubicBezTo>
                  <a:cubicBezTo>
                    <a:pt x="6324" y="4274"/>
                    <a:pt x="6329" y="4279"/>
                    <a:pt x="6341" y="4279"/>
                  </a:cubicBezTo>
                  <a:cubicBezTo>
                    <a:pt x="6396" y="4279"/>
                    <a:pt x="6396" y="4279"/>
                    <a:pt x="6396" y="4279"/>
                  </a:cubicBezTo>
                  <a:cubicBezTo>
                    <a:pt x="6407" y="4279"/>
                    <a:pt x="6411" y="4274"/>
                    <a:pt x="6411" y="4262"/>
                  </a:cubicBezTo>
                  <a:cubicBezTo>
                    <a:pt x="6411" y="3966"/>
                    <a:pt x="6411" y="3966"/>
                    <a:pt x="6411" y="3966"/>
                  </a:cubicBezTo>
                  <a:cubicBezTo>
                    <a:pt x="6411" y="3954"/>
                    <a:pt x="6407" y="3949"/>
                    <a:pt x="6396" y="3949"/>
                  </a:cubicBezTo>
                  <a:moveTo>
                    <a:pt x="6396" y="3816"/>
                  </a:moveTo>
                  <a:cubicBezTo>
                    <a:pt x="6341" y="3816"/>
                    <a:pt x="6341" y="3816"/>
                    <a:pt x="6341" y="3816"/>
                  </a:cubicBezTo>
                  <a:cubicBezTo>
                    <a:pt x="6329" y="3816"/>
                    <a:pt x="6324" y="3822"/>
                    <a:pt x="6324" y="3834"/>
                  </a:cubicBezTo>
                  <a:cubicBezTo>
                    <a:pt x="6324" y="3891"/>
                    <a:pt x="6324" y="3891"/>
                    <a:pt x="6324" y="3891"/>
                  </a:cubicBezTo>
                  <a:cubicBezTo>
                    <a:pt x="6324" y="3902"/>
                    <a:pt x="6329" y="3906"/>
                    <a:pt x="6341" y="3906"/>
                  </a:cubicBezTo>
                  <a:cubicBezTo>
                    <a:pt x="6396" y="3906"/>
                    <a:pt x="6396" y="3906"/>
                    <a:pt x="6396" y="3906"/>
                  </a:cubicBezTo>
                  <a:cubicBezTo>
                    <a:pt x="6407" y="3906"/>
                    <a:pt x="6411" y="3902"/>
                    <a:pt x="6411" y="3891"/>
                  </a:cubicBezTo>
                  <a:cubicBezTo>
                    <a:pt x="6411" y="3834"/>
                    <a:pt x="6411" y="3834"/>
                    <a:pt x="6411" y="3834"/>
                  </a:cubicBezTo>
                  <a:cubicBezTo>
                    <a:pt x="6411" y="3822"/>
                    <a:pt x="6407" y="3816"/>
                    <a:pt x="6396" y="3816"/>
                  </a:cubicBezTo>
                  <a:moveTo>
                    <a:pt x="6611" y="4209"/>
                  </a:moveTo>
                  <a:cubicBezTo>
                    <a:pt x="6580" y="4209"/>
                    <a:pt x="6575" y="4192"/>
                    <a:pt x="6575" y="4174"/>
                  </a:cubicBezTo>
                  <a:cubicBezTo>
                    <a:pt x="6575" y="4054"/>
                    <a:pt x="6575" y="4054"/>
                    <a:pt x="6575" y="4054"/>
                  </a:cubicBezTo>
                  <a:cubicBezTo>
                    <a:pt x="6575" y="4037"/>
                    <a:pt x="6580" y="4020"/>
                    <a:pt x="6611" y="4020"/>
                  </a:cubicBezTo>
                  <a:cubicBezTo>
                    <a:pt x="6643" y="4020"/>
                    <a:pt x="6673" y="4039"/>
                    <a:pt x="6687" y="4050"/>
                  </a:cubicBezTo>
                  <a:cubicBezTo>
                    <a:pt x="6687" y="4178"/>
                    <a:pt x="6687" y="4178"/>
                    <a:pt x="6687" y="4178"/>
                  </a:cubicBezTo>
                  <a:cubicBezTo>
                    <a:pt x="6673" y="4189"/>
                    <a:pt x="6643" y="4209"/>
                    <a:pt x="6611" y="4209"/>
                  </a:cubicBezTo>
                  <a:moveTo>
                    <a:pt x="6584" y="3944"/>
                  </a:moveTo>
                  <a:cubicBezTo>
                    <a:pt x="6518" y="3944"/>
                    <a:pt x="6488" y="3982"/>
                    <a:pt x="6488" y="4041"/>
                  </a:cubicBezTo>
                  <a:cubicBezTo>
                    <a:pt x="6488" y="4188"/>
                    <a:pt x="6488" y="4188"/>
                    <a:pt x="6488" y="4188"/>
                  </a:cubicBezTo>
                  <a:cubicBezTo>
                    <a:pt x="6488" y="4247"/>
                    <a:pt x="6518" y="4284"/>
                    <a:pt x="6584" y="4284"/>
                  </a:cubicBezTo>
                  <a:cubicBezTo>
                    <a:pt x="6635" y="4284"/>
                    <a:pt x="6668" y="4263"/>
                    <a:pt x="6687" y="4249"/>
                  </a:cubicBezTo>
                  <a:cubicBezTo>
                    <a:pt x="6687" y="4395"/>
                    <a:pt x="6687" y="4395"/>
                    <a:pt x="6687" y="4395"/>
                  </a:cubicBezTo>
                  <a:cubicBezTo>
                    <a:pt x="6687" y="4407"/>
                    <a:pt x="6691" y="4412"/>
                    <a:pt x="6703" y="4412"/>
                  </a:cubicBezTo>
                  <a:cubicBezTo>
                    <a:pt x="6758" y="4412"/>
                    <a:pt x="6758" y="4412"/>
                    <a:pt x="6758" y="4412"/>
                  </a:cubicBezTo>
                  <a:cubicBezTo>
                    <a:pt x="6769" y="4412"/>
                    <a:pt x="6774" y="4407"/>
                    <a:pt x="6774" y="4395"/>
                  </a:cubicBezTo>
                  <a:cubicBezTo>
                    <a:pt x="6774" y="3966"/>
                    <a:pt x="6774" y="3966"/>
                    <a:pt x="6774" y="3966"/>
                  </a:cubicBezTo>
                  <a:cubicBezTo>
                    <a:pt x="6774" y="3954"/>
                    <a:pt x="6769" y="3949"/>
                    <a:pt x="6758" y="3949"/>
                  </a:cubicBezTo>
                  <a:cubicBezTo>
                    <a:pt x="6707" y="3949"/>
                    <a:pt x="6707" y="3949"/>
                    <a:pt x="6707" y="3949"/>
                  </a:cubicBezTo>
                  <a:cubicBezTo>
                    <a:pt x="6695" y="3949"/>
                    <a:pt x="6692" y="3954"/>
                    <a:pt x="6690" y="3966"/>
                  </a:cubicBezTo>
                  <a:cubicBezTo>
                    <a:pt x="6689" y="3982"/>
                    <a:pt x="6689" y="3982"/>
                    <a:pt x="6689" y="3982"/>
                  </a:cubicBezTo>
                  <a:cubicBezTo>
                    <a:pt x="6670" y="3967"/>
                    <a:pt x="6637" y="3944"/>
                    <a:pt x="6584" y="3944"/>
                  </a:cubicBezTo>
                  <a:moveTo>
                    <a:pt x="7119" y="3949"/>
                  </a:moveTo>
                  <a:cubicBezTo>
                    <a:pt x="7130" y="3949"/>
                    <a:pt x="7135" y="3954"/>
                    <a:pt x="7135" y="3966"/>
                  </a:cubicBezTo>
                  <a:cubicBezTo>
                    <a:pt x="7135" y="4262"/>
                    <a:pt x="7135" y="4262"/>
                    <a:pt x="7135" y="4262"/>
                  </a:cubicBezTo>
                  <a:cubicBezTo>
                    <a:pt x="7135" y="4274"/>
                    <a:pt x="7130" y="4279"/>
                    <a:pt x="7119" y="4279"/>
                  </a:cubicBezTo>
                  <a:cubicBezTo>
                    <a:pt x="7068" y="4279"/>
                    <a:pt x="7068" y="4279"/>
                    <a:pt x="7068" y="4279"/>
                  </a:cubicBezTo>
                  <a:cubicBezTo>
                    <a:pt x="7056" y="4279"/>
                    <a:pt x="7053" y="4274"/>
                    <a:pt x="7052" y="4262"/>
                  </a:cubicBezTo>
                  <a:cubicBezTo>
                    <a:pt x="7050" y="4248"/>
                    <a:pt x="7050" y="4248"/>
                    <a:pt x="7050" y="4248"/>
                  </a:cubicBezTo>
                  <a:cubicBezTo>
                    <a:pt x="7033" y="4263"/>
                    <a:pt x="7001" y="4284"/>
                    <a:pt x="6948" y="4284"/>
                  </a:cubicBezTo>
                  <a:cubicBezTo>
                    <a:pt x="6888" y="4284"/>
                    <a:pt x="6853" y="4247"/>
                    <a:pt x="6853" y="4196"/>
                  </a:cubicBezTo>
                  <a:cubicBezTo>
                    <a:pt x="6853" y="3966"/>
                    <a:pt x="6853" y="3966"/>
                    <a:pt x="6853" y="3966"/>
                  </a:cubicBezTo>
                  <a:cubicBezTo>
                    <a:pt x="6853" y="3954"/>
                    <a:pt x="6858" y="3949"/>
                    <a:pt x="6869" y="3949"/>
                  </a:cubicBezTo>
                  <a:cubicBezTo>
                    <a:pt x="6923" y="3949"/>
                    <a:pt x="6923" y="3949"/>
                    <a:pt x="6923" y="3949"/>
                  </a:cubicBezTo>
                  <a:cubicBezTo>
                    <a:pt x="6934" y="3949"/>
                    <a:pt x="6940" y="3954"/>
                    <a:pt x="6940" y="3966"/>
                  </a:cubicBezTo>
                  <a:cubicBezTo>
                    <a:pt x="6940" y="4174"/>
                    <a:pt x="6940" y="4174"/>
                    <a:pt x="6940" y="4174"/>
                  </a:cubicBezTo>
                  <a:cubicBezTo>
                    <a:pt x="6940" y="4198"/>
                    <a:pt x="6948" y="4209"/>
                    <a:pt x="6975" y="4209"/>
                  </a:cubicBezTo>
                  <a:cubicBezTo>
                    <a:pt x="7008" y="4209"/>
                    <a:pt x="7035" y="4190"/>
                    <a:pt x="7048" y="4180"/>
                  </a:cubicBezTo>
                  <a:cubicBezTo>
                    <a:pt x="7048" y="3966"/>
                    <a:pt x="7048" y="3966"/>
                    <a:pt x="7048" y="3966"/>
                  </a:cubicBezTo>
                  <a:cubicBezTo>
                    <a:pt x="7048" y="3954"/>
                    <a:pt x="7052" y="3949"/>
                    <a:pt x="7064" y="3949"/>
                  </a:cubicBezTo>
                  <a:cubicBezTo>
                    <a:pt x="7119" y="3949"/>
                    <a:pt x="7119" y="3949"/>
                    <a:pt x="7119" y="3949"/>
                  </a:cubicBezTo>
                  <a:moveTo>
                    <a:pt x="7296" y="4075"/>
                  </a:moveTo>
                  <a:cubicBezTo>
                    <a:pt x="7296" y="4046"/>
                    <a:pt x="7296" y="4046"/>
                    <a:pt x="7296" y="4046"/>
                  </a:cubicBezTo>
                  <a:cubicBezTo>
                    <a:pt x="7296" y="4023"/>
                    <a:pt x="7310" y="4010"/>
                    <a:pt x="7348" y="4010"/>
                  </a:cubicBezTo>
                  <a:cubicBezTo>
                    <a:pt x="7385" y="4010"/>
                    <a:pt x="7400" y="4023"/>
                    <a:pt x="7400" y="4046"/>
                  </a:cubicBezTo>
                  <a:cubicBezTo>
                    <a:pt x="7400" y="4075"/>
                    <a:pt x="7400" y="4075"/>
                    <a:pt x="7400" y="4075"/>
                  </a:cubicBezTo>
                  <a:cubicBezTo>
                    <a:pt x="7296" y="4075"/>
                    <a:pt x="7296" y="4075"/>
                    <a:pt x="7296" y="4075"/>
                  </a:cubicBezTo>
                  <a:moveTo>
                    <a:pt x="7348" y="3944"/>
                  </a:moveTo>
                  <a:cubicBezTo>
                    <a:pt x="7251" y="3944"/>
                    <a:pt x="7212" y="3982"/>
                    <a:pt x="7212" y="4041"/>
                  </a:cubicBezTo>
                  <a:cubicBezTo>
                    <a:pt x="7212" y="4186"/>
                    <a:pt x="7212" y="4186"/>
                    <a:pt x="7212" y="4186"/>
                  </a:cubicBezTo>
                  <a:cubicBezTo>
                    <a:pt x="7212" y="4246"/>
                    <a:pt x="7250" y="4284"/>
                    <a:pt x="7347" y="4284"/>
                  </a:cubicBezTo>
                  <a:cubicBezTo>
                    <a:pt x="7445" y="4284"/>
                    <a:pt x="7479" y="4246"/>
                    <a:pt x="7479" y="4186"/>
                  </a:cubicBezTo>
                  <a:cubicBezTo>
                    <a:pt x="7479" y="4179"/>
                    <a:pt x="7479" y="4179"/>
                    <a:pt x="7479" y="4179"/>
                  </a:cubicBezTo>
                  <a:cubicBezTo>
                    <a:pt x="7479" y="4168"/>
                    <a:pt x="7474" y="4163"/>
                    <a:pt x="7462" y="4163"/>
                  </a:cubicBezTo>
                  <a:cubicBezTo>
                    <a:pt x="7416" y="4163"/>
                    <a:pt x="7416" y="4163"/>
                    <a:pt x="7416" y="4163"/>
                  </a:cubicBezTo>
                  <a:cubicBezTo>
                    <a:pt x="7404" y="4163"/>
                    <a:pt x="7400" y="4168"/>
                    <a:pt x="7400" y="4179"/>
                  </a:cubicBezTo>
                  <a:cubicBezTo>
                    <a:pt x="7400" y="4182"/>
                    <a:pt x="7400" y="4182"/>
                    <a:pt x="7400" y="4182"/>
                  </a:cubicBezTo>
                  <a:cubicBezTo>
                    <a:pt x="7400" y="4205"/>
                    <a:pt x="7387" y="4219"/>
                    <a:pt x="7348" y="4219"/>
                  </a:cubicBezTo>
                  <a:cubicBezTo>
                    <a:pt x="7309" y="4219"/>
                    <a:pt x="7296" y="4205"/>
                    <a:pt x="7296" y="4182"/>
                  </a:cubicBezTo>
                  <a:cubicBezTo>
                    <a:pt x="7296" y="4133"/>
                    <a:pt x="7296" y="4133"/>
                    <a:pt x="7296" y="4133"/>
                  </a:cubicBezTo>
                  <a:cubicBezTo>
                    <a:pt x="7466" y="4133"/>
                    <a:pt x="7466" y="4133"/>
                    <a:pt x="7466" y="4133"/>
                  </a:cubicBezTo>
                  <a:cubicBezTo>
                    <a:pt x="7476" y="4133"/>
                    <a:pt x="7480" y="4129"/>
                    <a:pt x="7480" y="4118"/>
                  </a:cubicBezTo>
                  <a:cubicBezTo>
                    <a:pt x="7480" y="4041"/>
                    <a:pt x="7480" y="4041"/>
                    <a:pt x="7480" y="4041"/>
                  </a:cubicBezTo>
                  <a:cubicBezTo>
                    <a:pt x="7480" y="3982"/>
                    <a:pt x="7445" y="3944"/>
                    <a:pt x="7348" y="3944"/>
                  </a:cubicBezTo>
                  <a:moveTo>
                    <a:pt x="7681" y="3944"/>
                  </a:moveTo>
                  <a:cubicBezTo>
                    <a:pt x="7776" y="3944"/>
                    <a:pt x="7807" y="3990"/>
                    <a:pt x="7807" y="4032"/>
                  </a:cubicBezTo>
                  <a:cubicBezTo>
                    <a:pt x="7807" y="4045"/>
                    <a:pt x="7807" y="4045"/>
                    <a:pt x="7807" y="4045"/>
                  </a:cubicBezTo>
                  <a:cubicBezTo>
                    <a:pt x="7807" y="4056"/>
                    <a:pt x="7804" y="4060"/>
                    <a:pt x="7792" y="4060"/>
                  </a:cubicBezTo>
                  <a:cubicBezTo>
                    <a:pt x="7743" y="4060"/>
                    <a:pt x="7743" y="4060"/>
                    <a:pt x="7743" y="4060"/>
                  </a:cubicBezTo>
                  <a:cubicBezTo>
                    <a:pt x="7732" y="4060"/>
                    <a:pt x="7728" y="4056"/>
                    <a:pt x="7728" y="4045"/>
                  </a:cubicBezTo>
                  <a:cubicBezTo>
                    <a:pt x="7728" y="4032"/>
                    <a:pt x="7728" y="4032"/>
                    <a:pt x="7728" y="4032"/>
                  </a:cubicBezTo>
                  <a:cubicBezTo>
                    <a:pt x="7728" y="4012"/>
                    <a:pt x="7708" y="4005"/>
                    <a:pt x="7680" y="4005"/>
                  </a:cubicBezTo>
                  <a:cubicBezTo>
                    <a:pt x="7651" y="4005"/>
                    <a:pt x="7632" y="4012"/>
                    <a:pt x="7632" y="4032"/>
                  </a:cubicBezTo>
                  <a:cubicBezTo>
                    <a:pt x="7632" y="4039"/>
                    <a:pt x="7632" y="4039"/>
                    <a:pt x="7632" y="4039"/>
                  </a:cubicBezTo>
                  <a:cubicBezTo>
                    <a:pt x="7632" y="4053"/>
                    <a:pt x="7643" y="4059"/>
                    <a:pt x="7653" y="4063"/>
                  </a:cubicBezTo>
                  <a:cubicBezTo>
                    <a:pt x="7748" y="4096"/>
                    <a:pt x="7748" y="4096"/>
                    <a:pt x="7748" y="4096"/>
                  </a:cubicBezTo>
                  <a:cubicBezTo>
                    <a:pt x="7789" y="4111"/>
                    <a:pt x="7812" y="4133"/>
                    <a:pt x="7812" y="4165"/>
                  </a:cubicBezTo>
                  <a:cubicBezTo>
                    <a:pt x="7812" y="4199"/>
                    <a:pt x="7812" y="4199"/>
                    <a:pt x="7812" y="4199"/>
                  </a:cubicBezTo>
                  <a:cubicBezTo>
                    <a:pt x="7812" y="4241"/>
                    <a:pt x="7774" y="4284"/>
                    <a:pt x="7678" y="4284"/>
                  </a:cubicBezTo>
                  <a:cubicBezTo>
                    <a:pt x="7582" y="4284"/>
                    <a:pt x="7546" y="4241"/>
                    <a:pt x="7546" y="4199"/>
                  </a:cubicBezTo>
                  <a:cubicBezTo>
                    <a:pt x="7546" y="4184"/>
                    <a:pt x="7546" y="4184"/>
                    <a:pt x="7546" y="4184"/>
                  </a:cubicBezTo>
                  <a:cubicBezTo>
                    <a:pt x="7546" y="4173"/>
                    <a:pt x="7550" y="4168"/>
                    <a:pt x="7561" y="4168"/>
                  </a:cubicBezTo>
                  <a:cubicBezTo>
                    <a:pt x="7610" y="4168"/>
                    <a:pt x="7610" y="4168"/>
                    <a:pt x="7610" y="4168"/>
                  </a:cubicBezTo>
                  <a:cubicBezTo>
                    <a:pt x="7621" y="4168"/>
                    <a:pt x="7625" y="4173"/>
                    <a:pt x="7625" y="4184"/>
                  </a:cubicBezTo>
                  <a:cubicBezTo>
                    <a:pt x="7625" y="4195"/>
                    <a:pt x="7625" y="4195"/>
                    <a:pt x="7625" y="4195"/>
                  </a:cubicBezTo>
                  <a:cubicBezTo>
                    <a:pt x="7625" y="4215"/>
                    <a:pt x="7648" y="4223"/>
                    <a:pt x="7678" y="4223"/>
                  </a:cubicBezTo>
                  <a:cubicBezTo>
                    <a:pt x="7708" y="4223"/>
                    <a:pt x="7732" y="4215"/>
                    <a:pt x="7732" y="4195"/>
                  </a:cubicBezTo>
                  <a:cubicBezTo>
                    <a:pt x="7732" y="4184"/>
                    <a:pt x="7732" y="4184"/>
                    <a:pt x="7732" y="4184"/>
                  </a:cubicBezTo>
                  <a:cubicBezTo>
                    <a:pt x="7732" y="4172"/>
                    <a:pt x="7723" y="4166"/>
                    <a:pt x="7702" y="4159"/>
                  </a:cubicBezTo>
                  <a:cubicBezTo>
                    <a:pt x="7606" y="4123"/>
                    <a:pt x="7606" y="4123"/>
                    <a:pt x="7606" y="4123"/>
                  </a:cubicBezTo>
                  <a:cubicBezTo>
                    <a:pt x="7581" y="4114"/>
                    <a:pt x="7553" y="4086"/>
                    <a:pt x="7553" y="4053"/>
                  </a:cubicBezTo>
                  <a:cubicBezTo>
                    <a:pt x="7553" y="4032"/>
                    <a:pt x="7553" y="4032"/>
                    <a:pt x="7553" y="4032"/>
                  </a:cubicBezTo>
                  <a:cubicBezTo>
                    <a:pt x="7553" y="3990"/>
                    <a:pt x="7585" y="3944"/>
                    <a:pt x="7681" y="3944"/>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2" name="ZoneTexte 21">
            <a:extLst>
              <a:ext uri="{FF2B5EF4-FFF2-40B4-BE49-F238E27FC236}">
                <a16:creationId xmlns:a16="http://schemas.microsoft.com/office/drawing/2014/main" id="{F9F82155-86EF-4D22-BE04-BCA9107AF64F}"/>
              </a:ext>
            </a:extLst>
          </p:cNvPr>
          <p:cNvSpPr txBox="1"/>
          <p:nvPr userDrawn="1"/>
        </p:nvSpPr>
        <p:spPr>
          <a:xfrm>
            <a:off x="1429163" y="2854494"/>
            <a:ext cx="2152826" cy="430887"/>
          </a:xfrm>
          <a:prstGeom prst="rect">
            <a:avLst/>
          </a:prstGeom>
          <a:noFill/>
        </p:spPr>
        <p:txBody>
          <a:bodyPr wrap="square" lIns="0" tIns="0" rIns="0" bIns="0">
            <a:spAutoFit/>
          </a:bodyPr>
          <a:lstStyle/>
          <a:p>
            <a:r>
              <a:rPr lang="fr-FR" sz="1400" dirty="0">
                <a:solidFill>
                  <a:schemeClr val="bg1"/>
                </a:solidFill>
              </a:rPr>
              <a:t>13, rue Erasme</a:t>
            </a:r>
          </a:p>
          <a:p>
            <a:r>
              <a:rPr lang="fr-FR" sz="1400" dirty="0">
                <a:solidFill>
                  <a:schemeClr val="bg1"/>
                </a:solidFill>
              </a:rPr>
              <a:t>L-1468 Luxembourg</a:t>
            </a:r>
          </a:p>
        </p:txBody>
      </p:sp>
      <p:sp>
        <p:nvSpPr>
          <p:cNvPr id="36" name="ZoneTexte 35">
            <a:extLst>
              <a:ext uri="{FF2B5EF4-FFF2-40B4-BE49-F238E27FC236}">
                <a16:creationId xmlns:a16="http://schemas.microsoft.com/office/drawing/2014/main" id="{DDDAE76D-1E23-4809-8892-CB5560EDE857}"/>
              </a:ext>
            </a:extLst>
          </p:cNvPr>
          <p:cNvSpPr txBox="1"/>
          <p:nvPr userDrawn="1"/>
        </p:nvSpPr>
        <p:spPr>
          <a:xfrm>
            <a:off x="1429163" y="3393381"/>
            <a:ext cx="2152826" cy="215444"/>
          </a:xfrm>
          <a:prstGeom prst="rect">
            <a:avLst/>
          </a:prstGeom>
          <a:noFill/>
        </p:spPr>
        <p:txBody>
          <a:bodyPr wrap="square" lIns="0" tIns="0" rIns="0" bIns="0">
            <a:spAutoFit/>
          </a:bodyPr>
          <a:lstStyle/>
          <a:p>
            <a:r>
              <a:rPr lang="fr-FR" sz="1400" dirty="0">
                <a:solidFill>
                  <a:schemeClr val="bg1"/>
                </a:solidFill>
              </a:rPr>
              <a:t>(+352) 247-84219</a:t>
            </a:r>
          </a:p>
        </p:txBody>
      </p:sp>
      <p:sp>
        <p:nvSpPr>
          <p:cNvPr id="37" name="ZoneTexte 36">
            <a:extLst>
              <a:ext uri="{FF2B5EF4-FFF2-40B4-BE49-F238E27FC236}">
                <a16:creationId xmlns:a16="http://schemas.microsoft.com/office/drawing/2014/main" id="{345EF3E4-F909-4F1A-8E41-394C3C1DACD2}"/>
              </a:ext>
            </a:extLst>
          </p:cNvPr>
          <p:cNvSpPr txBox="1"/>
          <p:nvPr userDrawn="1"/>
        </p:nvSpPr>
        <p:spPr>
          <a:xfrm>
            <a:off x="1429163" y="3809213"/>
            <a:ext cx="2152826" cy="215444"/>
          </a:xfrm>
          <a:prstGeom prst="rect">
            <a:avLst/>
          </a:prstGeom>
          <a:noFill/>
        </p:spPr>
        <p:txBody>
          <a:bodyPr wrap="square" lIns="0" tIns="0" rIns="0" bIns="0">
            <a:spAutoFit/>
          </a:bodyPr>
          <a:lstStyle/>
          <a:p>
            <a:r>
              <a:rPr lang="fr-FR" sz="1400" dirty="0">
                <a:solidFill>
                  <a:schemeClr val="bg1"/>
                </a:solidFill>
              </a:rPr>
              <a:t>info@statec.etat.lu</a:t>
            </a:r>
          </a:p>
        </p:txBody>
      </p:sp>
      <p:sp>
        <p:nvSpPr>
          <p:cNvPr id="18" name="Freeform 5">
            <a:extLst>
              <a:ext uri="{FF2B5EF4-FFF2-40B4-BE49-F238E27FC236}">
                <a16:creationId xmlns:a16="http://schemas.microsoft.com/office/drawing/2014/main" id="{0540ED7F-B3B9-4E15-BDD5-1D51F1765DE1}"/>
              </a:ext>
            </a:extLst>
          </p:cNvPr>
          <p:cNvSpPr>
            <a:spLocks noChangeAspect="1" noEditPoints="1"/>
          </p:cNvSpPr>
          <p:nvPr userDrawn="1"/>
        </p:nvSpPr>
        <p:spPr bwMode="auto">
          <a:xfrm>
            <a:off x="963101" y="2871535"/>
            <a:ext cx="252000" cy="365277"/>
          </a:xfrm>
          <a:custGeom>
            <a:avLst/>
            <a:gdLst>
              <a:gd name="T0" fmla="*/ 16 w 127"/>
              <a:gd name="T1" fmla="*/ 114 h 185"/>
              <a:gd name="T2" fmla="*/ 16 w 127"/>
              <a:gd name="T3" fmla="*/ 114 h 185"/>
              <a:gd name="T4" fmla="*/ 66 w 127"/>
              <a:gd name="T5" fmla="*/ 185 h 185"/>
              <a:gd name="T6" fmla="*/ 115 w 127"/>
              <a:gd name="T7" fmla="*/ 114 h 185"/>
              <a:gd name="T8" fmla="*/ 115 w 127"/>
              <a:gd name="T9" fmla="*/ 114 h 185"/>
              <a:gd name="T10" fmla="*/ 115 w 127"/>
              <a:gd name="T11" fmla="*/ 114 h 185"/>
              <a:gd name="T12" fmla="*/ 127 w 127"/>
              <a:gd name="T13" fmla="*/ 77 h 185"/>
              <a:gd name="T14" fmla="*/ 36 w 127"/>
              <a:gd name="T15" fmla="*/ 22 h 185"/>
              <a:gd name="T16" fmla="*/ 10 w 127"/>
              <a:gd name="T17" fmla="*/ 48 h 185"/>
              <a:gd name="T18" fmla="*/ 16 w 127"/>
              <a:gd name="T19" fmla="*/ 114 h 185"/>
              <a:gd name="T20" fmla="*/ 82 w 127"/>
              <a:gd name="T21" fmla="*/ 52 h 185"/>
              <a:gd name="T22" fmla="*/ 90 w 127"/>
              <a:gd name="T23" fmla="*/ 60 h 185"/>
              <a:gd name="T24" fmla="*/ 88 w 127"/>
              <a:gd name="T25" fmla="*/ 98 h 185"/>
              <a:gd name="T26" fmla="*/ 48 w 127"/>
              <a:gd name="T27" fmla="*/ 103 h 185"/>
              <a:gd name="T28" fmla="*/ 40 w 127"/>
              <a:gd name="T29" fmla="*/ 94 h 185"/>
              <a:gd name="T30" fmla="*/ 82 w 127"/>
              <a:gd name="T31" fmla="*/ 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85">
                <a:moveTo>
                  <a:pt x="16" y="114"/>
                </a:moveTo>
                <a:cubicBezTo>
                  <a:pt x="16" y="114"/>
                  <a:pt x="16" y="114"/>
                  <a:pt x="16" y="114"/>
                </a:cubicBezTo>
                <a:cubicBezTo>
                  <a:pt x="66" y="185"/>
                  <a:pt x="66" y="185"/>
                  <a:pt x="66" y="185"/>
                </a:cubicBezTo>
                <a:cubicBezTo>
                  <a:pt x="115" y="114"/>
                  <a:pt x="115" y="114"/>
                  <a:pt x="115" y="114"/>
                </a:cubicBezTo>
                <a:cubicBezTo>
                  <a:pt x="115" y="114"/>
                  <a:pt x="115" y="114"/>
                  <a:pt x="115" y="114"/>
                </a:cubicBezTo>
                <a:cubicBezTo>
                  <a:pt x="115" y="114"/>
                  <a:pt x="115" y="114"/>
                  <a:pt x="115" y="114"/>
                </a:cubicBezTo>
                <a:cubicBezTo>
                  <a:pt x="122" y="103"/>
                  <a:pt x="127" y="91"/>
                  <a:pt x="127" y="77"/>
                </a:cubicBezTo>
                <a:cubicBezTo>
                  <a:pt x="127" y="34"/>
                  <a:pt x="82" y="0"/>
                  <a:pt x="36" y="22"/>
                </a:cubicBezTo>
                <a:cubicBezTo>
                  <a:pt x="25" y="27"/>
                  <a:pt x="16" y="37"/>
                  <a:pt x="10" y="48"/>
                </a:cubicBezTo>
                <a:cubicBezTo>
                  <a:pt x="0" y="72"/>
                  <a:pt x="4" y="96"/>
                  <a:pt x="16" y="114"/>
                </a:cubicBezTo>
                <a:close/>
                <a:moveTo>
                  <a:pt x="82" y="52"/>
                </a:moveTo>
                <a:cubicBezTo>
                  <a:pt x="86" y="53"/>
                  <a:pt x="89" y="56"/>
                  <a:pt x="90" y="60"/>
                </a:cubicBezTo>
                <a:cubicBezTo>
                  <a:pt x="99" y="75"/>
                  <a:pt x="96" y="88"/>
                  <a:pt x="88" y="98"/>
                </a:cubicBezTo>
                <a:cubicBezTo>
                  <a:pt x="78" y="107"/>
                  <a:pt x="63" y="111"/>
                  <a:pt x="48" y="103"/>
                </a:cubicBezTo>
                <a:cubicBezTo>
                  <a:pt x="44" y="101"/>
                  <a:pt x="42" y="98"/>
                  <a:pt x="40" y="94"/>
                </a:cubicBezTo>
                <a:cubicBezTo>
                  <a:pt x="23" y="65"/>
                  <a:pt x="54" y="34"/>
                  <a:pt x="82" y="52"/>
                </a:cubicBezTo>
                <a:close/>
              </a:path>
            </a:pathLst>
          </a:custGeom>
          <a:noFill/>
          <a:ln w="1905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8" name="Group 64">
            <a:extLst>
              <a:ext uri="{FF2B5EF4-FFF2-40B4-BE49-F238E27FC236}">
                <a16:creationId xmlns:a16="http://schemas.microsoft.com/office/drawing/2014/main" id="{C5F68D96-8168-455E-A8C9-E32583BCC528}"/>
              </a:ext>
            </a:extLst>
          </p:cNvPr>
          <p:cNvGrpSpPr>
            <a:grpSpLocks noChangeAspect="1"/>
          </p:cNvGrpSpPr>
          <p:nvPr userDrawn="1"/>
        </p:nvGrpSpPr>
        <p:grpSpPr bwMode="auto">
          <a:xfrm>
            <a:off x="947988" y="3808657"/>
            <a:ext cx="252308" cy="180000"/>
            <a:chOff x="2652" y="1958"/>
            <a:chExt cx="328" cy="234"/>
          </a:xfrm>
          <a:noFill/>
        </p:grpSpPr>
        <p:sp>
          <p:nvSpPr>
            <p:cNvPr id="39" name="Rectangle 65">
              <a:extLst>
                <a:ext uri="{FF2B5EF4-FFF2-40B4-BE49-F238E27FC236}">
                  <a16:creationId xmlns:a16="http://schemas.microsoft.com/office/drawing/2014/main" id="{DF05E624-5234-4332-8593-06CEACDBD2F9}"/>
                </a:ext>
              </a:extLst>
            </p:cNvPr>
            <p:cNvSpPr>
              <a:spLocks noChangeArrowheads="1"/>
            </p:cNvSpPr>
            <p:nvPr/>
          </p:nvSpPr>
          <p:spPr bwMode="auto">
            <a:xfrm>
              <a:off x="2652" y="1958"/>
              <a:ext cx="328" cy="23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sp>
          <p:nvSpPr>
            <p:cNvPr id="40" name="Freeform 66">
              <a:extLst>
                <a:ext uri="{FF2B5EF4-FFF2-40B4-BE49-F238E27FC236}">
                  <a16:creationId xmlns:a16="http://schemas.microsoft.com/office/drawing/2014/main" id="{1A9486E4-E654-498C-B381-EE8A9E55E147}"/>
                </a:ext>
              </a:extLst>
            </p:cNvPr>
            <p:cNvSpPr>
              <a:spLocks/>
            </p:cNvSpPr>
            <p:nvPr/>
          </p:nvSpPr>
          <p:spPr bwMode="auto">
            <a:xfrm>
              <a:off x="2652" y="1958"/>
              <a:ext cx="328" cy="117"/>
            </a:xfrm>
            <a:custGeom>
              <a:avLst/>
              <a:gdLst>
                <a:gd name="T0" fmla="*/ 328 w 328"/>
                <a:gd name="T1" fmla="*/ 0 h 117"/>
                <a:gd name="T2" fmla="*/ 164 w 328"/>
                <a:gd name="T3" fmla="*/ 117 h 117"/>
                <a:gd name="T4" fmla="*/ 0 w 328"/>
                <a:gd name="T5" fmla="*/ 0 h 117"/>
              </a:gdLst>
              <a:ahLst/>
              <a:cxnLst>
                <a:cxn ang="0">
                  <a:pos x="T0" y="T1"/>
                </a:cxn>
                <a:cxn ang="0">
                  <a:pos x="T2" y="T3"/>
                </a:cxn>
                <a:cxn ang="0">
                  <a:pos x="T4" y="T5"/>
                </a:cxn>
              </a:cxnLst>
              <a:rect l="0" t="0" r="r" b="b"/>
              <a:pathLst>
                <a:path w="328" h="117">
                  <a:moveTo>
                    <a:pt x="328" y="0"/>
                  </a:moveTo>
                  <a:lnTo>
                    <a:pt x="164" y="117"/>
                  </a:lnTo>
                  <a:lnTo>
                    <a:pt x="0" y="0"/>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sp>
          <p:nvSpPr>
            <p:cNvPr id="41" name="Line 67">
              <a:extLst>
                <a:ext uri="{FF2B5EF4-FFF2-40B4-BE49-F238E27FC236}">
                  <a16:creationId xmlns:a16="http://schemas.microsoft.com/office/drawing/2014/main" id="{62EB6348-0F88-4F34-8232-E8261294E135}"/>
                </a:ext>
              </a:extLst>
            </p:cNvPr>
            <p:cNvSpPr>
              <a:spLocks noChangeShapeType="1"/>
            </p:cNvSpPr>
            <p:nvPr/>
          </p:nvSpPr>
          <p:spPr bwMode="auto">
            <a:xfrm>
              <a:off x="2980" y="2192"/>
              <a:ext cx="0"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sp>
          <p:nvSpPr>
            <p:cNvPr id="42" name="Line 68">
              <a:extLst>
                <a:ext uri="{FF2B5EF4-FFF2-40B4-BE49-F238E27FC236}">
                  <a16:creationId xmlns:a16="http://schemas.microsoft.com/office/drawing/2014/main" id="{07BE63AB-C3A6-40EC-8106-EEC608BE0B4B}"/>
                </a:ext>
              </a:extLst>
            </p:cNvPr>
            <p:cNvSpPr>
              <a:spLocks noChangeShapeType="1"/>
            </p:cNvSpPr>
            <p:nvPr/>
          </p:nvSpPr>
          <p:spPr bwMode="auto">
            <a:xfrm>
              <a:off x="2847" y="2053"/>
              <a:ext cx="85" cy="8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sp>
          <p:nvSpPr>
            <p:cNvPr id="43" name="Line 69">
              <a:extLst>
                <a:ext uri="{FF2B5EF4-FFF2-40B4-BE49-F238E27FC236}">
                  <a16:creationId xmlns:a16="http://schemas.microsoft.com/office/drawing/2014/main" id="{CA07F245-EAE9-4CDC-88A0-5C73A6740908}"/>
                </a:ext>
              </a:extLst>
            </p:cNvPr>
            <p:cNvSpPr>
              <a:spLocks noChangeShapeType="1"/>
            </p:cNvSpPr>
            <p:nvPr/>
          </p:nvSpPr>
          <p:spPr bwMode="auto">
            <a:xfrm flipV="1">
              <a:off x="2700" y="2053"/>
              <a:ext cx="85" cy="8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grpSp>
      <p:grpSp>
        <p:nvGrpSpPr>
          <p:cNvPr id="44" name="Group 490">
            <a:extLst>
              <a:ext uri="{FF2B5EF4-FFF2-40B4-BE49-F238E27FC236}">
                <a16:creationId xmlns:a16="http://schemas.microsoft.com/office/drawing/2014/main" id="{1E128BBF-7790-4803-A5D8-3BBB6787DCB1}"/>
              </a:ext>
            </a:extLst>
          </p:cNvPr>
          <p:cNvGrpSpPr>
            <a:grpSpLocks noChangeAspect="1"/>
          </p:cNvGrpSpPr>
          <p:nvPr userDrawn="1"/>
        </p:nvGrpSpPr>
        <p:grpSpPr>
          <a:xfrm>
            <a:off x="963101" y="3376438"/>
            <a:ext cx="252000" cy="247701"/>
            <a:chOff x="482597" y="3057522"/>
            <a:chExt cx="465138" cy="457200"/>
          </a:xfrm>
          <a:noFill/>
        </p:grpSpPr>
        <p:sp>
          <p:nvSpPr>
            <p:cNvPr id="46" name="Freeform 113">
              <a:extLst>
                <a:ext uri="{FF2B5EF4-FFF2-40B4-BE49-F238E27FC236}">
                  <a16:creationId xmlns:a16="http://schemas.microsoft.com/office/drawing/2014/main" id="{44653DB1-FDC2-4A57-8DEE-79535943DF5A}"/>
                </a:ext>
              </a:extLst>
            </p:cNvPr>
            <p:cNvSpPr>
              <a:spLocks/>
            </p:cNvSpPr>
            <p:nvPr/>
          </p:nvSpPr>
          <p:spPr bwMode="auto">
            <a:xfrm>
              <a:off x="482597" y="3057522"/>
              <a:ext cx="465138" cy="457200"/>
            </a:xfrm>
            <a:custGeom>
              <a:avLst/>
              <a:gdLst>
                <a:gd name="T0" fmla="*/ 0 w 121"/>
                <a:gd name="T1" fmla="*/ 29 h 121"/>
                <a:gd name="T2" fmla="*/ 30 w 121"/>
                <a:gd name="T3" fmla="*/ 91 h 121"/>
                <a:gd name="T4" fmla="*/ 92 w 121"/>
                <a:gd name="T5" fmla="*/ 121 h 121"/>
                <a:gd name="T6" fmla="*/ 119 w 121"/>
                <a:gd name="T7" fmla="*/ 99 h 121"/>
                <a:gd name="T8" fmla="*/ 114 w 121"/>
                <a:gd name="T9" fmla="*/ 84 h 121"/>
                <a:gd name="T10" fmla="*/ 99 w 121"/>
                <a:gd name="T11" fmla="*/ 76 h 121"/>
                <a:gd name="T12" fmla="*/ 90 w 121"/>
                <a:gd name="T13" fmla="*/ 80 h 121"/>
                <a:gd name="T14" fmla="*/ 71 w 121"/>
                <a:gd name="T15" fmla="*/ 87 h 121"/>
                <a:gd name="T16" fmla="*/ 51 w 121"/>
                <a:gd name="T17" fmla="*/ 70 h 121"/>
                <a:gd name="T18" fmla="*/ 34 w 121"/>
                <a:gd name="T19" fmla="*/ 50 h 121"/>
                <a:gd name="T20" fmla="*/ 41 w 121"/>
                <a:gd name="T21" fmla="*/ 31 h 121"/>
                <a:gd name="T22" fmla="*/ 45 w 121"/>
                <a:gd name="T23" fmla="*/ 22 h 121"/>
                <a:gd name="T24" fmla="*/ 37 w 121"/>
                <a:gd name="T25" fmla="*/ 7 h 121"/>
                <a:gd name="T26" fmla="*/ 22 w 121"/>
                <a:gd name="T27" fmla="*/ 2 h 121"/>
                <a:gd name="T28" fmla="*/ 0 w 121"/>
                <a:gd name="T29"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21">
                  <a:moveTo>
                    <a:pt x="0" y="29"/>
                  </a:moveTo>
                  <a:cubicBezTo>
                    <a:pt x="1" y="48"/>
                    <a:pt x="11" y="71"/>
                    <a:pt x="30" y="91"/>
                  </a:cubicBezTo>
                  <a:cubicBezTo>
                    <a:pt x="50" y="110"/>
                    <a:pt x="73" y="120"/>
                    <a:pt x="92" y="121"/>
                  </a:cubicBezTo>
                  <a:cubicBezTo>
                    <a:pt x="98" y="121"/>
                    <a:pt x="116" y="108"/>
                    <a:pt x="119" y="99"/>
                  </a:cubicBezTo>
                  <a:cubicBezTo>
                    <a:pt x="121" y="92"/>
                    <a:pt x="120" y="87"/>
                    <a:pt x="114" y="84"/>
                  </a:cubicBezTo>
                  <a:cubicBezTo>
                    <a:pt x="99" y="76"/>
                    <a:pt x="99" y="76"/>
                    <a:pt x="99" y="76"/>
                  </a:cubicBezTo>
                  <a:cubicBezTo>
                    <a:pt x="96" y="74"/>
                    <a:pt x="93" y="76"/>
                    <a:pt x="90" y="80"/>
                  </a:cubicBezTo>
                  <a:cubicBezTo>
                    <a:pt x="83" y="89"/>
                    <a:pt x="80" y="91"/>
                    <a:pt x="71" y="87"/>
                  </a:cubicBezTo>
                  <a:cubicBezTo>
                    <a:pt x="64" y="82"/>
                    <a:pt x="58" y="77"/>
                    <a:pt x="51" y="70"/>
                  </a:cubicBezTo>
                  <a:cubicBezTo>
                    <a:pt x="44" y="63"/>
                    <a:pt x="39" y="57"/>
                    <a:pt x="34" y="50"/>
                  </a:cubicBezTo>
                  <a:cubicBezTo>
                    <a:pt x="30" y="41"/>
                    <a:pt x="32" y="38"/>
                    <a:pt x="41" y="31"/>
                  </a:cubicBezTo>
                  <a:cubicBezTo>
                    <a:pt x="45" y="28"/>
                    <a:pt x="47" y="25"/>
                    <a:pt x="45" y="22"/>
                  </a:cubicBezTo>
                  <a:cubicBezTo>
                    <a:pt x="37" y="7"/>
                    <a:pt x="37" y="7"/>
                    <a:pt x="37" y="7"/>
                  </a:cubicBezTo>
                  <a:cubicBezTo>
                    <a:pt x="33" y="1"/>
                    <a:pt x="29" y="0"/>
                    <a:pt x="22" y="2"/>
                  </a:cubicBezTo>
                  <a:cubicBezTo>
                    <a:pt x="13" y="5"/>
                    <a:pt x="0" y="23"/>
                    <a:pt x="0" y="29"/>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sp>
          <p:nvSpPr>
            <p:cNvPr id="47" name="Line 114">
              <a:extLst>
                <a:ext uri="{FF2B5EF4-FFF2-40B4-BE49-F238E27FC236}">
                  <a16:creationId xmlns:a16="http://schemas.microsoft.com/office/drawing/2014/main" id="{310BB7CE-5409-4DAD-9C37-CFDD7E161131}"/>
                </a:ext>
              </a:extLst>
            </p:cNvPr>
            <p:cNvSpPr>
              <a:spLocks noChangeShapeType="1"/>
            </p:cNvSpPr>
            <p:nvPr/>
          </p:nvSpPr>
          <p:spPr bwMode="auto">
            <a:xfrm>
              <a:off x="558797" y="3076572"/>
              <a:ext cx="61913" cy="1047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sp>
          <p:nvSpPr>
            <p:cNvPr id="48" name="Line 115">
              <a:extLst>
                <a:ext uri="{FF2B5EF4-FFF2-40B4-BE49-F238E27FC236}">
                  <a16:creationId xmlns:a16="http://schemas.microsoft.com/office/drawing/2014/main" id="{BA365F26-A705-49A6-AD38-63AA5E5E33A4}"/>
                </a:ext>
              </a:extLst>
            </p:cNvPr>
            <p:cNvSpPr>
              <a:spLocks noChangeShapeType="1"/>
            </p:cNvSpPr>
            <p:nvPr/>
          </p:nvSpPr>
          <p:spPr bwMode="auto">
            <a:xfrm>
              <a:off x="820735" y="3379785"/>
              <a:ext cx="107950" cy="6032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a:p>
          </p:txBody>
        </p:sp>
      </p:grpSp>
      <p:grpSp>
        <p:nvGrpSpPr>
          <p:cNvPr id="64" name="Groupe 63">
            <a:extLst>
              <a:ext uri="{FF2B5EF4-FFF2-40B4-BE49-F238E27FC236}">
                <a16:creationId xmlns:a16="http://schemas.microsoft.com/office/drawing/2014/main" id="{87C39351-EEAA-4F8A-8AFC-97BF01DAD7EC}"/>
              </a:ext>
            </a:extLst>
          </p:cNvPr>
          <p:cNvGrpSpPr>
            <a:grpSpLocks noChangeAspect="1"/>
          </p:cNvGrpSpPr>
          <p:nvPr userDrawn="1"/>
        </p:nvGrpSpPr>
        <p:grpSpPr>
          <a:xfrm>
            <a:off x="1595950" y="6155014"/>
            <a:ext cx="429998" cy="429998"/>
            <a:chOff x="2372324" y="6039030"/>
            <a:chExt cx="573642" cy="573642"/>
          </a:xfrm>
        </p:grpSpPr>
        <p:sp>
          <p:nvSpPr>
            <p:cNvPr id="59" name="Freeform 29">
              <a:extLst>
                <a:ext uri="{FF2B5EF4-FFF2-40B4-BE49-F238E27FC236}">
                  <a16:creationId xmlns:a16="http://schemas.microsoft.com/office/drawing/2014/main" id="{260C9C2E-705C-4BD6-95FB-D5BCB49208A5}"/>
                </a:ext>
              </a:extLst>
            </p:cNvPr>
            <p:cNvSpPr>
              <a:spLocks noChangeAspect="1"/>
            </p:cNvSpPr>
            <p:nvPr userDrawn="1"/>
          </p:nvSpPr>
          <p:spPr bwMode="auto">
            <a:xfrm>
              <a:off x="2599747" y="6203094"/>
              <a:ext cx="118797" cy="245514"/>
            </a:xfrm>
            <a:custGeom>
              <a:avLst/>
              <a:gdLst>
                <a:gd name="T0" fmla="*/ 314 w 477"/>
                <a:gd name="T1" fmla="*/ 975 h 975"/>
                <a:gd name="T2" fmla="*/ 312 w 477"/>
                <a:gd name="T3" fmla="*/ 508 h 975"/>
                <a:gd name="T4" fmla="*/ 477 w 477"/>
                <a:gd name="T5" fmla="*/ 508 h 975"/>
                <a:gd name="T6" fmla="*/ 477 w 477"/>
                <a:gd name="T7" fmla="*/ 341 h 975"/>
                <a:gd name="T8" fmla="*/ 312 w 477"/>
                <a:gd name="T9" fmla="*/ 341 h 975"/>
                <a:gd name="T10" fmla="*/ 312 w 477"/>
                <a:gd name="T11" fmla="*/ 260 h 975"/>
                <a:gd name="T12" fmla="*/ 376 w 477"/>
                <a:gd name="T13" fmla="*/ 197 h 975"/>
                <a:gd name="T14" fmla="*/ 477 w 477"/>
                <a:gd name="T15" fmla="*/ 197 h 975"/>
                <a:gd name="T16" fmla="*/ 477 w 477"/>
                <a:gd name="T17" fmla="*/ 0 h 975"/>
                <a:gd name="T18" fmla="*/ 290 w 477"/>
                <a:gd name="T19" fmla="*/ 0 h 975"/>
                <a:gd name="T20" fmla="*/ 85 w 477"/>
                <a:gd name="T21" fmla="*/ 205 h 975"/>
                <a:gd name="T22" fmla="*/ 85 w 477"/>
                <a:gd name="T23" fmla="*/ 341 h 975"/>
                <a:gd name="T24" fmla="*/ 0 w 477"/>
                <a:gd name="T25" fmla="*/ 341 h 975"/>
                <a:gd name="T26" fmla="*/ 0 w 477"/>
                <a:gd name="T27" fmla="*/ 508 h 975"/>
                <a:gd name="T28" fmla="*/ 85 w 477"/>
                <a:gd name="T29" fmla="*/ 508 h 975"/>
                <a:gd name="T30" fmla="*/ 85 w 477"/>
                <a:gd name="T31" fmla="*/ 975 h 975"/>
                <a:gd name="T32" fmla="*/ 314 w 477"/>
                <a:gd name="T33" fmla="*/ 975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7" h="975">
                  <a:moveTo>
                    <a:pt x="314" y="975"/>
                  </a:moveTo>
                  <a:cubicBezTo>
                    <a:pt x="312" y="508"/>
                    <a:pt x="312" y="508"/>
                    <a:pt x="312" y="508"/>
                  </a:cubicBezTo>
                  <a:cubicBezTo>
                    <a:pt x="477" y="508"/>
                    <a:pt x="477" y="508"/>
                    <a:pt x="477" y="508"/>
                  </a:cubicBezTo>
                  <a:cubicBezTo>
                    <a:pt x="477" y="341"/>
                    <a:pt x="477" y="341"/>
                    <a:pt x="477" y="341"/>
                  </a:cubicBezTo>
                  <a:cubicBezTo>
                    <a:pt x="312" y="341"/>
                    <a:pt x="312" y="341"/>
                    <a:pt x="312" y="341"/>
                  </a:cubicBezTo>
                  <a:cubicBezTo>
                    <a:pt x="312" y="260"/>
                    <a:pt x="312" y="260"/>
                    <a:pt x="312" y="260"/>
                  </a:cubicBezTo>
                  <a:cubicBezTo>
                    <a:pt x="312" y="225"/>
                    <a:pt x="341" y="197"/>
                    <a:pt x="376" y="197"/>
                  </a:cubicBezTo>
                  <a:cubicBezTo>
                    <a:pt x="477" y="197"/>
                    <a:pt x="477" y="197"/>
                    <a:pt x="477" y="197"/>
                  </a:cubicBezTo>
                  <a:cubicBezTo>
                    <a:pt x="477" y="0"/>
                    <a:pt x="477" y="0"/>
                    <a:pt x="477" y="0"/>
                  </a:cubicBezTo>
                  <a:cubicBezTo>
                    <a:pt x="290" y="0"/>
                    <a:pt x="290" y="0"/>
                    <a:pt x="290" y="0"/>
                  </a:cubicBezTo>
                  <a:cubicBezTo>
                    <a:pt x="177" y="0"/>
                    <a:pt x="85" y="92"/>
                    <a:pt x="85" y="205"/>
                  </a:cubicBezTo>
                  <a:cubicBezTo>
                    <a:pt x="85" y="341"/>
                    <a:pt x="85" y="341"/>
                    <a:pt x="85" y="341"/>
                  </a:cubicBezTo>
                  <a:cubicBezTo>
                    <a:pt x="0" y="341"/>
                    <a:pt x="0" y="341"/>
                    <a:pt x="0" y="341"/>
                  </a:cubicBezTo>
                  <a:cubicBezTo>
                    <a:pt x="0" y="508"/>
                    <a:pt x="0" y="508"/>
                    <a:pt x="0" y="508"/>
                  </a:cubicBezTo>
                  <a:cubicBezTo>
                    <a:pt x="85" y="508"/>
                    <a:pt x="85" y="508"/>
                    <a:pt x="85" y="508"/>
                  </a:cubicBezTo>
                  <a:cubicBezTo>
                    <a:pt x="85" y="975"/>
                    <a:pt x="85" y="975"/>
                    <a:pt x="85" y="975"/>
                  </a:cubicBezTo>
                  <a:lnTo>
                    <a:pt x="314" y="975"/>
                  </a:ln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sp>
          <p:nvSpPr>
            <p:cNvPr id="61" name="Ellipse 60">
              <a:extLst>
                <a:ext uri="{FF2B5EF4-FFF2-40B4-BE49-F238E27FC236}">
                  <a16:creationId xmlns:a16="http://schemas.microsoft.com/office/drawing/2014/main" id="{8F6B0962-4D3D-471D-AA52-0D76083BBD21}"/>
                </a:ext>
              </a:extLst>
            </p:cNvPr>
            <p:cNvSpPr/>
            <p:nvPr userDrawn="1"/>
          </p:nvSpPr>
          <p:spPr>
            <a:xfrm>
              <a:off x="2372324"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a:solidFill>
                  <a:schemeClr val="tx1"/>
                </a:solidFill>
              </a:endParaRPr>
            </a:p>
          </p:txBody>
        </p:sp>
      </p:grpSp>
      <p:grpSp>
        <p:nvGrpSpPr>
          <p:cNvPr id="65" name="Groupe 64">
            <a:extLst>
              <a:ext uri="{FF2B5EF4-FFF2-40B4-BE49-F238E27FC236}">
                <a16:creationId xmlns:a16="http://schemas.microsoft.com/office/drawing/2014/main" id="{BE7DE97C-F2DA-4BE7-8AB6-946F64BFB495}"/>
              </a:ext>
            </a:extLst>
          </p:cNvPr>
          <p:cNvGrpSpPr>
            <a:grpSpLocks noChangeAspect="1"/>
          </p:cNvGrpSpPr>
          <p:nvPr userDrawn="1"/>
        </p:nvGrpSpPr>
        <p:grpSpPr>
          <a:xfrm>
            <a:off x="3827936" y="6155014"/>
            <a:ext cx="429998" cy="429998"/>
            <a:chOff x="3669170" y="6039030"/>
            <a:chExt cx="573642" cy="573642"/>
          </a:xfrm>
        </p:grpSpPr>
        <p:grpSp>
          <p:nvGrpSpPr>
            <p:cNvPr id="55" name="Groupe 54">
              <a:extLst>
                <a:ext uri="{FF2B5EF4-FFF2-40B4-BE49-F238E27FC236}">
                  <a16:creationId xmlns:a16="http://schemas.microsoft.com/office/drawing/2014/main" id="{A0000760-BCD5-4E55-891E-996AD7C7D071}"/>
                </a:ext>
              </a:extLst>
            </p:cNvPr>
            <p:cNvGrpSpPr>
              <a:grpSpLocks noChangeAspect="1"/>
            </p:cNvGrpSpPr>
            <p:nvPr userDrawn="1"/>
          </p:nvGrpSpPr>
          <p:grpSpPr>
            <a:xfrm>
              <a:off x="3848578" y="6207054"/>
              <a:ext cx="213835" cy="237594"/>
              <a:chOff x="0" y="0"/>
              <a:chExt cx="514350" cy="571500"/>
            </a:xfrm>
          </p:grpSpPr>
          <p:sp>
            <p:nvSpPr>
              <p:cNvPr id="56" name="Rectangle 55">
                <a:extLst>
                  <a:ext uri="{FF2B5EF4-FFF2-40B4-BE49-F238E27FC236}">
                    <a16:creationId xmlns:a16="http://schemas.microsoft.com/office/drawing/2014/main" id="{BF565560-455D-46D5-A2F8-ECB613AF387B}"/>
                  </a:ext>
                </a:extLst>
              </p:cNvPr>
              <p:cNvSpPr>
                <a:spLocks noChangeArrowheads="1"/>
              </p:cNvSpPr>
              <p:nvPr userDrawn="1"/>
            </p:nvSpPr>
            <p:spPr bwMode="auto">
              <a:xfrm>
                <a:off x="0" y="180975"/>
                <a:ext cx="104775" cy="390525"/>
              </a:xfrm>
              <a:prstGeom prst="rect">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sp>
            <p:nvSpPr>
              <p:cNvPr id="57" name="Freeform 23">
                <a:extLst>
                  <a:ext uri="{FF2B5EF4-FFF2-40B4-BE49-F238E27FC236}">
                    <a16:creationId xmlns:a16="http://schemas.microsoft.com/office/drawing/2014/main" id="{53D158D6-F912-4CAD-9AAB-F1DA2B52C75F}"/>
                  </a:ext>
                </a:extLst>
              </p:cNvPr>
              <p:cNvSpPr>
                <a:spLocks/>
              </p:cNvSpPr>
              <p:nvPr userDrawn="1"/>
            </p:nvSpPr>
            <p:spPr bwMode="auto">
              <a:xfrm>
                <a:off x="180975" y="114300"/>
                <a:ext cx="333375" cy="457200"/>
              </a:xfrm>
              <a:custGeom>
                <a:avLst/>
                <a:gdLst>
                  <a:gd name="T0" fmla="*/ 130 w 390"/>
                  <a:gd name="T1" fmla="*/ 126 h 543"/>
                  <a:gd name="T2" fmla="*/ 130 w 390"/>
                  <a:gd name="T3" fmla="*/ 74 h 543"/>
                  <a:gd name="T4" fmla="*/ 0 w 390"/>
                  <a:gd name="T5" fmla="*/ 74 h 543"/>
                  <a:gd name="T6" fmla="*/ 0 w 390"/>
                  <a:gd name="T7" fmla="*/ 543 h 543"/>
                  <a:gd name="T8" fmla="*/ 130 w 390"/>
                  <a:gd name="T9" fmla="*/ 543 h 543"/>
                  <a:gd name="T10" fmla="*/ 130 w 390"/>
                  <a:gd name="T11" fmla="*/ 246 h 543"/>
                  <a:gd name="T12" fmla="*/ 259 w 390"/>
                  <a:gd name="T13" fmla="*/ 265 h 543"/>
                  <a:gd name="T14" fmla="*/ 259 w 390"/>
                  <a:gd name="T15" fmla="*/ 543 h 543"/>
                  <a:gd name="T16" fmla="*/ 390 w 390"/>
                  <a:gd name="T17" fmla="*/ 543 h 543"/>
                  <a:gd name="T18" fmla="*/ 390 w 390"/>
                  <a:gd name="T19" fmla="*/ 265 h 543"/>
                  <a:gd name="T20" fmla="*/ 130 w 390"/>
                  <a:gd name="T21" fmla="*/ 1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543">
                    <a:moveTo>
                      <a:pt x="130" y="126"/>
                    </a:moveTo>
                    <a:cubicBezTo>
                      <a:pt x="130" y="74"/>
                      <a:pt x="130" y="74"/>
                      <a:pt x="130" y="74"/>
                    </a:cubicBezTo>
                    <a:cubicBezTo>
                      <a:pt x="0" y="74"/>
                      <a:pt x="0" y="74"/>
                      <a:pt x="0" y="74"/>
                    </a:cubicBezTo>
                    <a:cubicBezTo>
                      <a:pt x="0" y="543"/>
                      <a:pt x="0" y="543"/>
                      <a:pt x="0" y="543"/>
                    </a:cubicBezTo>
                    <a:cubicBezTo>
                      <a:pt x="130" y="543"/>
                      <a:pt x="130" y="543"/>
                      <a:pt x="130" y="543"/>
                    </a:cubicBezTo>
                    <a:cubicBezTo>
                      <a:pt x="130" y="246"/>
                      <a:pt x="130" y="246"/>
                      <a:pt x="130" y="246"/>
                    </a:cubicBezTo>
                    <a:cubicBezTo>
                      <a:pt x="142" y="163"/>
                      <a:pt x="259" y="172"/>
                      <a:pt x="259" y="265"/>
                    </a:cubicBezTo>
                    <a:cubicBezTo>
                      <a:pt x="259" y="543"/>
                      <a:pt x="259" y="543"/>
                      <a:pt x="259" y="543"/>
                    </a:cubicBezTo>
                    <a:cubicBezTo>
                      <a:pt x="390" y="543"/>
                      <a:pt x="390" y="543"/>
                      <a:pt x="390" y="543"/>
                    </a:cubicBezTo>
                    <a:cubicBezTo>
                      <a:pt x="390" y="265"/>
                      <a:pt x="390" y="265"/>
                      <a:pt x="390" y="265"/>
                    </a:cubicBezTo>
                    <a:cubicBezTo>
                      <a:pt x="390" y="0"/>
                      <a:pt x="155" y="62"/>
                      <a:pt x="130" y="126"/>
                    </a:cubicBez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sp>
            <p:nvSpPr>
              <p:cNvPr id="58" name="Oval 24">
                <a:extLst>
                  <a:ext uri="{FF2B5EF4-FFF2-40B4-BE49-F238E27FC236}">
                    <a16:creationId xmlns:a16="http://schemas.microsoft.com/office/drawing/2014/main" id="{25347D84-0117-480C-8B81-B8DBC4793C1F}"/>
                  </a:ext>
                </a:extLst>
              </p:cNvPr>
              <p:cNvSpPr>
                <a:spLocks noChangeArrowheads="1"/>
              </p:cNvSpPr>
              <p:nvPr userDrawn="1"/>
            </p:nvSpPr>
            <p:spPr bwMode="auto">
              <a:xfrm>
                <a:off x="0" y="0"/>
                <a:ext cx="104775" cy="104775"/>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grpSp>
        <p:sp>
          <p:nvSpPr>
            <p:cNvPr id="62" name="Ellipse 61">
              <a:extLst>
                <a:ext uri="{FF2B5EF4-FFF2-40B4-BE49-F238E27FC236}">
                  <a16:creationId xmlns:a16="http://schemas.microsoft.com/office/drawing/2014/main" id="{5A14FB20-D8FF-49A3-85B8-F1D9DAB6C5F5}"/>
                </a:ext>
              </a:extLst>
            </p:cNvPr>
            <p:cNvSpPr/>
            <p:nvPr userDrawn="1"/>
          </p:nvSpPr>
          <p:spPr>
            <a:xfrm>
              <a:off x="3669170"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a:solidFill>
                  <a:schemeClr val="tx1"/>
                </a:solidFill>
              </a:endParaRPr>
            </a:p>
          </p:txBody>
        </p:sp>
      </p:grpSp>
      <p:grpSp>
        <p:nvGrpSpPr>
          <p:cNvPr id="67" name="Groupe 66">
            <a:extLst>
              <a:ext uri="{FF2B5EF4-FFF2-40B4-BE49-F238E27FC236}">
                <a16:creationId xmlns:a16="http://schemas.microsoft.com/office/drawing/2014/main" id="{5978AFFF-C76E-4B2B-B3BA-4156E9A3A2E9}"/>
              </a:ext>
            </a:extLst>
          </p:cNvPr>
          <p:cNvGrpSpPr>
            <a:grpSpLocks noChangeAspect="1"/>
          </p:cNvGrpSpPr>
          <p:nvPr userDrawn="1"/>
        </p:nvGrpSpPr>
        <p:grpSpPr>
          <a:xfrm>
            <a:off x="6059921" y="6155014"/>
            <a:ext cx="429998" cy="429998"/>
            <a:chOff x="5372846" y="6039030"/>
            <a:chExt cx="573642" cy="573642"/>
          </a:xfrm>
        </p:grpSpPr>
        <p:sp>
          <p:nvSpPr>
            <p:cNvPr id="51" name="Freeform 17">
              <a:extLst>
                <a:ext uri="{FF2B5EF4-FFF2-40B4-BE49-F238E27FC236}">
                  <a16:creationId xmlns:a16="http://schemas.microsoft.com/office/drawing/2014/main" id="{1B6C0513-AB3A-4911-B09D-5E7D71403DE6}"/>
                </a:ext>
              </a:extLst>
            </p:cNvPr>
            <p:cNvSpPr>
              <a:spLocks noChangeAspect="1"/>
            </p:cNvSpPr>
            <p:nvPr userDrawn="1"/>
          </p:nvSpPr>
          <p:spPr bwMode="auto">
            <a:xfrm>
              <a:off x="5505231" y="6207054"/>
              <a:ext cx="308872" cy="237594"/>
            </a:xfrm>
            <a:custGeom>
              <a:avLst/>
              <a:gdLst>
                <a:gd name="T0" fmla="*/ 427 w 824"/>
                <a:gd name="T1" fmla="*/ 214 h 652"/>
                <a:gd name="T2" fmla="*/ 61 w 824"/>
                <a:gd name="T3" fmla="*/ 17 h 652"/>
                <a:gd name="T4" fmla="*/ 93 w 824"/>
                <a:gd name="T5" fmla="*/ 222 h 652"/>
                <a:gd name="T6" fmla="*/ 40 w 824"/>
                <a:gd name="T7" fmla="*/ 207 h 652"/>
                <a:gd name="T8" fmla="*/ 144 w 824"/>
                <a:gd name="T9" fmla="*/ 383 h 652"/>
                <a:gd name="T10" fmla="*/ 75 w 824"/>
                <a:gd name="T11" fmla="*/ 387 h 652"/>
                <a:gd name="T12" fmla="*/ 299 w 824"/>
                <a:gd name="T13" fmla="*/ 500 h 652"/>
                <a:gd name="T14" fmla="*/ 16 w 824"/>
                <a:gd name="T15" fmla="*/ 570 h 652"/>
                <a:gd name="T16" fmla="*/ 279 w 824"/>
                <a:gd name="T17" fmla="*/ 652 h 652"/>
                <a:gd name="T18" fmla="*/ 740 w 824"/>
                <a:gd name="T19" fmla="*/ 190 h 652"/>
                <a:gd name="T20" fmla="*/ 739 w 824"/>
                <a:gd name="T21" fmla="*/ 155 h 652"/>
                <a:gd name="T22" fmla="*/ 824 w 824"/>
                <a:gd name="T23" fmla="*/ 76 h 652"/>
                <a:gd name="T24" fmla="*/ 737 w 824"/>
                <a:gd name="T25" fmla="*/ 94 h 652"/>
                <a:gd name="T26" fmla="*/ 814 w 824"/>
                <a:gd name="T27" fmla="*/ 12 h 652"/>
                <a:gd name="T28" fmla="*/ 691 w 824"/>
                <a:gd name="T29" fmla="*/ 46 h 652"/>
                <a:gd name="T30" fmla="*/ 578 w 824"/>
                <a:gd name="T31" fmla="*/ 0 h 652"/>
                <a:gd name="T32" fmla="*/ 417 w 824"/>
                <a:gd name="T33" fmla="*/ 160 h 652"/>
                <a:gd name="T34" fmla="*/ 427 w 824"/>
                <a:gd name="T35" fmla="*/ 214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4" h="652">
                  <a:moveTo>
                    <a:pt x="427" y="214"/>
                  </a:moveTo>
                  <a:cubicBezTo>
                    <a:pt x="275" y="210"/>
                    <a:pt x="142" y="133"/>
                    <a:pt x="61" y="17"/>
                  </a:cubicBezTo>
                  <a:cubicBezTo>
                    <a:pt x="61" y="17"/>
                    <a:pt x="0" y="130"/>
                    <a:pt x="93" y="222"/>
                  </a:cubicBezTo>
                  <a:cubicBezTo>
                    <a:pt x="40" y="207"/>
                    <a:pt x="40" y="207"/>
                    <a:pt x="40" y="207"/>
                  </a:cubicBezTo>
                  <a:cubicBezTo>
                    <a:pt x="40" y="207"/>
                    <a:pt x="7" y="317"/>
                    <a:pt x="144" y="383"/>
                  </a:cubicBezTo>
                  <a:cubicBezTo>
                    <a:pt x="75" y="387"/>
                    <a:pt x="75" y="387"/>
                    <a:pt x="75" y="387"/>
                  </a:cubicBezTo>
                  <a:cubicBezTo>
                    <a:pt x="75" y="387"/>
                    <a:pt x="164" y="488"/>
                    <a:pt x="299" y="500"/>
                  </a:cubicBezTo>
                  <a:cubicBezTo>
                    <a:pt x="235" y="566"/>
                    <a:pt x="99" y="583"/>
                    <a:pt x="16" y="570"/>
                  </a:cubicBezTo>
                  <a:cubicBezTo>
                    <a:pt x="91" y="621"/>
                    <a:pt x="181" y="652"/>
                    <a:pt x="279" y="652"/>
                  </a:cubicBezTo>
                  <a:cubicBezTo>
                    <a:pt x="534" y="652"/>
                    <a:pt x="740" y="445"/>
                    <a:pt x="740" y="190"/>
                  </a:cubicBezTo>
                  <a:cubicBezTo>
                    <a:pt x="740" y="179"/>
                    <a:pt x="740" y="167"/>
                    <a:pt x="739" y="155"/>
                  </a:cubicBezTo>
                  <a:cubicBezTo>
                    <a:pt x="824" y="76"/>
                    <a:pt x="824" y="76"/>
                    <a:pt x="824" y="76"/>
                  </a:cubicBezTo>
                  <a:cubicBezTo>
                    <a:pt x="737" y="94"/>
                    <a:pt x="737" y="94"/>
                    <a:pt x="737" y="94"/>
                  </a:cubicBezTo>
                  <a:cubicBezTo>
                    <a:pt x="814" y="12"/>
                    <a:pt x="814" y="12"/>
                    <a:pt x="814" y="12"/>
                  </a:cubicBezTo>
                  <a:cubicBezTo>
                    <a:pt x="814" y="12"/>
                    <a:pt x="764" y="36"/>
                    <a:pt x="691" y="46"/>
                  </a:cubicBezTo>
                  <a:cubicBezTo>
                    <a:pt x="662" y="18"/>
                    <a:pt x="622" y="0"/>
                    <a:pt x="578" y="0"/>
                  </a:cubicBezTo>
                  <a:cubicBezTo>
                    <a:pt x="489" y="0"/>
                    <a:pt x="417" y="72"/>
                    <a:pt x="417" y="160"/>
                  </a:cubicBezTo>
                  <a:cubicBezTo>
                    <a:pt x="417" y="179"/>
                    <a:pt x="421" y="197"/>
                    <a:pt x="427" y="214"/>
                  </a:cubicBez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sp>
          <p:nvSpPr>
            <p:cNvPr id="63" name="Ellipse 62">
              <a:extLst>
                <a:ext uri="{FF2B5EF4-FFF2-40B4-BE49-F238E27FC236}">
                  <a16:creationId xmlns:a16="http://schemas.microsoft.com/office/drawing/2014/main" id="{F1106ECB-E8AF-4CFD-9564-A3317CCFCBFA}"/>
                </a:ext>
              </a:extLst>
            </p:cNvPr>
            <p:cNvSpPr/>
            <p:nvPr userDrawn="1"/>
          </p:nvSpPr>
          <p:spPr>
            <a:xfrm>
              <a:off x="5372846"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a:solidFill>
                  <a:schemeClr val="tx1"/>
                </a:solidFill>
              </a:endParaRPr>
            </a:p>
          </p:txBody>
        </p:sp>
      </p:grpSp>
      <p:grpSp>
        <p:nvGrpSpPr>
          <p:cNvPr id="68" name="Groupe 67">
            <a:extLst>
              <a:ext uri="{FF2B5EF4-FFF2-40B4-BE49-F238E27FC236}">
                <a16:creationId xmlns:a16="http://schemas.microsoft.com/office/drawing/2014/main" id="{EAC82397-7A9E-40BC-84F2-440A5138629C}"/>
              </a:ext>
            </a:extLst>
          </p:cNvPr>
          <p:cNvGrpSpPr>
            <a:grpSpLocks noChangeAspect="1"/>
          </p:cNvGrpSpPr>
          <p:nvPr userDrawn="1"/>
        </p:nvGrpSpPr>
        <p:grpSpPr>
          <a:xfrm>
            <a:off x="8291908" y="6155014"/>
            <a:ext cx="429998" cy="429998"/>
            <a:chOff x="6953332" y="6039030"/>
            <a:chExt cx="573642" cy="573642"/>
          </a:xfrm>
        </p:grpSpPr>
        <p:grpSp>
          <p:nvGrpSpPr>
            <p:cNvPr id="52" name="Groupe 51">
              <a:extLst>
                <a:ext uri="{FF2B5EF4-FFF2-40B4-BE49-F238E27FC236}">
                  <a16:creationId xmlns:a16="http://schemas.microsoft.com/office/drawing/2014/main" id="{B15F54E3-E44B-4018-9C81-3A800BBCD025}"/>
                </a:ext>
              </a:extLst>
            </p:cNvPr>
            <p:cNvGrpSpPr>
              <a:grpSpLocks noChangeAspect="1"/>
            </p:cNvGrpSpPr>
            <p:nvPr userDrawn="1"/>
          </p:nvGrpSpPr>
          <p:grpSpPr>
            <a:xfrm>
              <a:off x="7056018" y="6203094"/>
              <a:ext cx="368271" cy="245514"/>
              <a:chOff x="0" y="0"/>
              <a:chExt cx="885825" cy="590550"/>
            </a:xfrm>
          </p:grpSpPr>
          <p:sp>
            <p:nvSpPr>
              <p:cNvPr id="53" name="Freeform 11">
                <a:extLst>
                  <a:ext uri="{FF2B5EF4-FFF2-40B4-BE49-F238E27FC236}">
                    <a16:creationId xmlns:a16="http://schemas.microsoft.com/office/drawing/2014/main" id="{06A90F85-3352-4366-9BBD-C7658072451E}"/>
                  </a:ext>
                </a:extLst>
              </p:cNvPr>
              <p:cNvSpPr>
                <a:spLocks/>
              </p:cNvSpPr>
              <p:nvPr userDrawn="1"/>
            </p:nvSpPr>
            <p:spPr bwMode="auto">
              <a:xfrm>
                <a:off x="323850" y="104775"/>
                <a:ext cx="371475" cy="371475"/>
              </a:xfrm>
              <a:custGeom>
                <a:avLst/>
                <a:gdLst>
                  <a:gd name="T0" fmla="*/ 0 w 39"/>
                  <a:gd name="T1" fmla="*/ 0 h 39"/>
                  <a:gd name="T2" fmla="*/ 19 w 39"/>
                  <a:gd name="T3" fmla="*/ 10 h 39"/>
                  <a:gd name="T4" fmla="*/ 39 w 39"/>
                  <a:gd name="T5" fmla="*/ 20 h 39"/>
                  <a:gd name="T6" fmla="*/ 19 w 39"/>
                  <a:gd name="T7" fmla="*/ 30 h 39"/>
                  <a:gd name="T8" fmla="*/ 0 w 39"/>
                  <a:gd name="T9" fmla="*/ 39 h 39"/>
                  <a:gd name="T10" fmla="*/ 0 w 39"/>
                  <a:gd name="T11" fmla="*/ 20 h 39"/>
                  <a:gd name="T12" fmla="*/ 0 w 39"/>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0" y="0"/>
                    </a:moveTo>
                    <a:lnTo>
                      <a:pt x="19" y="10"/>
                    </a:lnTo>
                    <a:lnTo>
                      <a:pt x="39" y="20"/>
                    </a:lnTo>
                    <a:lnTo>
                      <a:pt x="19" y="30"/>
                    </a:lnTo>
                    <a:lnTo>
                      <a:pt x="0" y="39"/>
                    </a:lnTo>
                    <a:lnTo>
                      <a:pt x="0" y="20"/>
                    </a:lnTo>
                    <a:lnTo>
                      <a:pt x="0" y="0"/>
                    </a:ln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sp>
            <p:nvSpPr>
              <p:cNvPr id="54" name="Freeform 12">
                <a:extLst>
                  <a:ext uri="{FF2B5EF4-FFF2-40B4-BE49-F238E27FC236}">
                    <a16:creationId xmlns:a16="http://schemas.microsoft.com/office/drawing/2014/main" id="{1AC0C9A0-5BBB-4543-A54A-70952876AFA1}"/>
                  </a:ext>
                </a:extLst>
              </p:cNvPr>
              <p:cNvSpPr>
                <a:spLocks/>
              </p:cNvSpPr>
              <p:nvPr userDrawn="1"/>
            </p:nvSpPr>
            <p:spPr bwMode="auto">
              <a:xfrm>
                <a:off x="0" y="0"/>
                <a:ext cx="885825" cy="590550"/>
              </a:xfrm>
              <a:custGeom>
                <a:avLst/>
                <a:gdLst>
                  <a:gd name="T0" fmla="*/ 60 w 1023"/>
                  <a:gd name="T1" fmla="*/ 653 h 675"/>
                  <a:gd name="T2" fmla="*/ 0 w 1023"/>
                  <a:gd name="T3" fmla="*/ 589 h 675"/>
                  <a:gd name="T4" fmla="*/ 0 w 1023"/>
                  <a:gd name="T5" fmla="*/ 86 h 675"/>
                  <a:gd name="T6" fmla="*/ 60 w 1023"/>
                  <a:gd name="T7" fmla="*/ 22 h 675"/>
                  <a:gd name="T8" fmla="*/ 963 w 1023"/>
                  <a:gd name="T9" fmla="*/ 22 h 675"/>
                  <a:gd name="T10" fmla="*/ 1023 w 1023"/>
                  <a:gd name="T11" fmla="*/ 86 h 675"/>
                  <a:gd name="T12" fmla="*/ 1023 w 1023"/>
                  <a:gd name="T13" fmla="*/ 589 h 675"/>
                  <a:gd name="T14" fmla="*/ 963 w 1023"/>
                  <a:gd name="T15" fmla="*/ 653 h 675"/>
                  <a:gd name="T16" fmla="*/ 60 w 1023"/>
                  <a:gd name="T17" fmla="*/ 65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675">
                    <a:moveTo>
                      <a:pt x="60" y="653"/>
                    </a:moveTo>
                    <a:cubicBezTo>
                      <a:pt x="26" y="651"/>
                      <a:pt x="0" y="623"/>
                      <a:pt x="0" y="589"/>
                    </a:cubicBezTo>
                    <a:cubicBezTo>
                      <a:pt x="0" y="86"/>
                      <a:pt x="0" y="86"/>
                      <a:pt x="0" y="86"/>
                    </a:cubicBezTo>
                    <a:cubicBezTo>
                      <a:pt x="0" y="52"/>
                      <a:pt x="26" y="24"/>
                      <a:pt x="60" y="22"/>
                    </a:cubicBezTo>
                    <a:cubicBezTo>
                      <a:pt x="361" y="0"/>
                      <a:pt x="661" y="0"/>
                      <a:pt x="963" y="22"/>
                    </a:cubicBezTo>
                    <a:cubicBezTo>
                      <a:pt x="997" y="24"/>
                      <a:pt x="1023" y="52"/>
                      <a:pt x="1023" y="86"/>
                    </a:cubicBezTo>
                    <a:cubicBezTo>
                      <a:pt x="1023" y="589"/>
                      <a:pt x="1023" y="589"/>
                      <a:pt x="1023" y="589"/>
                    </a:cubicBezTo>
                    <a:cubicBezTo>
                      <a:pt x="1023" y="623"/>
                      <a:pt x="997" y="651"/>
                      <a:pt x="963" y="653"/>
                    </a:cubicBezTo>
                    <a:cubicBezTo>
                      <a:pt x="671" y="674"/>
                      <a:pt x="371" y="675"/>
                      <a:pt x="60" y="653"/>
                    </a:cubicBez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a:p>
            </p:txBody>
          </p:sp>
        </p:grpSp>
        <p:sp>
          <p:nvSpPr>
            <p:cNvPr id="66" name="Ellipse 65">
              <a:extLst>
                <a:ext uri="{FF2B5EF4-FFF2-40B4-BE49-F238E27FC236}">
                  <a16:creationId xmlns:a16="http://schemas.microsoft.com/office/drawing/2014/main" id="{33CCBAF6-4908-4A1A-94A8-9C9618486AF8}"/>
                </a:ext>
              </a:extLst>
            </p:cNvPr>
            <p:cNvSpPr/>
            <p:nvPr userDrawn="1"/>
          </p:nvSpPr>
          <p:spPr>
            <a:xfrm>
              <a:off x="6953332"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a:solidFill>
                  <a:schemeClr val="tx1"/>
                </a:solidFill>
              </a:endParaRPr>
            </a:p>
          </p:txBody>
        </p:sp>
      </p:grpSp>
      <p:sp>
        <p:nvSpPr>
          <p:cNvPr id="70" name="ZoneTexte 69">
            <a:extLst>
              <a:ext uri="{FF2B5EF4-FFF2-40B4-BE49-F238E27FC236}">
                <a16:creationId xmlns:a16="http://schemas.microsoft.com/office/drawing/2014/main" id="{CEC205BD-A24B-4113-9F65-ACA1DA628CF4}"/>
              </a:ext>
            </a:extLst>
          </p:cNvPr>
          <p:cNvSpPr txBox="1"/>
          <p:nvPr userDrawn="1"/>
        </p:nvSpPr>
        <p:spPr>
          <a:xfrm>
            <a:off x="2123752" y="6184227"/>
            <a:ext cx="1791679" cy="387798"/>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a:solidFill>
                  <a:schemeClr val="tx2"/>
                </a:solidFill>
              </a:rPr>
              <a:t>@Statec</a:t>
            </a:r>
            <a:br>
              <a:rPr lang="fr-FR" sz="1400" b="1" dirty="0">
                <a:solidFill>
                  <a:schemeClr val="tx2"/>
                </a:solidFill>
              </a:rPr>
            </a:br>
            <a:r>
              <a:rPr lang="fr-FR" sz="1400" b="1" dirty="0">
                <a:solidFill>
                  <a:schemeClr val="tx2"/>
                </a:solidFill>
              </a:rPr>
              <a:t>Luxembourg</a:t>
            </a:r>
          </a:p>
        </p:txBody>
      </p:sp>
      <p:sp>
        <p:nvSpPr>
          <p:cNvPr id="71" name="ZoneTexte 70">
            <a:extLst>
              <a:ext uri="{FF2B5EF4-FFF2-40B4-BE49-F238E27FC236}">
                <a16:creationId xmlns:a16="http://schemas.microsoft.com/office/drawing/2014/main" id="{58E0591B-A79B-414C-B8DD-B5AA27131A20}"/>
              </a:ext>
            </a:extLst>
          </p:cNvPr>
          <p:cNvSpPr txBox="1"/>
          <p:nvPr userDrawn="1"/>
        </p:nvSpPr>
        <p:spPr>
          <a:xfrm>
            <a:off x="4355181" y="6281177"/>
            <a:ext cx="1791679" cy="193899"/>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a:solidFill>
                  <a:schemeClr val="tx2"/>
                </a:solidFill>
              </a:rPr>
              <a:t>/STATEC</a:t>
            </a:r>
          </a:p>
        </p:txBody>
      </p:sp>
      <p:sp>
        <p:nvSpPr>
          <p:cNvPr id="72" name="ZoneTexte 71">
            <a:extLst>
              <a:ext uri="{FF2B5EF4-FFF2-40B4-BE49-F238E27FC236}">
                <a16:creationId xmlns:a16="http://schemas.microsoft.com/office/drawing/2014/main" id="{BC343889-376B-45DC-8655-E1B9B23E34FE}"/>
              </a:ext>
            </a:extLst>
          </p:cNvPr>
          <p:cNvSpPr txBox="1"/>
          <p:nvPr userDrawn="1"/>
        </p:nvSpPr>
        <p:spPr>
          <a:xfrm>
            <a:off x="6590842" y="6281177"/>
            <a:ext cx="1791679" cy="193899"/>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a:solidFill>
                  <a:schemeClr val="tx2"/>
                </a:solidFill>
              </a:rPr>
              <a:t>@STATEC</a:t>
            </a:r>
          </a:p>
        </p:txBody>
      </p:sp>
      <p:sp>
        <p:nvSpPr>
          <p:cNvPr id="74" name="ZoneTexte 73">
            <a:extLst>
              <a:ext uri="{FF2B5EF4-FFF2-40B4-BE49-F238E27FC236}">
                <a16:creationId xmlns:a16="http://schemas.microsoft.com/office/drawing/2014/main" id="{7EBEED64-6A27-4763-8265-E9B562AD6CE2}"/>
              </a:ext>
            </a:extLst>
          </p:cNvPr>
          <p:cNvSpPr txBox="1"/>
          <p:nvPr userDrawn="1"/>
        </p:nvSpPr>
        <p:spPr>
          <a:xfrm>
            <a:off x="8813144" y="6184227"/>
            <a:ext cx="1791679" cy="387798"/>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err="1">
                <a:solidFill>
                  <a:schemeClr val="tx2"/>
                </a:solidFill>
              </a:rPr>
              <a:t>Statec</a:t>
            </a:r>
            <a:r>
              <a:rPr lang="fr-FR" sz="1400" b="1" dirty="0">
                <a:solidFill>
                  <a:schemeClr val="tx2"/>
                </a:solidFill>
              </a:rPr>
              <a:t/>
            </a:r>
            <a:br>
              <a:rPr lang="fr-FR" sz="1400" b="1" dirty="0">
                <a:solidFill>
                  <a:schemeClr val="tx2"/>
                </a:solidFill>
              </a:rPr>
            </a:br>
            <a:r>
              <a:rPr lang="fr-FR" sz="1400" b="1" dirty="0">
                <a:solidFill>
                  <a:schemeClr val="tx2"/>
                </a:solidFill>
              </a:rPr>
              <a:t>Luxembourg</a:t>
            </a:r>
          </a:p>
        </p:txBody>
      </p:sp>
    </p:spTree>
    <p:extLst>
      <p:ext uri="{BB962C8B-B14F-4D97-AF65-F5344CB8AC3E}">
        <p14:creationId xmlns:p14="http://schemas.microsoft.com/office/powerpoint/2010/main" val="242860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F353-3254-41DA-9FB3-B63071F8673D}"/>
              </a:ext>
            </a:extLst>
          </p:cNvPr>
          <p:cNvSpPr>
            <a:spLocks noGrp="1"/>
          </p:cNvSpPr>
          <p:nvPr>
            <p:ph type="title"/>
          </p:nvPr>
        </p:nvSpPr>
        <p:spPr/>
        <p:txBody>
          <a:bodyPr/>
          <a:lstStyle/>
          <a:p>
            <a:r>
              <a:rPr lang="en-US" smtClean="0"/>
              <a:t>Click to edit Master title style</a:t>
            </a:r>
            <a:endParaRPr lang="fr-FR"/>
          </a:p>
        </p:txBody>
      </p:sp>
      <p:sp>
        <p:nvSpPr>
          <p:cNvPr id="6" name="Espace réservé de l'élément multimédia 3">
            <a:extLst>
              <a:ext uri="{FF2B5EF4-FFF2-40B4-BE49-F238E27FC236}">
                <a16:creationId xmlns:a16="http://schemas.microsoft.com/office/drawing/2014/main" id="{64282108-9EC7-4E69-86B5-BCC21F12CA5C}"/>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411270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4DEA3B-F5FF-4F16-A8CB-82BBD92FDA32}"/>
              </a:ext>
            </a:extLst>
          </p:cNvPr>
          <p:cNvSpPr>
            <a:spLocks noGrp="1"/>
          </p:cNvSpPr>
          <p:nvPr>
            <p:ph idx="1"/>
          </p:nvPr>
        </p:nvSpPr>
        <p:spPr>
          <a:xfrm>
            <a:off x="875942" y="1538979"/>
            <a:ext cx="10440114"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13" name="Espace réservé du titre 1">
            <a:extLst>
              <a:ext uri="{FF2B5EF4-FFF2-40B4-BE49-F238E27FC236}">
                <a16:creationId xmlns:a16="http://schemas.microsoft.com/office/drawing/2014/main" id="{A437C23D-7CB8-4633-BD6E-A3206BEED936}"/>
              </a:ext>
            </a:extLst>
          </p:cNvPr>
          <p:cNvSpPr>
            <a:spLocks noGrp="1"/>
          </p:cNvSpPr>
          <p:nvPr>
            <p:ph type="title"/>
          </p:nvPr>
        </p:nvSpPr>
        <p:spPr>
          <a:xfrm>
            <a:off x="495300" y="153732"/>
            <a:ext cx="10820756"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9" name="Espace réservé de l'élément multimédia 3">
            <a:extLst>
              <a:ext uri="{FF2B5EF4-FFF2-40B4-BE49-F238E27FC236}">
                <a16:creationId xmlns:a16="http://schemas.microsoft.com/office/drawing/2014/main" id="{94977FC4-E04B-4D4D-92C1-B221ADF078F4}"/>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4228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u titre 1">
            <a:extLst>
              <a:ext uri="{FF2B5EF4-FFF2-40B4-BE49-F238E27FC236}">
                <a16:creationId xmlns:a16="http://schemas.microsoft.com/office/drawing/2014/main" id="{A437C23D-7CB8-4633-BD6E-A3206BEED936}"/>
              </a:ext>
            </a:extLst>
          </p:cNvPr>
          <p:cNvSpPr>
            <a:spLocks noGrp="1"/>
          </p:cNvSpPr>
          <p:nvPr>
            <p:ph type="title"/>
          </p:nvPr>
        </p:nvSpPr>
        <p:spPr>
          <a:xfrm>
            <a:off x="495300" y="153732"/>
            <a:ext cx="10820756"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10" name="Espace réservé du contenu 2">
            <a:extLst>
              <a:ext uri="{FF2B5EF4-FFF2-40B4-BE49-F238E27FC236}">
                <a16:creationId xmlns:a16="http://schemas.microsoft.com/office/drawing/2014/main" id="{9C396DD5-6211-4E5D-B031-0005BA8AB535}"/>
              </a:ext>
            </a:extLst>
          </p:cNvPr>
          <p:cNvSpPr>
            <a:spLocks noGrp="1"/>
          </p:cNvSpPr>
          <p:nvPr>
            <p:ph sz="half" idx="12"/>
          </p:nvPr>
        </p:nvSpPr>
        <p:spPr>
          <a:xfrm>
            <a:off x="6276000"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1" name="Espace réservé de l'élément multimédia 3">
            <a:extLst>
              <a:ext uri="{FF2B5EF4-FFF2-40B4-BE49-F238E27FC236}">
                <a16:creationId xmlns:a16="http://schemas.microsoft.com/office/drawing/2014/main" id="{49A09714-60A9-4B04-84AB-F7F1B7C014BA}"/>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2" name="Espace réservé de l'élément multimédia 3">
            <a:extLst>
              <a:ext uri="{FF2B5EF4-FFF2-40B4-BE49-F238E27FC236}">
                <a16:creationId xmlns:a16="http://schemas.microsoft.com/office/drawing/2014/main" id="{04BA6A6C-A4BE-4BF4-8093-AE83C5EB71A8}"/>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204525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4"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5" name="Espace réservé du titre 1">
            <a:extLst>
              <a:ext uri="{FF2B5EF4-FFF2-40B4-BE49-F238E27FC236}">
                <a16:creationId xmlns:a16="http://schemas.microsoft.com/office/drawing/2014/main" id="{218ECEE3-0EF7-4C72-B0CC-A14A91EE5149}"/>
              </a:ext>
            </a:extLst>
          </p:cNvPr>
          <p:cNvSpPr>
            <a:spLocks noGrp="1"/>
          </p:cNvSpPr>
          <p:nvPr>
            <p:ph type="title"/>
          </p:nvPr>
        </p:nvSpPr>
        <p:spPr>
          <a:xfrm>
            <a:off x="495300" y="153732"/>
            <a:ext cx="11180762"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18" name="Espace réservé du contenu 2">
            <a:extLst>
              <a:ext uri="{FF2B5EF4-FFF2-40B4-BE49-F238E27FC236}">
                <a16:creationId xmlns:a16="http://schemas.microsoft.com/office/drawing/2014/main" id="{D0D1485C-A05A-4475-96E0-2070B1CB0078}"/>
              </a:ext>
            </a:extLst>
          </p:cNvPr>
          <p:cNvSpPr>
            <a:spLocks noGrp="1"/>
          </p:cNvSpPr>
          <p:nvPr>
            <p:ph sz="half" idx="10"/>
          </p:nvPr>
        </p:nvSpPr>
        <p:spPr>
          <a:xfrm>
            <a:off x="4475982"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9" name="Espace réservé du contenu 2">
            <a:extLst>
              <a:ext uri="{FF2B5EF4-FFF2-40B4-BE49-F238E27FC236}">
                <a16:creationId xmlns:a16="http://schemas.microsoft.com/office/drawing/2014/main" id="{1BAB8167-92CF-474C-BDB3-21C8A844B2D4}"/>
              </a:ext>
            </a:extLst>
          </p:cNvPr>
          <p:cNvSpPr>
            <a:spLocks noGrp="1"/>
          </p:cNvSpPr>
          <p:nvPr>
            <p:ph sz="half" idx="11"/>
          </p:nvPr>
        </p:nvSpPr>
        <p:spPr>
          <a:xfrm>
            <a:off x="8076020"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de l'élément multimédia 3">
            <a:extLst>
              <a:ext uri="{FF2B5EF4-FFF2-40B4-BE49-F238E27FC236}">
                <a16:creationId xmlns:a16="http://schemas.microsoft.com/office/drawing/2014/main" id="{4C0D664C-852D-4A31-9AED-2E7A80BEF6D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1" name="Espace réservé de l'élément multimédia 3">
            <a:extLst>
              <a:ext uri="{FF2B5EF4-FFF2-40B4-BE49-F238E27FC236}">
                <a16:creationId xmlns:a16="http://schemas.microsoft.com/office/drawing/2014/main" id="{CE13C0E7-4C6B-47F0-A5CE-1374ECFE4CCF}"/>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1222096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Espace réservé du titre 1">
            <a:extLst>
              <a:ext uri="{FF2B5EF4-FFF2-40B4-BE49-F238E27FC236}">
                <a16:creationId xmlns:a16="http://schemas.microsoft.com/office/drawing/2014/main" id="{218ECEE3-0EF7-4C72-B0CC-A14A91EE5149}"/>
              </a:ext>
            </a:extLst>
          </p:cNvPr>
          <p:cNvSpPr>
            <a:spLocks noGrp="1"/>
          </p:cNvSpPr>
          <p:nvPr>
            <p:ph type="title" hasCustomPrompt="1"/>
          </p:nvPr>
        </p:nvSpPr>
        <p:spPr>
          <a:xfrm>
            <a:off x="0" y="0"/>
            <a:ext cx="4115980" cy="6129030"/>
          </a:xfrm>
          <a:prstGeom prst="rect">
            <a:avLst/>
          </a:prstGeom>
          <a:solidFill>
            <a:schemeClr val="tx2"/>
          </a:solidFill>
        </p:spPr>
        <p:txBody>
          <a:bodyPr vert="horz" lIns="0" tIns="0" rIns="0" bIns="0" rtlCol="0" anchor="ctr" anchorCtr="0">
            <a:noAutofit/>
          </a:bodyPr>
          <a:lstStyle>
            <a:lvl1pPr algn="ctr">
              <a:defRPr sz="4800">
                <a:solidFill>
                  <a:schemeClr val="accent1"/>
                </a:solidFill>
              </a:defRPr>
            </a:lvl1pPr>
          </a:lstStyle>
          <a:p>
            <a:r>
              <a:rPr lang="fr-FR" dirty="0"/>
              <a:t>Agenda</a:t>
            </a:r>
          </a:p>
        </p:txBody>
      </p:sp>
      <p:sp>
        <p:nvSpPr>
          <p:cNvPr id="18" name="Espace réservé du contenu 2">
            <a:extLst>
              <a:ext uri="{FF2B5EF4-FFF2-40B4-BE49-F238E27FC236}">
                <a16:creationId xmlns:a16="http://schemas.microsoft.com/office/drawing/2014/main" id="{D0D1485C-A05A-4475-96E0-2070B1CB0078}"/>
              </a:ext>
            </a:extLst>
          </p:cNvPr>
          <p:cNvSpPr>
            <a:spLocks noGrp="1"/>
          </p:cNvSpPr>
          <p:nvPr>
            <p:ph sz="half" idx="10"/>
          </p:nvPr>
        </p:nvSpPr>
        <p:spPr>
          <a:xfrm>
            <a:off x="4026059" y="638969"/>
            <a:ext cx="7380000" cy="5490061"/>
          </a:xfrm>
        </p:spPr>
        <p:txBody>
          <a:bodyPr anchor="ctr" anchorCtr="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6" name="Espace réservé de l'élément multimédia 3">
            <a:extLst>
              <a:ext uri="{FF2B5EF4-FFF2-40B4-BE49-F238E27FC236}">
                <a16:creationId xmlns:a16="http://schemas.microsoft.com/office/drawing/2014/main" id="{86E15A59-AE34-44C5-9924-6E35E1B67AF0}"/>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966651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umn+picture">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276000" y="0"/>
            <a:ext cx="5916000" cy="6309032"/>
          </a:xfrm>
          <a:solidFill>
            <a:schemeClr val="bg1">
              <a:lumMod val="85000"/>
            </a:schemeClr>
          </a:solidFill>
        </p:spPr>
        <p:txBody>
          <a:bodyPr anchor="ctr" anchorCtr="0"/>
          <a:lstStyle>
            <a:lvl1pPr algn="ctr">
              <a:defRPr/>
            </a:lvl1pPr>
          </a:lstStyle>
          <a:p>
            <a:r>
              <a:rPr lang="en-US" smtClean="0"/>
              <a:t>Click icon to add picture</a:t>
            </a:r>
            <a:endParaRPr lang="fr-LU"/>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7" name="Espace réservé du titre 1">
            <a:extLst>
              <a:ext uri="{FF2B5EF4-FFF2-40B4-BE49-F238E27FC236}">
                <a16:creationId xmlns:a16="http://schemas.microsoft.com/office/drawing/2014/main" id="{B452DFC6-C851-49B1-B005-CFBD97413E11}"/>
              </a:ext>
            </a:extLst>
          </p:cNvPr>
          <p:cNvSpPr>
            <a:spLocks noGrp="1"/>
          </p:cNvSpPr>
          <p:nvPr>
            <p:ph type="title"/>
          </p:nvPr>
        </p:nvSpPr>
        <p:spPr>
          <a:xfrm>
            <a:off x="495300" y="153732"/>
            <a:ext cx="5420699"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7" name="Espace réservé de l'élément multimédia 3">
            <a:extLst>
              <a:ext uri="{FF2B5EF4-FFF2-40B4-BE49-F238E27FC236}">
                <a16:creationId xmlns:a16="http://schemas.microsoft.com/office/drawing/2014/main" id="{8B2B58FC-4825-4F7A-9469-AE62BF37F35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0"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75536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umn+picture_roun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7536016" y="2164505"/>
            <a:ext cx="3338998" cy="3338998"/>
          </a:xfrm>
          <a:prstGeom prst="ellipse">
            <a:avLst/>
          </a:prstGeom>
          <a:solidFill>
            <a:schemeClr val="bg1">
              <a:lumMod val="85000"/>
            </a:schemeClr>
          </a:solidFill>
        </p:spPr>
        <p:txBody>
          <a:bodyPr anchor="ctr" anchorCtr="0"/>
          <a:lstStyle>
            <a:lvl1pPr algn="ctr">
              <a:defRPr/>
            </a:lvl1pPr>
          </a:lstStyle>
          <a:p>
            <a:r>
              <a:rPr lang="en-US" smtClean="0"/>
              <a:t>Click icon to add picture</a:t>
            </a:r>
            <a:endParaRPr lang="fr-LU"/>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7" name="Espace réservé du titre 1">
            <a:extLst>
              <a:ext uri="{FF2B5EF4-FFF2-40B4-BE49-F238E27FC236}">
                <a16:creationId xmlns:a16="http://schemas.microsoft.com/office/drawing/2014/main" id="{B452DFC6-C851-49B1-B005-CFBD97413E11}"/>
              </a:ext>
            </a:extLst>
          </p:cNvPr>
          <p:cNvSpPr>
            <a:spLocks noGrp="1"/>
          </p:cNvSpPr>
          <p:nvPr>
            <p:ph type="title"/>
          </p:nvPr>
        </p:nvSpPr>
        <p:spPr>
          <a:xfrm>
            <a:off x="495300" y="153732"/>
            <a:ext cx="5420699"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7" name="Espace réservé de l'élément multimédia 3">
            <a:extLst>
              <a:ext uri="{FF2B5EF4-FFF2-40B4-BE49-F238E27FC236}">
                <a16:creationId xmlns:a16="http://schemas.microsoft.com/office/drawing/2014/main" id="{8B2B58FC-4825-4F7A-9469-AE62BF37F35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0"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88629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umns+picture">
    <p:spTree>
      <p:nvGrpSpPr>
        <p:cNvPr id="1" name=""/>
        <p:cNvGrpSpPr/>
        <p:nvPr/>
      </p:nvGrpSpPr>
      <p:grpSpPr>
        <a:xfrm>
          <a:off x="0" y="0"/>
          <a:ext cx="0" cy="0"/>
          <a:chOff x="0" y="0"/>
          <a:chExt cx="0" cy="0"/>
        </a:xfrm>
      </p:grpSpPr>
      <p:sp>
        <p:nvSpPr>
          <p:cNvPr id="15" name="Espace réservé du titre 1">
            <a:extLst>
              <a:ext uri="{FF2B5EF4-FFF2-40B4-BE49-F238E27FC236}">
                <a16:creationId xmlns:a16="http://schemas.microsoft.com/office/drawing/2014/main" id="{218ECEE3-0EF7-4C72-B0CC-A14A91EE5149}"/>
              </a:ext>
            </a:extLst>
          </p:cNvPr>
          <p:cNvSpPr>
            <a:spLocks noGrp="1"/>
          </p:cNvSpPr>
          <p:nvPr>
            <p:ph type="title"/>
          </p:nvPr>
        </p:nvSpPr>
        <p:spPr>
          <a:xfrm>
            <a:off x="4475982" y="153732"/>
            <a:ext cx="6840074"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18" name="Espace réservé du contenu 2">
            <a:extLst>
              <a:ext uri="{FF2B5EF4-FFF2-40B4-BE49-F238E27FC236}">
                <a16:creationId xmlns:a16="http://schemas.microsoft.com/office/drawing/2014/main" id="{D0D1485C-A05A-4475-96E0-2070B1CB0078}"/>
              </a:ext>
            </a:extLst>
          </p:cNvPr>
          <p:cNvSpPr>
            <a:spLocks noGrp="1"/>
          </p:cNvSpPr>
          <p:nvPr>
            <p:ph sz="half" idx="10"/>
          </p:nvPr>
        </p:nvSpPr>
        <p:spPr>
          <a:xfrm>
            <a:off x="4475982"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9" name="Espace réservé du contenu 2">
            <a:extLst>
              <a:ext uri="{FF2B5EF4-FFF2-40B4-BE49-F238E27FC236}">
                <a16:creationId xmlns:a16="http://schemas.microsoft.com/office/drawing/2014/main" id="{1BAB8167-92CF-474C-BDB3-21C8A844B2D4}"/>
              </a:ext>
            </a:extLst>
          </p:cNvPr>
          <p:cNvSpPr>
            <a:spLocks noGrp="1"/>
          </p:cNvSpPr>
          <p:nvPr>
            <p:ph sz="half" idx="11"/>
          </p:nvPr>
        </p:nvSpPr>
        <p:spPr>
          <a:xfrm>
            <a:off x="8076020"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Picture Placeholder 3"/>
          <p:cNvSpPr>
            <a:spLocks noGrp="1"/>
          </p:cNvSpPr>
          <p:nvPr>
            <p:ph type="pic" sz="quarter" idx="14"/>
          </p:nvPr>
        </p:nvSpPr>
        <p:spPr>
          <a:xfrm>
            <a:off x="425450" y="0"/>
            <a:ext cx="3854450" cy="6129338"/>
          </a:xfrm>
          <a:solidFill>
            <a:schemeClr val="bg1">
              <a:lumMod val="85000"/>
            </a:schemeClr>
          </a:solidFill>
        </p:spPr>
        <p:txBody>
          <a:bodyPr anchor="ctr" anchorCtr="0"/>
          <a:lstStyle>
            <a:lvl1pPr algn="ctr">
              <a:defRPr/>
            </a:lvl1pPr>
          </a:lstStyle>
          <a:p>
            <a:r>
              <a:rPr lang="en-US" smtClean="0"/>
              <a:t>Click icon to add picture</a:t>
            </a:r>
            <a:endParaRPr lang="fr-LU"/>
          </a:p>
        </p:txBody>
      </p:sp>
      <p:sp>
        <p:nvSpPr>
          <p:cNvPr id="8" name="Espace réservé de l'élément multimédia 3">
            <a:extLst>
              <a:ext uri="{FF2B5EF4-FFF2-40B4-BE49-F238E27FC236}">
                <a16:creationId xmlns:a16="http://schemas.microsoft.com/office/drawing/2014/main" id="{3B9C7CC1-BBE8-45F6-9639-099CB4EECBD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
        <p:nvSpPr>
          <p:cNvPr id="11" name="Espace réservé de l'élément multimédia 3">
            <a:extLst>
              <a:ext uri="{FF2B5EF4-FFF2-40B4-BE49-F238E27FC236}">
                <a16:creationId xmlns:a16="http://schemas.microsoft.com/office/drawing/2014/main" id="{6E0547A3-9626-4998-B604-E9761497D757}"/>
              </a:ext>
            </a:extLst>
          </p:cNvPr>
          <p:cNvSpPr>
            <a:spLocks noGrp="1"/>
          </p:cNvSpPr>
          <p:nvPr>
            <p:ph type="media" sz="quarter" idx="15"/>
          </p:nvPr>
        </p:nvSpPr>
        <p:spPr>
          <a:xfrm>
            <a:off x="4233099" y="147063"/>
            <a:ext cx="152881" cy="1116000"/>
          </a:xfrm>
          <a:solidFill>
            <a:schemeClr val="accent1"/>
          </a:solidFill>
        </p:spPr>
        <p:txBody>
          <a:bodyPr/>
          <a:lstStyle>
            <a:lvl1pPr>
              <a:defRPr sz="100">
                <a:solidFill>
                  <a:schemeClr val="accent1"/>
                </a:solidFill>
              </a:defRPr>
            </a:lvl1pPr>
          </a:lstStyle>
          <a:p>
            <a:r>
              <a:rPr lang="en-US" smtClean="0"/>
              <a:t>Click icon to add media</a:t>
            </a:r>
            <a:endParaRPr lang="fr-FR" dirty="0"/>
          </a:p>
        </p:txBody>
      </p:sp>
    </p:spTree>
    <p:extLst>
      <p:ext uri="{BB962C8B-B14F-4D97-AF65-F5344CB8AC3E}">
        <p14:creationId xmlns:p14="http://schemas.microsoft.com/office/powerpoint/2010/main" val="493576129"/>
      </p:ext>
    </p:extLst>
  </p:cSld>
  <p:clrMapOvr>
    <a:masterClrMapping/>
  </p:clrMapOvr>
  <p:extLst>
    <p:ext uri="{DCECCB84-F9BA-43D5-87BE-67443E8EF086}">
      <p15:sldGuideLst xmlns:p15="http://schemas.microsoft.com/office/powerpoint/2012/main">
        <p15:guide id="1" orient="horz" pos="2160">
          <p15:clr>
            <a:srgbClr val="FBAE40"/>
          </p15:clr>
        </p15:guide>
        <p15:guide id="2" pos="39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5ADD1B-B386-4120-A49D-61F886A956A3}"/>
              </a:ext>
            </a:extLst>
          </p:cNvPr>
          <p:cNvSpPr>
            <a:spLocks noGrp="1"/>
          </p:cNvSpPr>
          <p:nvPr>
            <p:ph type="title"/>
          </p:nvPr>
        </p:nvSpPr>
        <p:spPr>
          <a:xfrm>
            <a:off x="495300" y="153732"/>
            <a:ext cx="11180762" cy="1115244"/>
          </a:xfrm>
          <a:prstGeom prst="rect">
            <a:avLst/>
          </a:prstGeom>
        </p:spPr>
        <p:txBody>
          <a:bodyPr vert="horz" lIns="0" tIns="0" rIns="0" bIns="0" rtlCol="0" anchor="ctr" anchorCtr="0">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5FE7356-761E-4605-A36A-96114F178C78}"/>
              </a:ext>
            </a:extLst>
          </p:cNvPr>
          <p:cNvSpPr>
            <a:spLocks noGrp="1"/>
          </p:cNvSpPr>
          <p:nvPr>
            <p:ph type="body" idx="1"/>
          </p:nvPr>
        </p:nvSpPr>
        <p:spPr>
          <a:xfrm>
            <a:off x="875942" y="1538979"/>
            <a:ext cx="10440116" cy="4582144"/>
          </a:xfrm>
          <a:prstGeom prst="rect">
            <a:avLst/>
          </a:prstGeom>
        </p:spPr>
        <p:txBody>
          <a:bodyPr vert="horz" lIns="0" tIns="0" rIns="0" bIns="0" rtlCol="0" anchor="t"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8">
            <a:extLst>
              <a:ext uri="{FF2B5EF4-FFF2-40B4-BE49-F238E27FC236}">
                <a16:creationId xmlns:a16="http://schemas.microsoft.com/office/drawing/2014/main" id="{C6ABC5C2-5F2A-47C1-A790-CC21179EABB6}"/>
              </a:ext>
            </a:extLst>
          </p:cNvPr>
          <p:cNvSpPr txBox="1">
            <a:spLocks/>
          </p:cNvSpPr>
          <p:nvPr userDrawn="1"/>
        </p:nvSpPr>
        <p:spPr>
          <a:xfrm>
            <a:off x="10866053" y="6502806"/>
            <a:ext cx="613410" cy="256231"/>
          </a:xfrm>
          <a:prstGeom prst="rect">
            <a:avLst/>
          </a:prstGeom>
          <a:noFill/>
        </p:spPr>
        <p:txBody>
          <a:bodyPr wrap="square" lIns="0" tIns="0" rIns="0" bIns="0" rtlCol="0">
            <a:noAutofit/>
          </a:bodyPr>
          <a:lstStyle>
            <a:defPPr>
              <a:defRPr lang="fr-FR"/>
            </a:defPPr>
            <a:lvl1pPr marL="0" algn="l" defTabSz="914400" rtl="0" eaLnBrk="1" latinLnBrk="0" hangingPunct="1">
              <a:defRPr lang="uk-UA" sz="18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D409AB-2201-4E18-8A34-C31753AD9B06}" type="slidenum">
              <a:rPr kumimoji="0" lang="fr-LU" sz="12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LU" sz="1200" b="0" i="0" u="none" strike="noStrike" kern="1200" cap="none" spc="0" normalizeH="0" baseline="0" noProof="0" dirty="0">
              <a:ln>
                <a:noFill/>
              </a:ln>
              <a:solidFill>
                <a:prstClr val="black"/>
              </a:solidFill>
              <a:effectLst/>
              <a:uLnTx/>
              <a:uFillTx/>
              <a:latin typeface="+mn-lt"/>
              <a:ea typeface="+mn-ea"/>
              <a:cs typeface="+mn-cs"/>
            </a:endParaRPr>
          </a:p>
          <a:p>
            <a:endParaRPr lang="en-US" dirty="0">
              <a:solidFill>
                <a:schemeClr val="bg1">
                  <a:lumMod val="75000"/>
                </a:schemeClr>
              </a:solidFill>
            </a:endParaRPr>
          </a:p>
        </p:txBody>
      </p:sp>
      <p:sp>
        <p:nvSpPr>
          <p:cNvPr id="4" name="TextBox 3"/>
          <p:cNvSpPr txBox="1"/>
          <p:nvPr userDrawn="1"/>
        </p:nvSpPr>
        <p:spPr>
          <a:xfrm>
            <a:off x="10866053" y="6287763"/>
            <a:ext cx="540007" cy="180003"/>
          </a:xfrm>
          <a:prstGeom prst="rect">
            <a:avLst/>
          </a:prstGeom>
          <a:noFill/>
        </p:spPr>
        <p:txBody>
          <a:bodyPr wrap="square" lIns="0" tIns="0" rIns="0" bIns="0" rtlCol="0">
            <a:noAutofit/>
          </a:bodyPr>
          <a:lstStyle/>
          <a:p>
            <a:r>
              <a:rPr lang="fr-FR" sz="1400" b="1" dirty="0">
                <a:solidFill>
                  <a:schemeClr val="accent2">
                    <a:lumMod val="40000"/>
                    <a:lumOff val="60000"/>
                  </a:schemeClr>
                </a:solidFill>
              </a:rPr>
              <a:t>page</a:t>
            </a:r>
            <a:endParaRPr lang="fr-LU" sz="1400" b="1" dirty="0">
              <a:solidFill>
                <a:schemeClr val="accent2">
                  <a:lumMod val="40000"/>
                  <a:lumOff val="60000"/>
                </a:schemeClr>
              </a:solidFill>
            </a:endParaRPr>
          </a:p>
        </p:txBody>
      </p:sp>
      <p:grpSp>
        <p:nvGrpSpPr>
          <p:cNvPr id="8" name="Group 4">
            <a:extLst>
              <a:ext uri="{FF2B5EF4-FFF2-40B4-BE49-F238E27FC236}">
                <a16:creationId xmlns:a16="http://schemas.microsoft.com/office/drawing/2014/main" id="{4A3B3ADD-BCAC-4DE1-B11E-BAA646D7CCAD}"/>
              </a:ext>
            </a:extLst>
          </p:cNvPr>
          <p:cNvGrpSpPr>
            <a:grpSpLocks noChangeAspect="1"/>
          </p:cNvGrpSpPr>
          <p:nvPr userDrawn="1"/>
        </p:nvGrpSpPr>
        <p:grpSpPr bwMode="auto">
          <a:xfrm>
            <a:off x="217531" y="6368255"/>
            <a:ext cx="990011" cy="349036"/>
            <a:chOff x="0" y="861"/>
            <a:chExt cx="7525" cy="2653"/>
          </a:xfrm>
        </p:grpSpPr>
        <p:sp>
          <p:nvSpPr>
            <p:cNvPr id="11" name="Freeform 5">
              <a:extLst>
                <a:ext uri="{FF2B5EF4-FFF2-40B4-BE49-F238E27FC236}">
                  <a16:creationId xmlns:a16="http://schemas.microsoft.com/office/drawing/2014/main" id="{17EBEF8B-875B-40BD-B37C-355FE6C5CAD3}"/>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42E4D5A4-69A0-4B91-ACB7-D87167D849C6}"/>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445687422"/>
      </p:ext>
    </p:extLst>
  </p:cSld>
  <p:clrMap bg1="lt1" tx1="dk1" bg2="lt2" tx2="dk2" accent1="accent1" accent2="accent2" accent3="accent3" accent4="accent4" accent5="accent5" accent6="accent6" hlink="hlink" folHlink="folHlink"/>
  <p:sldLayoutIdLst>
    <p:sldLayoutId id="2147483657" r:id="rId1"/>
    <p:sldLayoutId id="2147483663" r:id="rId2"/>
    <p:sldLayoutId id="2147483654" r:id="rId3"/>
    <p:sldLayoutId id="2147483665" r:id="rId4"/>
    <p:sldLayoutId id="2147483655" r:id="rId5"/>
    <p:sldLayoutId id="2147483659" r:id="rId6"/>
    <p:sldLayoutId id="2147483666" r:id="rId7"/>
    <p:sldLayoutId id="2147483679" r:id="rId8"/>
    <p:sldLayoutId id="2147483664" r:id="rId9"/>
    <p:sldLayoutId id="2147483673" r:id="rId10"/>
    <p:sldLayoutId id="2147483677" r:id="rId11"/>
    <p:sldLayoutId id="2147483650" r:id="rId12"/>
    <p:sldLayoutId id="2147483661" r:id="rId13"/>
    <p:sldLayoutId id="2147483652" r:id="rId14"/>
    <p:sldLayoutId id="2147483669" r:id="rId15"/>
    <p:sldLayoutId id="2147483670" r:id="rId16"/>
    <p:sldLayoutId id="2147483675" r:id="rId17"/>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90000"/>
              <a:lumOff val="10000"/>
            </a:schemeClr>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533400" indent="-2286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4pPr>
      <a:lvl5pPr marL="812800" indent="-2286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7310B16B-E6B4-435D-B689-DCDC6627A281}"/>
              </a:ext>
            </a:extLst>
          </p:cNvPr>
          <p:cNvSpPr>
            <a:spLocks noGrp="1"/>
          </p:cNvSpPr>
          <p:nvPr>
            <p:ph type="title"/>
          </p:nvPr>
        </p:nvSpPr>
        <p:spPr>
          <a:xfrm>
            <a:off x="6816007" y="763684"/>
            <a:ext cx="4680053" cy="1890021"/>
          </a:xfrm>
        </p:spPr>
        <p:txBody>
          <a:bodyPr/>
          <a:lstStyle/>
          <a:p>
            <a:r>
              <a:rPr lang="en-US" dirty="0" err="1" smtClean="0"/>
              <a:t>Réunion</a:t>
            </a:r>
            <a:r>
              <a:rPr lang="en-US" dirty="0" smtClean="0"/>
              <a:t> Tripartite </a:t>
            </a:r>
            <a:br>
              <a:rPr lang="en-US" dirty="0" smtClean="0"/>
            </a:br>
            <a:r>
              <a:rPr lang="en-US" dirty="0" err="1" smtClean="0"/>
              <a:t>septembre</a:t>
            </a:r>
            <a:r>
              <a:rPr lang="en-US" dirty="0" smtClean="0"/>
              <a:t> 2022</a:t>
            </a:r>
            <a:endParaRPr lang="fr-FR" dirty="0"/>
          </a:p>
        </p:txBody>
      </p:sp>
      <p:sp>
        <p:nvSpPr>
          <p:cNvPr id="10" name="Media Placeholder 9"/>
          <p:cNvSpPr>
            <a:spLocks noGrp="1"/>
          </p:cNvSpPr>
          <p:nvPr>
            <p:ph type="media" sz="quarter" idx="13"/>
          </p:nvPr>
        </p:nvSpPr>
        <p:spPr/>
      </p:sp>
      <p:sp>
        <p:nvSpPr>
          <p:cNvPr id="12" name="Text Placeholder 11"/>
          <p:cNvSpPr>
            <a:spLocks noGrp="1"/>
          </p:cNvSpPr>
          <p:nvPr>
            <p:ph type="body" sz="quarter" idx="14"/>
          </p:nvPr>
        </p:nvSpPr>
        <p:spPr>
          <a:xfrm>
            <a:off x="6816725" y="2852936"/>
            <a:ext cx="4248150" cy="576263"/>
          </a:xfrm>
        </p:spPr>
        <p:txBody>
          <a:bodyPr/>
          <a:lstStyle/>
          <a:p>
            <a:r>
              <a:rPr lang="fr-FR" dirty="0" smtClean="0"/>
              <a:t>Contribution </a:t>
            </a:r>
            <a:r>
              <a:rPr lang="fr-FR" dirty="0" smtClean="0"/>
              <a:t>STATEC</a:t>
            </a:r>
          </a:p>
          <a:p>
            <a:r>
              <a:rPr lang="fr-LU" sz="2000" dirty="0" smtClean="0"/>
              <a:t>(à </a:t>
            </a:r>
            <a:r>
              <a:rPr lang="fr-LU" sz="2000" dirty="0"/>
              <a:t>politique inchangée)</a:t>
            </a:r>
            <a:r>
              <a:rPr lang="fr-LU" sz="2000" dirty="0" smtClean="0"/>
              <a:t> </a:t>
            </a:r>
            <a:endParaRPr lang="fr-FR" sz="2000" dirty="0" smtClean="0"/>
          </a:p>
          <a:p>
            <a:endParaRPr lang="fr-FR" dirty="0"/>
          </a:p>
        </p:txBody>
      </p:sp>
      <p:pic>
        <p:nvPicPr>
          <p:cNvPr id="5" name="Picture Placeholder 4"/>
          <p:cNvPicPr>
            <a:picLocks noGrp="1" noChangeAspect="1"/>
          </p:cNvPicPr>
          <p:nvPr>
            <p:ph type="pic" sz="quarter" idx="10"/>
          </p:nvPr>
        </p:nvPicPr>
        <p:blipFill>
          <a:blip r:embed="rId2"/>
          <a:srcRect l="2862" r="2862"/>
          <a:stretch>
            <a:fillRect/>
          </a:stretch>
        </p:blipFill>
        <p:spPr>
          <a:prstGeom prst="rect">
            <a:avLst/>
          </a:prstGeom>
        </p:spPr>
      </p:pic>
    </p:spTree>
    <p:extLst>
      <p:ext uri="{BB962C8B-B14F-4D97-AF65-F5344CB8AC3E}">
        <p14:creationId xmlns:p14="http://schemas.microsoft.com/office/powerpoint/2010/main" val="114040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Evolution: coût salarial moyen comparé (</a:t>
            </a:r>
            <a:r>
              <a:rPr lang="fr-FR" dirty="0" err="1" smtClean="0"/>
              <a:t>min-max</a:t>
            </a:r>
            <a:r>
              <a:rPr lang="fr-FR" dirty="0" smtClean="0"/>
              <a:t>)</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55439" y="1545907"/>
            <a:ext cx="9677411" cy="4331365"/>
          </a:xfrm>
          <a:prstGeom prst="rect">
            <a:avLst/>
          </a:prstGeom>
          <a:noFill/>
          <a:ln>
            <a:noFill/>
          </a:ln>
        </p:spPr>
      </p:pic>
    </p:spTree>
    <p:extLst>
      <p:ext uri="{BB962C8B-B14F-4D97-AF65-F5344CB8AC3E}">
        <p14:creationId xmlns:p14="http://schemas.microsoft.com/office/powerpoint/2010/main" val="417957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Evolution marge brute </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87488" y="1854200"/>
            <a:ext cx="8856984" cy="4167088"/>
          </a:xfrm>
          <a:prstGeom prst="rect">
            <a:avLst/>
          </a:prstGeom>
          <a:noFill/>
          <a:ln>
            <a:noFill/>
          </a:ln>
        </p:spPr>
      </p:pic>
    </p:spTree>
    <p:extLst>
      <p:ext uri="{BB962C8B-B14F-4D97-AF65-F5344CB8AC3E}">
        <p14:creationId xmlns:p14="http://schemas.microsoft.com/office/powerpoint/2010/main" val="51046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FF8A70-94C7-49D2-A55C-024BD26F0D1F}"/>
              </a:ext>
            </a:extLst>
          </p:cNvPr>
          <p:cNvSpPr>
            <a:spLocks noGrp="1"/>
          </p:cNvSpPr>
          <p:nvPr>
            <p:ph type="title"/>
          </p:nvPr>
        </p:nvSpPr>
        <p:spPr>
          <a:xfrm>
            <a:off x="495300" y="3248998"/>
            <a:ext cx="11180762" cy="1115244"/>
          </a:xfrm>
        </p:spPr>
        <p:txBody>
          <a:bodyPr/>
          <a:lstStyle/>
          <a:p>
            <a:r>
              <a:rPr lang="fr-FR" dirty="0" smtClean="0"/>
              <a:t>Questions</a:t>
            </a:r>
            <a:r>
              <a:rPr lang="fr-FR" dirty="0"/>
              <a:t>?</a:t>
            </a:r>
          </a:p>
        </p:txBody>
      </p:sp>
      <p:sp>
        <p:nvSpPr>
          <p:cNvPr id="4" name="Espace réservé du texte 3">
            <a:extLst>
              <a:ext uri="{FF2B5EF4-FFF2-40B4-BE49-F238E27FC236}">
                <a16:creationId xmlns:a16="http://schemas.microsoft.com/office/drawing/2014/main" id="{3F557367-A67A-44FD-A61C-1C022D712D48}"/>
              </a:ext>
            </a:extLst>
          </p:cNvPr>
          <p:cNvSpPr>
            <a:spLocks noGrp="1"/>
          </p:cNvSpPr>
          <p:nvPr>
            <p:ph type="body" sz="quarter" idx="14"/>
          </p:nvPr>
        </p:nvSpPr>
        <p:spPr>
          <a:xfrm>
            <a:off x="4701381" y="0"/>
            <a:ext cx="2789238" cy="2438400"/>
          </a:xfrm>
        </p:spPr>
        <p:txBody>
          <a:bodyPr/>
          <a:lstStyle/>
          <a:p>
            <a:r>
              <a:rPr lang="fr-FR" dirty="0"/>
              <a:t>?</a:t>
            </a:r>
          </a:p>
        </p:txBody>
      </p:sp>
      <p:sp>
        <p:nvSpPr>
          <p:cNvPr id="20" name="Espace réservé du texte 19">
            <a:extLst>
              <a:ext uri="{FF2B5EF4-FFF2-40B4-BE49-F238E27FC236}">
                <a16:creationId xmlns:a16="http://schemas.microsoft.com/office/drawing/2014/main" id="{8309C4F5-674C-4868-91F3-15085950ED0A}"/>
              </a:ext>
            </a:extLst>
          </p:cNvPr>
          <p:cNvSpPr>
            <a:spLocks noGrp="1"/>
          </p:cNvSpPr>
          <p:nvPr>
            <p:ph type="body" sz="quarter" idx="15"/>
          </p:nvPr>
        </p:nvSpPr>
        <p:spPr/>
        <p:txBody>
          <a:bodyPr/>
          <a:lstStyle/>
          <a:p>
            <a:endParaRPr lang="fr-FR"/>
          </a:p>
        </p:txBody>
      </p:sp>
      <p:sp>
        <p:nvSpPr>
          <p:cNvPr id="21" name="Ellipse 20">
            <a:extLst>
              <a:ext uri="{FF2B5EF4-FFF2-40B4-BE49-F238E27FC236}">
                <a16:creationId xmlns:a16="http://schemas.microsoft.com/office/drawing/2014/main" id="{244D3C99-964B-4026-B4F1-C4843A18E942}"/>
              </a:ext>
            </a:extLst>
          </p:cNvPr>
          <p:cNvSpPr/>
          <p:nvPr/>
        </p:nvSpPr>
        <p:spPr>
          <a:xfrm>
            <a:off x="8886031" y="1324017"/>
            <a:ext cx="2228766" cy="2228766"/>
          </a:xfrm>
          <a:prstGeom prst="ellipse">
            <a:avLst/>
          </a:prstGeom>
          <a:noFill/>
          <a:ln w="254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a:p>
        </p:txBody>
      </p:sp>
      <p:grpSp>
        <p:nvGrpSpPr>
          <p:cNvPr id="19" name="Group 4">
            <a:extLst>
              <a:ext uri="{FF2B5EF4-FFF2-40B4-BE49-F238E27FC236}">
                <a16:creationId xmlns:a16="http://schemas.microsoft.com/office/drawing/2014/main" id="{05FD3D6E-3CB2-4884-B0EC-4A2E367D1EC5}"/>
              </a:ext>
            </a:extLst>
          </p:cNvPr>
          <p:cNvGrpSpPr>
            <a:grpSpLocks noChangeAspect="1"/>
          </p:cNvGrpSpPr>
          <p:nvPr/>
        </p:nvGrpSpPr>
        <p:grpSpPr bwMode="auto">
          <a:xfrm>
            <a:off x="9369563" y="1826809"/>
            <a:ext cx="1261702" cy="1385576"/>
            <a:chOff x="2656" y="865"/>
            <a:chExt cx="2363" cy="2595"/>
          </a:xfrm>
        </p:grpSpPr>
        <p:sp>
          <p:nvSpPr>
            <p:cNvPr id="23" name="Freeform 5">
              <a:extLst>
                <a:ext uri="{FF2B5EF4-FFF2-40B4-BE49-F238E27FC236}">
                  <a16:creationId xmlns:a16="http://schemas.microsoft.com/office/drawing/2014/main" id="{6B6BC0E7-69EB-4630-880F-97B64E0004CB}"/>
                </a:ext>
              </a:extLst>
            </p:cNvPr>
            <p:cNvSpPr>
              <a:spLocks/>
            </p:cNvSpPr>
            <p:nvPr/>
          </p:nvSpPr>
          <p:spPr bwMode="auto">
            <a:xfrm>
              <a:off x="2656" y="1095"/>
              <a:ext cx="720" cy="1039"/>
            </a:xfrm>
            <a:custGeom>
              <a:avLst/>
              <a:gdLst>
                <a:gd name="T0" fmla="*/ 301 w 303"/>
                <a:gd name="T1" fmla="*/ 368 h 437"/>
                <a:gd name="T2" fmla="*/ 274 w 303"/>
                <a:gd name="T3" fmla="*/ 379 h 437"/>
                <a:gd name="T4" fmla="*/ 268 w 303"/>
                <a:gd name="T5" fmla="*/ 437 h 437"/>
                <a:gd name="T6" fmla="*/ 168 w 303"/>
                <a:gd name="T7" fmla="*/ 437 h 437"/>
                <a:gd name="T8" fmla="*/ 162 w 303"/>
                <a:gd name="T9" fmla="*/ 379 h 437"/>
                <a:gd name="T10" fmla="*/ 104 w 303"/>
                <a:gd name="T11" fmla="*/ 346 h 437"/>
                <a:gd name="T12" fmla="*/ 49 w 303"/>
                <a:gd name="T13" fmla="*/ 370 h 437"/>
                <a:gd name="T14" fmla="*/ 0 w 303"/>
                <a:gd name="T15" fmla="*/ 286 h 437"/>
                <a:gd name="T16" fmla="*/ 47 w 303"/>
                <a:gd name="T17" fmla="*/ 251 h 437"/>
                <a:gd name="T18" fmla="*/ 44 w 303"/>
                <a:gd name="T19" fmla="*/ 218 h 437"/>
                <a:gd name="T20" fmla="*/ 47 w 303"/>
                <a:gd name="T21" fmla="*/ 186 h 437"/>
                <a:gd name="T22" fmla="*/ 0 w 303"/>
                <a:gd name="T23" fmla="*/ 151 h 437"/>
                <a:gd name="T24" fmla="*/ 49 w 303"/>
                <a:gd name="T25" fmla="*/ 67 h 437"/>
                <a:gd name="T26" fmla="*/ 104 w 303"/>
                <a:gd name="T27" fmla="*/ 91 h 437"/>
                <a:gd name="T28" fmla="*/ 162 w 303"/>
                <a:gd name="T29" fmla="*/ 58 h 437"/>
                <a:gd name="T30" fmla="*/ 168 w 303"/>
                <a:gd name="T31" fmla="*/ 0 h 437"/>
                <a:gd name="T32" fmla="*/ 268 w 303"/>
                <a:gd name="T33" fmla="*/ 0 h 437"/>
                <a:gd name="T34" fmla="*/ 274 w 303"/>
                <a:gd name="T35" fmla="*/ 58 h 437"/>
                <a:gd name="T36" fmla="*/ 303 w 303"/>
                <a:gd name="T37" fmla="*/ 7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437">
                  <a:moveTo>
                    <a:pt x="301" y="368"/>
                  </a:moveTo>
                  <a:cubicBezTo>
                    <a:pt x="292" y="372"/>
                    <a:pt x="283" y="376"/>
                    <a:pt x="274" y="379"/>
                  </a:cubicBezTo>
                  <a:cubicBezTo>
                    <a:pt x="268" y="437"/>
                    <a:pt x="268" y="437"/>
                    <a:pt x="268" y="437"/>
                  </a:cubicBezTo>
                  <a:cubicBezTo>
                    <a:pt x="168" y="437"/>
                    <a:pt x="168" y="437"/>
                    <a:pt x="168" y="437"/>
                  </a:cubicBezTo>
                  <a:cubicBezTo>
                    <a:pt x="162" y="379"/>
                    <a:pt x="162" y="379"/>
                    <a:pt x="162" y="379"/>
                  </a:cubicBezTo>
                  <a:cubicBezTo>
                    <a:pt x="140" y="372"/>
                    <a:pt x="121" y="361"/>
                    <a:pt x="104" y="346"/>
                  </a:cubicBezTo>
                  <a:cubicBezTo>
                    <a:pt x="49" y="370"/>
                    <a:pt x="49" y="370"/>
                    <a:pt x="49" y="370"/>
                  </a:cubicBezTo>
                  <a:cubicBezTo>
                    <a:pt x="0" y="286"/>
                    <a:pt x="0" y="286"/>
                    <a:pt x="0" y="286"/>
                  </a:cubicBezTo>
                  <a:cubicBezTo>
                    <a:pt x="47" y="251"/>
                    <a:pt x="47" y="251"/>
                    <a:pt x="47" y="251"/>
                  </a:cubicBezTo>
                  <a:cubicBezTo>
                    <a:pt x="45" y="241"/>
                    <a:pt x="44" y="230"/>
                    <a:pt x="44" y="218"/>
                  </a:cubicBezTo>
                  <a:cubicBezTo>
                    <a:pt x="44" y="207"/>
                    <a:pt x="45" y="196"/>
                    <a:pt x="47" y="186"/>
                  </a:cubicBezTo>
                  <a:cubicBezTo>
                    <a:pt x="0" y="151"/>
                    <a:pt x="0" y="151"/>
                    <a:pt x="0" y="151"/>
                  </a:cubicBezTo>
                  <a:cubicBezTo>
                    <a:pt x="49" y="67"/>
                    <a:pt x="49" y="67"/>
                    <a:pt x="49" y="67"/>
                  </a:cubicBezTo>
                  <a:cubicBezTo>
                    <a:pt x="104" y="91"/>
                    <a:pt x="104" y="91"/>
                    <a:pt x="104" y="91"/>
                  </a:cubicBezTo>
                  <a:cubicBezTo>
                    <a:pt x="121" y="76"/>
                    <a:pt x="140" y="65"/>
                    <a:pt x="162" y="58"/>
                  </a:cubicBezTo>
                  <a:cubicBezTo>
                    <a:pt x="168" y="0"/>
                    <a:pt x="168" y="0"/>
                    <a:pt x="168" y="0"/>
                  </a:cubicBezTo>
                  <a:cubicBezTo>
                    <a:pt x="268" y="0"/>
                    <a:pt x="268" y="0"/>
                    <a:pt x="268" y="0"/>
                  </a:cubicBezTo>
                  <a:cubicBezTo>
                    <a:pt x="274" y="58"/>
                    <a:pt x="274" y="58"/>
                    <a:pt x="274" y="58"/>
                  </a:cubicBezTo>
                  <a:cubicBezTo>
                    <a:pt x="284" y="61"/>
                    <a:pt x="294" y="65"/>
                    <a:pt x="303" y="70"/>
                  </a:cubicBezTo>
                </a:path>
              </a:pathLst>
            </a:cu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24" name="Oval 6">
              <a:extLst>
                <a:ext uri="{FF2B5EF4-FFF2-40B4-BE49-F238E27FC236}">
                  <a16:creationId xmlns:a16="http://schemas.microsoft.com/office/drawing/2014/main" id="{3BE4C180-335B-4A22-9D60-4C7FCD910303}"/>
                </a:ext>
              </a:extLst>
            </p:cNvPr>
            <p:cNvSpPr>
              <a:spLocks noChangeArrowheads="1"/>
            </p:cNvSpPr>
            <p:nvPr/>
          </p:nvSpPr>
          <p:spPr bwMode="auto">
            <a:xfrm>
              <a:off x="3001" y="1442"/>
              <a:ext cx="347" cy="345"/>
            </a:xfrm>
            <a:prstGeom prst="ellipse">
              <a:avLst/>
            </a:pr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25" name="Oval 7">
              <a:extLst>
                <a:ext uri="{FF2B5EF4-FFF2-40B4-BE49-F238E27FC236}">
                  <a16:creationId xmlns:a16="http://schemas.microsoft.com/office/drawing/2014/main" id="{84C25DDC-87C5-4B90-B746-A7DB95651735}"/>
                </a:ext>
              </a:extLst>
            </p:cNvPr>
            <p:cNvSpPr>
              <a:spLocks noChangeArrowheads="1"/>
            </p:cNvSpPr>
            <p:nvPr/>
          </p:nvSpPr>
          <p:spPr bwMode="auto">
            <a:xfrm>
              <a:off x="3521" y="865"/>
              <a:ext cx="1498" cy="1500"/>
            </a:xfrm>
            <a:prstGeom prst="ellipse">
              <a:avLst/>
            </a:pr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26" name="Freeform 8">
              <a:extLst>
                <a:ext uri="{FF2B5EF4-FFF2-40B4-BE49-F238E27FC236}">
                  <a16:creationId xmlns:a16="http://schemas.microsoft.com/office/drawing/2014/main" id="{66767461-39EE-495B-A98D-7B9F59ADDE06}"/>
                </a:ext>
              </a:extLst>
            </p:cNvPr>
            <p:cNvSpPr>
              <a:spLocks/>
            </p:cNvSpPr>
            <p:nvPr/>
          </p:nvSpPr>
          <p:spPr bwMode="auto">
            <a:xfrm>
              <a:off x="3348" y="2288"/>
              <a:ext cx="1384" cy="1172"/>
            </a:xfrm>
            <a:custGeom>
              <a:avLst/>
              <a:gdLst>
                <a:gd name="T0" fmla="*/ 582 w 582"/>
                <a:gd name="T1" fmla="*/ 112 h 493"/>
                <a:gd name="T2" fmla="*/ 518 w 582"/>
                <a:gd name="T3" fmla="*/ 158 h 493"/>
                <a:gd name="T4" fmla="*/ 523 w 582"/>
                <a:gd name="T5" fmla="*/ 202 h 493"/>
                <a:gd name="T6" fmla="*/ 518 w 582"/>
                <a:gd name="T7" fmla="*/ 245 h 493"/>
                <a:gd name="T8" fmla="*/ 582 w 582"/>
                <a:gd name="T9" fmla="*/ 291 h 493"/>
                <a:gd name="T10" fmla="*/ 516 w 582"/>
                <a:gd name="T11" fmla="*/ 403 h 493"/>
                <a:gd name="T12" fmla="*/ 443 w 582"/>
                <a:gd name="T13" fmla="*/ 372 h 493"/>
                <a:gd name="T14" fmla="*/ 366 w 582"/>
                <a:gd name="T15" fmla="*/ 416 h 493"/>
                <a:gd name="T16" fmla="*/ 357 w 582"/>
                <a:gd name="T17" fmla="*/ 493 h 493"/>
                <a:gd name="T18" fmla="*/ 225 w 582"/>
                <a:gd name="T19" fmla="*/ 493 h 493"/>
                <a:gd name="T20" fmla="*/ 216 w 582"/>
                <a:gd name="T21" fmla="*/ 416 h 493"/>
                <a:gd name="T22" fmla="*/ 139 w 582"/>
                <a:gd name="T23" fmla="*/ 372 h 493"/>
                <a:gd name="T24" fmla="*/ 66 w 582"/>
                <a:gd name="T25" fmla="*/ 403 h 493"/>
                <a:gd name="T26" fmla="*/ 0 w 582"/>
                <a:gd name="T27" fmla="*/ 291 h 493"/>
                <a:gd name="T28" fmla="*/ 64 w 582"/>
                <a:gd name="T29" fmla="*/ 245 h 493"/>
                <a:gd name="T30" fmla="*/ 59 w 582"/>
                <a:gd name="T31" fmla="*/ 202 h 493"/>
                <a:gd name="T32" fmla="*/ 64 w 582"/>
                <a:gd name="T33" fmla="*/ 158 h 493"/>
                <a:gd name="T34" fmla="*/ 0 w 582"/>
                <a:gd name="T35" fmla="*/ 112 h 493"/>
                <a:gd name="T36" fmla="*/ 66 w 582"/>
                <a:gd name="T37" fmla="*/ 0 h 493"/>
                <a:gd name="T38" fmla="*/ 139 w 582"/>
                <a:gd name="T39" fmla="*/ 3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2" h="493">
                  <a:moveTo>
                    <a:pt x="582" y="112"/>
                  </a:moveTo>
                  <a:cubicBezTo>
                    <a:pt x="518" y="158"/>
                    <a:pt x="518" y="158"/>
                    <a:pt x="518" y="158"/>
                  </a:cubicBezTo>
                  <a:cubicBezTo>
                    <a:pt x="521" y="172"/>
                    <a:pt x="523" y="187"/>
                    <a:pt x="523" y="202"/>
                  </a:cubicBezTo>
                  <a:cubicBezTo>
                    <a:pt x="523" y="217"/>
                    <a:pt x="521" y="231"/>
                    <a:pt x="518" y="245"/>
                  </a:cubicBezTo>
                  <a:cubicBezTo>
                    <a:pt x="582" y="291"/>
                    <a:pt x="582" y="291"/>
                    <a:pt x="582" y="291"/>
                  </a:cubicBezTo>
                  <a:cubicBezTo>
                    <a:pt x="516" y="403"/>
                    <a:pt x="516" y="403"/>
                    <a:pt x="516" y="403"/>
                  </a:cubicBezTo>
                  <a:cubicBezTo>
                    <a:pt x="443" y="372"/>
                    <a:pt x="443" y="372"/>
                    <a:pt x="443" y="372"/>
                  </a:cubicBezTo>
                  <a:cubicBezTo>
                    <a:pt x="421" y="391"/>
                    <a:pt x="395" y="406"/>
                    <a:pt x="366" y="416"/>
                  </a:cubicBezTo>
                  <a:cubicBezTo>
                    <a:pt x="357" y="493"/>
                    <a:pt x="357" y="493"/>
                    <a:pt x="357" y="493"/>
                  </a:cubicBezTo>
                  <a:cubicBezTo>
                    <a:pt x="225" y="493"/>
                    <a:pt x="225" y="493"/>
                    <a:pt x="225" y="493"/>
                  </a:cubicBezTo>
                  <a:cubicBezTo>
                    <a:pt x="216" y="416"/>
                    <a:pt x="216" y="416"/>
                    <a:pt x="216" y="416"/>
                  </a:cubicBezTo>
                  <a:cubicBezTo>
                    <a:pt x="187" y="406"/>
                    <a:pt x="161" y="391"/>
                    <a:pt x="139" y="372"/>
                  </a:cubicBezTo>
                  <a:cubicBezTo>
                    <a:pt x="66" y="403"/>
                    <a:pt x="66" y="403"/>
                    <a:pt x="66" y="403"/>
                  </a:cubicBezTo>
                  <a:cubicBezTo>
                    <a:pt x="0" y="291"/>
                    <a:pt x="0" y="291"/>
                    <a:pt x="0" y="291"/>
                  </a:cubicBezTo>
                  <a:cubicBezTo>
                    <a:pt x="64" y="245"/>
                    <a:pt x="64" y="245"/>
                    <a:pt x="64" y="245"/>
                  </a:cubicBezTo>
                  <a:cubicBezTo>
                    <a:pt x="61" y="231"/>
                    <a:pt x="59" y="217"/>
                    <a:pt x="59" y="202"/>
                  </a:cubicBezTo>
                  <a:cubicBezTo>
                    <a:pt x="59" y="187"/>
                    <a:pt x="61" y="172"/>
                    <a:pt x="64" y="158"/>
                  </a:cubicBezTo>
                  <a:cubicBezTo>
                    <a:pt x="0" y="112"/>
                    <a:pt x="0" y="112"/>
                    <a:pt x="0" y="112"/>
                  </a:cubicBezTo>
                  <a:cubicBezTo>
                    <a:pt x="66" y="0"/>
                    <a:pt x="66" y="0"/>
                    <a:pt x="66" y="0"/>
                  </a:cubicBezTo>
                  <a:cubicBezTo>
                    <a:pt x="139" y="31"/>
                    <a:pt x="139" y="31"/>
                    <a:pt x="139" y="31"/>
                  </a:cubicBezTo>
                </a:path>
              </a:pathLst>
            </a:cu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27" name="Oval 9">
              <a:extLst>
                <a:ext uri="{FF2B5EF4-FFF2-40B4-BE49-F238E27FC236}">
                  <a16:creationId xmlns:a16="http://schemas.microsoft.com/office/drawing/2014/main" id="{26A429F0-0E7B-4BEA-AFF8-2886E22A2B54}"/>
                </a:ext>
              </a:extLst>
            </p:cNvPr>
            <p:cNvSpPr>
              <a:spLocks noChangeArrowheads="1"/>
            </p:cNvSpPr>
            <p:nvPr/>
          </p:nvSpPr>
          <p:spPr bwMode="auto">
            <a:xfrm>
              <a:off x="3809" y="2538"/>
              <a:ext cx="461" cy="461"/>
            </a:xfrm>
            <a:prstGeom prst="ellipse">
              <a:avLst/>
            </a:pr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28" name="Freeform 10">
              <a:extLst>
                <a:ext uri="{FF2B5EF4-FFF2-40B4-BE49-F238E27FC236}">
                  <a16:creationId xmlns:a16="http://schemas.microsoft.com/office/drawing/2014/main" id="{0C23D015-421C-4A87-AF8A-4783CD543B74}"/>
                </a:ext>
              </a:extLst>
            </p:cNvPr>
            <p:cNvSpPr>
              <a:spLocks/>
            </p:cNvSpPr>
            <p:nvPr/>
          </p:nvSpPr>
          <p:spPr bwMode="auto">
            <a:xfrm>
              <a:off x="4213" y="1499"/>
              <a:ext cx="57" cy="404"/>
            </a:xfrm>
            <a:custGeom>
              <a:avLst/>
              <a:gdLst>
                <a:gd name="T0" fmla="*/ 0 w 57"/>
                <a:gd name="T1" fmla="*/ 0 h 404"/>
                <a:gd name="T2" fmla="*/ 57 w 57"/>
                <a:gd name="T3" fmla="*/ 0 h 404"/>
                <a:gd name="T4" fmla="*/ 57 w 57"/>
                <a:gd name="T5" fmla="*/ 404 h 404"/>
              </a:gdLst>
              <a:ahLst/>
              <a:cxnLst>
                <a:cxn ang="0">
                  <a:pos x="T0" y="T1"/>
                </a:cxn>
                <a:cxn ang="0">
                  <a:pos x="T2" y="T3"/>
                </a:cxn>
                <a:cxn ang="0">
                  <a:pos x="T4" y="T5"/>
                </a:cxn>
              </a:cxnLst>
              <a:rect l="0" t="0" r="r" b="b"/>
              <a:pathLst>
                <a:path w="57" h="404">
                  <a:moveTo>
                    <a:pt x="0" y="0"/>
                  </a:moveTo>
                  <a:lnTo>
                    <a:pt x="57" y="0"/>
                  </a:lnTo>
                  <a:lnTo>
                    <a:pt x="57" y="404"/>
                  </a:lnTo>
                </a:path>
              </a:pathLst>
            </a:cu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29" name="Line 11">
              <a:extLst>
                <a:ext uri="{FF2B5EF4-FFF2-40B4-BE49-F238E27FC236}">
                  <a16:creationId xmlns:a16="http://schemas.microsoft.com/office/drawing/2014/main" id="{DE6F9489-6261-4036-AE37-2D3D450DE2FA}"/>
                </a:ext>
              </a:extLst>
            </p:cNvPr>
            <p:cNvSpPr>
              <a:spLocks noChangeShapeType="1"/>
            </p:cNvSpPr>
            <p:nvPr/>
          </p:nvSpPr>
          <p:spPr bwMode="auto">
            <a:xfrm>
              <a:off x="4213" y="1269"/>
              <a:ext cx="57" cy="0"/>
            </a:xfrm>
            <a:prstGeom prst="line">
              <a:avLst/>
            </a:pr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sp>
          <p:nvSpPr>
            <p:cNvPr id="30" name="Line 12">
              <a:extLst>
                <a:ext uri="{FF2B5EF4-FFF2-40B4-BE49-F238E27FC236}">
                  <a16:creationId xmlns:a16="http://schemas.microsoft.com/office/drawing/2014/main" id="{1E0E3B08-03CE-44E5-B3B2-25B7CEA03C43}"/>
                </a:ext>
              </a:extLst>
            </p:cNvPr>
            <p:cNvSpPr>
              <a:spLocks noChangeShapeType="1"/>
            </p:cNvSpPr>
            <p:nvPr/>
          </p:nvSpPr>
          <p:spPr bwMode="auto">
            <a:xfrm>
              <a:off x="4213" y="1903"/>
              <a:ext cx="114" cy="0"/>
            </a:xfrm>
            <a:prstGeom prst="line">
              <a:avLst/>
            </a:prstGeom>
            <a:grpFill/>
            <a:ln w="2540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b="1"/>
            </a:p>
          </p:txBody>
        </p:sp>
      </p:grpSp>
    </p:spTree>
    <p:extLst>
      <p:ext uri="{BB962C8B-B14F-4D97-AF65-F5344CB8AC3E}">
        <p14:creationId xmlns:p14="http://schemas.microsoft.com/office/powerpoint/2010/main" val="279886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3AB5A43-CCA5-44A4-B9AA-BFD8678CCFC2}"/>
              </a:ext>
            </a:extLst>
          </p:cNvPr>
          <p:cNvSpPr>
            <a:spLocks noGrp="1"/>
          </p:cNvSpPr>
          <p:nvPr>
            <p:ph type="body" sz="quarter" idx="12"/>
          </p:nvPr>
        </p:nvSpPr>
        <p:spPr/>
        <p:txBody>
          <a:bodyPr/>
          <a:lstStyle/>
          <a:p>
            <a:endParaRPr lang="fr-FR" dirty="0"/>
          </a:p>
        </p:txBody>
      </p:sp>
      <p:sp>
        <p:nvSpPr>
          <p:cNvPr id="4" name="Titre 3">
            <a:extLst>
              <a:ext uri="{FF2B5EF4-FFF2-40B4-BE49-F238E27FC236}">
                <a16:creationId xmlns:a16="http://schemas.microsoft.com/office/drawing/2014/main" id="{B2745C62-CF90-416A-AEAE-C120C554B9EC}"/>
              </a:ext>
            </a:extLst>
          </p:cNvPr>
          <p:cNvSpPr>
            <a:spLocks noGrp="1"/>
          </p:cNvSpPr>
          <p:nvPr>
            <p:ph type="title"/>
          </p:nvPr>
        </p:nvSpPr>
        <p:spPr/>
        <p:txBody>
          <a:bodyPr/>
          <a:lstStyle/>
          <a:p>
            <a:r>
              <a:rPr lang="fr-FR" smtClean="0"/>
              <a:t>Merci </a:t>
            </a:r>
            <a:r>
              <a:rPr lang="fr-FR" dirty="0"/>
              <a:t>!</a:t>
            </a:r>
          </a:p>
        </p:txBody>
      </p:sp>
      <p:sp>
        <p:nvSpPr>
          <p:cNvPr id="5" name="Espace réservé de l'élément multimédia 4">
            <a:extLst>
              <a:ext uri="{FF2B5EF4-FFF2-40B4-BE49-F238E27FC236}">
                <a16:creationId xmlns:a16="http://schemas.microsoft.com/office/drawing/2014/main" id="{4144348E-5699-4C20-A39D-BC6D3F769B9A}"/>
              </a:ext>
            </a:extLst>
          </p:cNvPr>
          <p:cNvSpPr>
            <a:spLocks noGrp="1"/>
          </p:cNvSpPr>
          <p:nvPr>
            <p:ph type="media" sz="quarter" idx="14"/>
          </p:nvPr>
        </p:nvSpPr>
        <p:spPr/>
      </p:sp>
    </p:spTree>
    <p:extLst>
      <p:ext uri="{BB962C8B-B14F-4D97-AF65-F5344CB8AC3E}">
        <p14:creationId xmlns:p14="http://schemas.microsoft.com/office/powerpoint/2010/main" val="3620757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Prévisions inflation (mise à jour : septembre 2022) </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95400" y="1975167"/>
            <a:ext cx="10873208" cy="3614073"/>
          </a:xfrm>
          <a:prstGeom prst="rect">
            <a:avLst/>
          </a:prstGeom>
          <a:noFill/>
          <a:ln>
            <a:noFill/>
          </a:ln>
        </p:spPr>
      </p:pic>
    </p:spTree>
    <p:extLst>
      <p:ext uri="{BB962C8B-B14F-4D97-AF65-F5344CB8AC3E}">
        <p14:creationId xmlns:p14="http://schemas.microsoft.com/office/powerpoint/2010/main" val="341187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Résumé des prévisions (mise à jour:  scénario central)</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39416" y="1700808"/>
            <a:ext cx="10153128" cy="3672407"/>
          </a:xfrm>
          <a:prstGeom prst="rect">
            <a:avLst/>
          </a:prstGeom>
          <a:noFill/>
          <a:ln>
            <a:noFill/>
          </a:ln>
        </p:spPr>
      </p:pic>
    </p:spTree>
    <p:extLst>
      <p:ext uri="{BB962C8B-B14F-4D97-AF65-F5344CB8AC3E}">
        <p14:creationId xmlns:p14="http://schemas.microsoft.com/office/powerpoint/2010/main" val="171983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dia Placeholder 3"/>
          <p:cNvSpPr>
            <a:spLocks noGrp="1"/>
          </p:cNvSpPr>
          <p:nvPr>
            <p:ph type="media" sz="quarter" idx="13"/>
          </p:nvPr>
        </p:nvSpPr>
        <p:spPr/>
      </p:sp>
      <p:sp>
        <p:nvSpPr>
          <p:cNvPr id="5" name="Rectangle 4"/>
          <p:cNvSpPr/>
          <p:nvPr/>
        </p:nvSpPr>
        <p:spPr>
          <a:xfrm>
            <a:off x="335936" y="908720"/>
            <a:ext cx="10945216" cy="5141920"/>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Guerre disruptive: </a:t>
            </a:r>
            <a:endParaRPr lang="fr-LU" sz="1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dans ce scénario, la guerre s'avère plus longue et la perturbation du marché de l'énergie plus grave que dans les prévisions de base. Les approvisionnements énergétiques russes en Europe étant sévèrement réduits, les prix du pétrole et du gaz remontent en flèche. Dans un contexte d'inflation toujours élevée, les anticipations d'inflation des ménages augmentent et la confiance se dégrade. Alors que le sentiment économique se détériore, les prix des actions chutent fortement.</a:t>
            </a:r>
            <a:endParaRPr lang="fr-L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La croissance en zone euro perdrait au total 4 points sur 2023-2024 tandis que sur l'</a:t>
            </a:r>
            <a:r>
              <a:rPr lang="fr-FR" dirty="0" err="1">
                <a:latin typeface="Calibri" panose="020F0502020204030204" pitchFamily="34" charset="0"/>
                <a:ea typeface="Calibri" panose="020F0502020204030204" pitchFamily="34" charset="0"/>
                <a:cs typeface="Times New Roman" panose="02020603050405020304" pitchFamily="18" charset="0"/>
              </a:rPr>
              <a:t>Eurostoxx</a:t>
            </a:r>
            <a:r>
              <a:rPr lang="fr-FR" dirty="0">
                <a:latin typeface="Calibri" panose="020F0502020204030204" pitchFamily="34" charset="0"/>
                <a:ea typeface="Calibri" panose="020F0502020204030204" pitchFamily="34" charset="0"/>
                <a:cs typeface="Times New Roman" panose="02020603050405020304" pitchFamily="18" charset="0"/>
              </a:rPr>
              <a:t>, la baisse avoisinerait les 20%. La probabilité d'un tel événement a été jugée à 20% par OE en juillet 2022.</a:t>
            </a:r>
            <a:endParaRPr lang="fr-L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Récession dans les pays avancés: </a:t>
            </a:r>
            <a:endParaRPr lang="fr-LU" sz="1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la poursuite des perturbations des chaînes d'approvisionnement continue d'ajouter aux pressions inflationnistes et provoque un resserrement monétaire plus rapide. Avec des revenus réels des ménages fortement comprimés, les dépenses de consommation s'affaiblissent tandis que l'investissement recule également. Avec la détérioration du sentiment économique, les rendements des obligations montent en flèche, les actions chutent fortement tandis que les marchés immobiliers s'ajustent à la baisse.</a:t>
            </a:r>
            <a:endParaRPr lang="fr-L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L'impact sur la croissance dans la zone euro serait comparativement moins pénalisant (environ -2.5 points sur 2023+2024 en cumul) et la probabilité associée aussi moindre (10%).</a:t>
            </a:r>
            <a:endParaRPr lang="fr-L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5015880" y="451520"/>
            <a:ext cx="914400" cy="914400"/>
          </a:xfrm>
          <a:prstGeom prst="rect">
            <a:avLst/>
          </a:prstGeom>
          <a:noFill/>
        </p:spPr>
        <p:txBody>
          <a:bodyPr wrap="none" lIns="0" tIns="0" rIns="0" bIns="0" rtlCol="0">
            <a:noAutofit/>
          </a:bodyPr>
          <a:lstStyle/>
          <a:p>
            <a:pPr algn="ctr" fontAlgn="base">
              <a:lnSpc>
                <a:spcPct val="90000"/>
              </a:lnSpc>
            </a:pPr>
            <a:r>
              <a:rPr lang="fr-FR" sz="2000" b="1" dirty="0" smtClean="0">
                <a:solidFill>
                  <a:schemeClr val="tx2"/>
                </a:solidFill>
                <a:latin typeface="alga"/>
              </a:rPr>
              <a:t>Scénarios alternatifs </a:t>
            </a:r>
            <a:endParaRPr lang="fr-LU" sz="2000" b="1" i="0" dirty="0" smtClean="0">
              <a:solidFill>
                <a:schemeClr val="tx2"/>
              </a:solidFill>
              <a:effectLst/>
              <a:latin typeface="alga"/>
            </a:endParaRPr>
          </a:p>
        </p:txBody>
      </p:sp>
    </p:spTree>
    <p:extLst>
      <p:ext uri="{BB962C8B-B14F-4D97-AF65-F5344CB8AC3E}">
        <p14:creationId xmlns:p14="http://schemas.microsoft.com/office/powerpoint/2010/main" val="4081301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Prévisions économiques Luxembourg </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51384" y="1484784"/>
            <a:ext cx="3229610" cy="1917700"/>
          </a:xfrm>
          <a:prstGeom prst="rect">
            <a:avLst/>
          </a:prstGeom>
          <a:noFill/>
          <a:ln>
            <a:noFill/>
          </a:ln>
        </p:spPr>
      </p:pic>
      <p:pic>
        <p:nvPicPr>
          <p:cNvPr id="6" name="Picture 5"/>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085681" y="1484784"/>
            <a:ext cx="3200400" cy="1922145"/>
          </a:xfrm>
          <a:prstGeom prst="rect">
            <a:avLst/>
          </a:prstGeom>
          <a:noFill/>
          <a:ln>
            <a:noFill/>
          </a:ln>
        </p:spPr>
      </p:pic>
      <p:pic>
        <p:nvPicPr>
          <p:cNvPr id="7" name="Picture 6"/>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95400" y="3861048"/>
            <a:ext cx="3239770" cy="1924050"/>
          </a:xfrm>
          <a:prstGeom prst="rect">
            <a:avLst/>
          </a:prstGeom>
          <a:noFill/>
          <a:ln>
            <a:noFill/>
          </a:ln>
        </p:spPr>
      </p:pic>
      <p:pic>
        <p:nvPicPr>
          <p:cNvPr id="8" name="Picture 7"/>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069806" y="3789040"/>
            <a:ext cx="3232150" cy="1920875"/>
          </a:xfrm>
          <a:prstGeom prst="rect">
            <a:avLst/>
          </a:prstGeom>
          <a:noFill/>
          <a:ln>
            <a:noFill/>
          </a:ln>
        </p:spPr>
      </p:pic>
    </p:spTree>
    <p:extLst>
      <p:ext uri="{BB962C8B-B14F-4D97-AF65-F5344CB8AC3E}">
        <p14:creationId xmlns:p14="http://schemas.microsoft.com/office/powerpoint/2010/main" val="23282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Gains et pertes de pouvoir d’achat (2022)</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8" name="Picture 7"/>
          <p:cNvPicPr>
            <a:picLocks noChangeAspect="1"/>
          </p:cNvPicPr>
          <p:nvPr/>
        </p:nvPicPr>
        <p:blipFill>
          <a:blip r:embed="rId3"/>
          <a:stretch>
            <a:fillRect/>
          </a:stretch>
        </p:blipFill>
        <p:spPr>
          <a:xfrm>
            <a:off x="695400" y="1700808"/>
            <a:ext cx="11263157" cy="4248472"/>
          </a:xfrm>
          <a:prstGeom prst="rect">
            <a:avLst/>
          </a:prstGeom>
        </p:spPr>
      </p:pic>
    </p:spTree>
    <p:extLst>
      <p:ext uri="{BB962C8B-B14F-4D97-AF65-F5344CB8AC3E}">
        <p14:creationId xmlns:p14="http://schemas.microsoft.com/office/powerpoint/2010/main" val="99915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Gains et pertes de pouvoir d’achat (2023)</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83432" y="1628801"/>
            <a:ext cx="10441160" cy="4176463"/>
          </a:xfrm>
          <a:prstGeom prst="rect">
            <a:avLst/>
          </a:prstGeom>
          <a:noFill/>
          <a:ln>
            <a:noFill/>
          </a:ln>
        </p:spPr>
      </p:pic>
    </p:spTree>
    <p:extLst>
      <p:ext uri="{BB962C8B-B14F-4D97-AF65-F5344CB8AC3E}">
        <p14:creationId xmlns:p14="http://schemas.microsoft.com/office/powerpoint/2010/main" val="193116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fr-FR" dirty="0" smtClean="0"/>
              <a:t>Boucle prix-salaires ( « Auto-allumage » )</a:t>
            </a:r>
          </a:p>
          <a:p>
            <a:pPr marL="457200" indent="-457200">
              <a:buFont typeface="Arial" panose="020B0604020202020204" pitchFamily="34" charset="0"/>
              <a:buChar char="•"/>
            </a:pPr>
            <a:r>
              <a:rPr lang="fr-FR" dirty="0" smtClean="0"/>
              <a:t>Tranche indiciaire et solde secteur public </a:t>
            </a:r>
            <a:endParaRPr lang="fr-LU" dirty="0"/>
          </a:p>
        </p:txBody>
      </p:sp>
      <p:sp>
        <p:nvSpPr>
          <p:cNvPr id="2" name="Title 1"/>
          <p:cNvSpPr>
            <a:spLocks noGrp="1"/>
          </p:cNvSpPr>
          <p:nvPr>
            <p:ph type="title"/>
          </p:nvPr>
        </p:nvSpPr>
        <p:spPr/>
        <p:txBody>
          <a:bodyPr/>
          <a:lstStyle/>
          <a:p>
            <a:r>
              <a:rPr lang="fr-FR" dirty="0" smtClean="0"/>
              <a:t>Questions  spéciales </a:t>
            </a:r>
            <a:endParaRPr lang="fr-LU" dirty="0"/>
          </a:p>
        </p:txBody>
      </p:sp>
      <p:sp>
        <p:nvSpPr>
          <p:cNvPr id="6" name="Media Placeholder 5"/>
          <p:cNvSpPr>
            <a:spLocks noGrp="1"/>
          </p:cNvSpPr>
          <p:nvPr>
            <p:ph type="media" sz="quarter" idx="13"/>
          </p:nvPr>
        </p:nvSpPr>
        <p:spPr/>
      </p:sp>
      <p:sp>
        <p:nvSpPr>
          <p:cNvPr id="7" name="Media Placeholder 6"/>
          <p:cNvSpPr>
            <a:spLocks noGrp="1"/>
          </p:cNvSpPr>
          <p:nvPr>
            <p:ph type="media" sz="quarter" idx="14"/>
          </p:nvPr>
        </p:nvSpPr>
        <p:spPr/>
      </p:sp>
    </p:spTree>
    <p:extLst>
      <p:ext uri="{BB962C8B-B14F-4D97-AF65-F5344CB8AC3E}">
        <p14:creationId xmlns:p14="http://schemas.microsoft.com/office/powerpoint/2010/main" val="334267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Evolution coût salarial moyen comparé </a:t>
            </a:r>
            <a:endParaRPr lang="fr-LU"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87488" y="1557337"/>
            <a:ext cx="9577063" cy="4668643"/>
          </a:xfrm>
          <a:prstGeom prst="rect">
            <a:avLst/>
          </a:prstGeom>
          <a:noFill/>
          <a:ln>
            <a:noFill/>
          </a:ln>
        </p:spPr>
      </p:pic>
    </p:spTree>
    <p:extLst>
      <p:ext uri="{BB962C8B-B14F-4D97-AF65-F5344CB8AC3E}">
        <p14:creationId xmlns:p14="http://schemas.microsoft.com/office/powerpoint/2010/main" val="136510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Statec-final">
      <a:dk1>
        <a:sysClr val="windowText" lastClr="000000"/>
      </a:dk1>
      <a:lt1>
        <a:sysClr val="window" lastClr="FFFFFF"/>
      </a:lt1>
      <a:dk2>
        <a:srgbClr val="001932"/>
      </a:dk2>
      <a:lt2>
        <a:srgbClr val="FFFFFF"/>
      </a:lt2>
      <a:accent1>
        <a:srgbClr val="FDC300"/>
      </a:accent1>
      <a:accent2>
        <a:srgbClr val="405265"/>
      </a:accent2>
      <a:accent3>
        <a:srgbClr val="FFD967"/>
      </a:accent3>
      <a:accent4>
        <a:srgbClr val="BFC5CC"/>
      </a:accent4>
      <a:accent5>
        <a:srgbClr val="AC6D00"/>
      </a:accent5>
      <a:accent6>
        <a:srgbClr val="A8A8A8"/>
      </a:accent6>
      <a:hlink>
        <a:srgbClr val="005D89"/>
      </a:hlink>
      <a:folHlink>
        <a:srgbClr val="005D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fontAlgn="base">
          <a:lnSpc>
            <a:spcPct val="90000"/>
          </a:lnSpc>
          <a:defRPr sz="2000" b="1" i="0" dirty="0" smtClean="0">
            <a:solidFill>
              <a:schemeClr val="tx2"/>
            </a:solidFill>
            <a:effectLst/>
            <a:latin typeface="alga"/>
          </a:defRPr>
        </a:defPPr>
      </a:lstStyle>
    </a:txDef>
  </a:objectDefaults>
  <a:extraClrSchemeLst/>
  <a:extLst>
    <a:ext uri="{05A4C25C-085E-4340-85A3-A5531E510DB2}">
      <thm15:themeFamily xmlns:thm15="http://schemas.microsoft.com/office/thememl/2012/main" name="Presentation4" id="{AF818EB7-B4CE-4889-BC6D-67AB4F09BA92}" vid="{CEF13085-2C92-49C9-A47A-B8F7F4F661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2a5cc100-9f4f-4aa5-b1e6-c25a01f672d5" xsi:nil="true"/>
    <IconOverlay xmlns="http://schemas.microsoft.com/sharepoint/v4" xsi:nil="true"/>
    <Description0 xmlns="4652087d-5064-47b2-95b5-f1968c5e2358" xsi:nil="true"/>
    <Catégorie xmlns="a7c0e07c-77a4-4db0-a3bd-b29168854ece">Communiqués</Catégori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535C2759C0C6439DBB3CFD9025D60E" ma:contentTypeVersion="14" ma:contentTypeDescription="Create a new document." ma:contentTypeScope="" ma:versionID="aa9c1bab2b66e524efb3c72d166efa6c">
  <xsd:schema xmlns:xsd="http://www.w3.org/2001/XMLSchema" xmlns:xs="http://www.w3.org/2001/XMLSchema" xmlns:p="http://schemas.microsoft.com/office/2006/metadata/properties" xmlns:ns2="4652087d-5064-47b2-95b5-f1968c5e2358" xmlns:ns3="a7c0e07c-77a4-4db0-a3bd-b29168854ece" xmlns:ns4="2a5cc100-9f4f-4aa5-b1e6-c25a01f672d5" xmlns:ns5="http://schemas.microsoft.com/sharepoint/v4" targetNamespace="http://schemas.microsoft.com/office/2006/metadata/properties" ma:root="true" ma:fieldsID="87ba11af52eb7c615d97288f8ded7b6c" ns2:_="" ns3:_="" ns4:_="" ns5:_="">
    <xsd:import namespace="4652087d-5064-47b2-95b5-f1968c5e2358"/>
    <xsd:import namespace="a7c0e07c-77a4-4db0-a3bd-b29168854ece"/>
    <xsd:import namespace="2a5cc100-9f4f-4aa5-b1e6-c25a01f672d5"/>
    <xsd:import namespace="http://schemas.microsoft.com/sharepoint/v4"/>
    <xsd:element name="properties">
      <xsd:complexType>
        <xsd:sequence>
          <xsd:element name="documentManagement">
            <xsd:complexType>
              <xsd:all>
                <xsd:element ref="ns2:Description0" minOccurs="0"/>
                <xsd:element ref="ns3:Catégorie"/>
                <xsd:element ref="ns4:SharedWithUsers" minOccurs="0"/>
                <xsd:element ref="ns4:Date2"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2087d-5064-47b2-95b5-f1968c5e2358" elementFormDefault="qualified">
    <xsd:import namespace="http://schemas.microsoft.com/office/2006/documentManagement/types"/>
    <xsd:import namespace="http://schemas.microsoft.com/office/infopath/2007/PartnerControls"/>
    <xsd:element name="Description0" ma:index="2" nillable="true" ma:displayName="Description" ma:description="Description of a document"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c0e07c-77a4-4db0-a3bd-b29168854ece" elementFormDefault="qualified">
    <xsd:import namespace="http://schemas.microsoft.com/office/2006/documentManagement/types"/>
    <xsd:import namespace="http://schemas.microsoft.com/office/infopath/2007/PartnerControls"/>
    <xsd:element name="Catégorie" ma:index="3" ma:displayName="Catégorie" ma:format="Dropdown" ma:internalName="Cat_x00e9_gorie" ma:readOnly="false">
      <xsd:simpleType>
        <xsd:restriction base="dms:Choice">
          <xsd:enumeration value="Publications"/>
          <xsd:enumeration value="Communiqués"/>
          <xsd:enumeration value="Events"/>
          <xsd:enumeration value="Presse"/>
          <xsd:enumeration value="Questions parlementaires"/>
          <xsd:enumeration value="Statistics and more"/>
        </xsd:restriction>
      </xsd:simpleType>
    </xsd:element>
  </xsd:schema>
  <xsd:schema xmlns:xsd="http://www.w3.org/2001/XMLSchema" xmlns:xs="http://www.w3.org/2001/XMLSchema" xmlns:dms="http://schemas.microsoft.com/office/2006/documentManagement/types" xmlns:pc="http://schemas.microsoft.com/office/infopath/2007/PartnerControls" targetNamespace="2a5cc100-9f4f-4aa5-b1e6-c25a01f672d5"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2" ma:index="11" nillable="true" ma:displayName="Date" ma:description="A column containing a date." ma:format="DateOnly"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3FF2D2-CB7C-45D1-97BC-7B13A124BCB1}">
  <ds:schemaRefs>
    <ds:schemaRef ds:uri="2a5cc100-9f4f-4aa5-b1e6-c25a01f672d5"/>
    <ds:schemaRef ds:uri="http://schemas.microsoft.com/office/2006/documentManagement/types"/>
    <ds:schemaRef ds:uri="http://purl.org/dc/dcmitype/"/>
    <ds:schemaRef ds:uri="http://schemas.microsoft.com/sharepoint/v4"/>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652087d-5064-47b2-95b5-f1968c5e2358"/>
    <ds:schemaRef ds:uri="a7c0e07c-77a4-4db0-a3bd-b29168854ece"/>
    <ds:schemaRef ds:uri="http://www.w3.org/XML/1998/namespace"/>
    <ds:schemaRef ds:uri="http://purl.org/dc/terms/"/>
  </ds:schemaRefs>
</ds:datastoreItem>
</file>

<file path=customXml/itemProps2.xml><?xml version="1.0" encoding="utf-8"?>
<ds:datastoreItem xmlns:ds="http://schemas.openxmlformats.org/officeDocument/2006/customXml" ds:itemID="{01D73708-B72D-4BA7-9C2E-823DDCF709D6}">
  <ds:schemaRefs>
    <ds:schemaRef ds:uri="http://schemas.microsoft.com/sharepoint/v3/contenttype/forms"/>
  </ds:schemaRefs>
</ds:datastoreItem>
</file>

<file path=customXml/itemProps3.xml><?xml version="1.0" encoding="utf-8"?>
<ds:datastoreItem xmlns:ds="http://schemas.openxmlformats.org/officeDocument/2006/customXml" ds:itemID="{1B9D85AE-B40A-4FF2-A29A-846DFF5C1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2087d-5064-47b2-95b5-f1968c5e2358"/>
    <ds:schemaRef ds:uri="a7c0e07c-77a4-4db0-a3bd-b29168854ece"/>
    <ds:schemaRef ds:uri="2a5cc100-9f4f-4aa5-b1e6-c25a01f672d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Presentation-template-Statec</Template>
  <TotalTime>0</TotalTime>
  <Words>327</Words>
  <Application>Microsoft Office PowerPoint</Application>
  <PresentationFormat>Widescreen</PresentationFormat>
  <Paragraphs>27</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alga</vt:lpstr>
      <vt:lpstr>Arial</vt:lpstr>
      <vt:lpstr>Calibri</vt:lpstr>
      <vt:lpstr>Symbol</vt:lpstr>
      <vt:lpstr>Times New Roman</vt:lpstr>
      <vt:lpstr>Thème Office</vt:lpstr>
      <vt:lpstr>Réunion Tripartite  septembre 2022</vt:lpstr>
      <vt:lpstr>Prévisions inflation (mise à jour : septembre 2022) </vt:lpstr>
      <vt:lpstr>Résumé des prévisions (mise à jour:  scénario central)</vt:lpstr>
      <vt:lpstr>PowerPoint Presentation</vt:lpstr>
      <vt:lpstr>Prévisions économiques Luxembourg </vt:lpstr>
      <vt:lpstr>Gains et pertes de pouvoir d’achat (2022)</vt:lpstr>
      <vt:lpstr>Gains et pertes de pouvoir d’achat (2023)</vt:lpstr>
      <vt:lpstr>Questions  spéciales </vt:lpstr>
      <vt:lpstr>Evolution coût salarial moyen comparé </vt:lpstr>
      <vt:lpstr>Evolution: coût salarial moyen comparé (min-max)</vt:lpstr>
      <vt:lpstr>Evolution marge brute </vt:lpstr>
      <vt:lpstr>Questions?</vt:lpstr>
      <vt:lpstr>Merci !</vt:lpstr>
    </vt:vector>
  </TitlesOfParts>
  <Company>STATEC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Réunion Tripartite </dc:title>
  <dc:creator>Ferdy Adam</dc:creator>
  <cp:lastModifiedBy>Kathrin Tillmann</cp:lastModifiedBy>
  <cp:revision>143</cp:revision>
  <cp:lastPrinted>2022-06-09T15:03:15Z</cp:lastPrinted>
  <dcterms:created xsi:type="dcterms:W3CDTF">2021-10-20T11:13:28Z</dcterms:created>
  <dcterms:modified xsi:type="dcterms:W3CDTF">2022-09-19T12:12:21Z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0x0101000C535C2759C0C6439DBB3CFD9025D60E</vt:lpwstr>
  </property>
</Properties>
</file>