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charts/chart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754" r:id="rId1"/>
  </p:sldMasterIdLst>
  <p:notesMasterIdLst>
    <p:notesMasterId r:id="rId43"/>
  </p:notesMasterIdLst>
  <p:handoutMasterIdLst>
    <p:handoutMasterId r:id="rId44"/>
  </p:handoutMasterIdLst>
  <p:sldIdLst>
    <p:sldId id="497" r:id="rId2"/>
    <p:sldId id="547" r:id="rId3"/>
    <p:sldId id="415" r:id="rId4"/>
    <p:sldId id="575" r:id="rId5"/>
    <p:sldId id="548" r:id="rId6"/>
    <p:sldId id="466" r:id="rId7"/>
    <p:sldId id="535" r:id="rId8"/>
    <p:sldId id="549" r:id="rId9"/>
    <p:sldId id="551" r:id="rId10"/>
    <p:sldId id="552" r:id="rId11"/>
    <p:sldId id="553" r:id="rId12"/>
    <p:sldId id="570" r:id="rId13"/>
    <p:sldId id="554" r:id="rId14"/>
    <p:sldId id="555" r:id="rId15"/>
    <p:sldId id="556" r:id="rId16"/>
    <p:sldId id="557" r:id="rId17"/>
    <p:sldId id="572" r:id="rId18"/>
    <p:sldId id="558" r:id="rId19"/>
    <p:sldId id="559" r:id="rId20"/>
    <p:sldId id="561" r:id="rId21"/>
    <p:sldId id="566" r:id="rId22"/>
    <p:sldId id="567" r:id="rId23"/>
    <p:sldId id="574" r:id="rId24"/>
    <p:sldId id="576" r:id="rId25"/>
    <p:sldId id="577" r:id="rId26"/>
    <p:sldId id="257" r:id="rId27"/>
    <p:sldId id="258" r:id="rId28"/>
    <p:sldId id="259" r:id="rId29"/>
    <p:sldId id="260" r:id="rId30"/>
    <p:sldId id="261" r:id="rId31"/>
    <p:sldId id="262" r:id="rId32"/>
    <p:sldId id="565" r:id="rId33"/>
    <p:sldId id="569" r:id="rId34"/>
    <p:sldId id="571" r:id="rId35"/>
    <p:sldId id="499" r:id="rId36"/>
    <p:sldId id="544" r:id="rId37"/>
    <p:sldId id="562" r:id="rId38"/>
    <p:sldId id="563" r:id="rId39"/>
    <p:sldId id="564" r:id="rId40"/>
    <p:sldId id="498" r:id="rId41"/>
    <p:sldId id="496" r:id="rId42"/>
  </p:sldIdLst>
  <p:sldSz cx="9144000" cy="6858000" type="screen4x3"/>
  <p:notesSz cx="6889750" cy="10021888"/>
  <p:defaultTextStyle>
    <a:defPPr>
      <a:defRPr lang="fr-FR"/>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28"/>
    <a:srgbClr val="FFFF00"/>
    <a:srgbClr val="66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0747" autoAdjust="0"/>
  </p:normalViewPr>
  <p:slideViewPr>
    <p:cSldViewPr>
      <p:cViewPr varScale="1">
        <p:scale>
          <a:sx n="98" d="100"/>
          <a:sy n="98" d="100"/>
        </p:scale>
        <p:origin x="18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1496" y="-112"/>
      </p:cViewPr>
      <p:guideLst>
        <p:guide orient="horz" pos="3157"/>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abe\Dropbox\ELA%20INCE%20(paper%20competition%20IPTS)\Results\Results%2010%20Oct\Results%2010%20October%20Innovatio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anabe\Dropbox\ELA%20INCE%20(paper%20competition%20IPTS)\Results\Results%2010%20Oct\Results%2010%20October%20Produc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abe\Dropbox\ELA%20INCE%20(paper%20competition%20IPTS)\Results\Results%2010%20Oct\Results%2010%20October%20Produ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tx>
            <c:strRef>
              <c:f>'IV 2SLS'!$P$1</c:f>
              <c:strCache>
                <c:ptCount val="1"/>
                <c:pt idx="0">
                  <c:v>Y</c:v>
                </c:pt>
              </c:strCache>
            </c:strRef>
          </c:tx>
          <c:spPr>
            <a:ln w="25400" cap="flat" cmpd="sng" algn="ctr">
              <a:noFill/>
              <a:prstDash val="sysDot"/>
              <a:round/>
            </a:ln>
            <a:effectLst/>
          </c:spPr>
          <c:marker>
            <c:symbol val="circle"/>
            <c:size val="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trendline>
            <c:spPr>
              <a:ln w="9525" cap="rnd">
                <a:solidFill>
                  <a:schemeClr val="accent3"/>
                </a:solidFill>
                <a:prstDash val="lgDash"/>
              </a:ln>
              <a:effectLst/>
            </c:spPr>
            <c:trendlineType val="linear"/>
            <c:dispRSqr val="0"/>
            <c:dispEq val="0"/>
          </c:trendline>
          <c:xVal>
            <c:numRef>
              <c:f>'IV 2SLS'!$O$2:$O$286</c:f>
              <c:numCache>
                <c:formatCode>0.00</c:formatCode>
                <c:ptCount val="285"/>
                <c:pt idx="0">
                  <c:v>0.59863290000000002</c:v>
                </c:pt>
                <c:pt idx="1">
                  <c:v>0.6016260645</c:v>
                </c:pt>
                <c:pt idx="2">
                  <c:v>0.60463419482249992</c:v>
                </c:pt>
                <c:pt idx="3">
                  <c:v>0.60765736579661234</c:v>
                </c:pt>
                <c:pt idx="4">
                  <c:v>0.61069565262559533</c:v>
                </c:pt>
                <c:pt idx="5">
                  <c:v>0.61374913088872329</c:v>
                </c:pt>
                <c:pt idx="6">
                  <c:v>0.61681787654316689</c:v>
                </c:pt>
                <c:pt idx="7">
                  <c:v>0.61990196592588265</c:v>
                </c:pt>
                <c:pt idx="8">
                  <c:v>0.62300147575551201</c:v>
                </c:pt>
                <c:pt idx="9">
                  <c:v>0.62611648313428947</c:v>
                </c:pt>
                <c:pt idx="10">
                  <c:v>0.6292470655499609</c:v>
                </c:pt>
                <c:pt idx="11">
                  <c:v>0.63239330087771062</c:v>
                </c:pt>
                <c:pt idx="12">
                  <c:v>0.63555526738209911</c:v>
                </c:pt>
                <c:pt idx="13">
                  <c:v>0.63873304371900952</c:v>
                </c:pt>
                <c:pt idx="14">
                  <c:v>0.64192670893760451</c:v>
                </c:pt>
                <c:pt idx="15">
                  <c:v>0.64513634248229246</c:v>
                </c:pt>
                <c:pt idx="16">
                  <c:v>0.6483620241947039</c:v>
                </c:pt>
                <c:pt idx="17">
                  <c:v>0.65160383431567737</c:v>
                </c:pt>
                <c:pt idx="18">
                  <c:v>0.65486185348725567</c:v>
                </c:pt>
                <c:pt idx="19">
                  <c:v>0.65813616275469189</c:v>
                </c:pt>
                <c:pt idx="20">
                  <c:v>0.66142684356846526</c:v>
                </c:pt>
                <c:pt idx="21">
                  <c:v>0.66473397778630749</c:v>
                </c:pt>
                <c:pt idx="22">
                  <c:v>0.66805764767523901</c:v>
                </c:pt>
                <c:pt idx="23">
                  <c:v>0.67139793591361518</c:v>
                </c:pt>
                <c:pt idx="24">
                  <c:v>0.67475492559318317</c:v>
                </c:pt>
                <c:pt idx="25">
                  <c:v>0.67812870022114902</c:v>
                </c:pt>
                <c:pt idx="26">
                  <c:v>0.68151934372225464</c:v>
                </c:pt>
                <c:pt idx="27">
                  <c:v>0.68492694044086588</c:v>
                </c:pt>
                <c:pt idx="28">
                  <c:v>0.6883515751430701</c:v>
                </c:pt>
                <c:pt idx="29">
                  <c:v>0.69179333301878543</c:v>
                </c:pt>
                <c:pt idx="30">
                  <c:v>0.69525229968387925</c:v>
                </c:pt>
                <c:pt idx="31">
                  <c:v>0.69872856118229854</c:v>
                </c:pt>
                <c:pt idx="32">
                  <c:v>0.70222220398821</c:v>
                </c:pt>
                <c:pt idx="33">
                  <c:v>0.70573331500815095</c:v>
                </c:pt>
                <c:pt idx="34">
                  <c:v>0.70926198158319165</c:v>
                </c:pt>
                <c:pt idx="35">
                  <c:v>0.71280829149110758</c:v>
                </c:pt>
                <c:pt idx="36">
                  <c:v>0.71637233294856306</c:v>
                </c:pt>
                <c:pt idx="37">
                  <c:v>0.71995419461330579</c:v>
                </c:pt>
                <c:pt idx="38">
                  <c:v>0.72355396558637219</c:v>
                </c:pt>
                <c:pt idx="39">
                  <c:v>0.72717173541430402</c:v>
                </c:pt>
                <c:pt idx="40">
                  <c:v>0.73080759409137541</c:v>
                </c:pt>
                <c:pt idx="41">
                  <c:v>0.73446163206183224</c:v>
                </c:pt>
                <c:pt idx="42">
                  <c:v>0.73813394022214129</c:v>
                </c:pt>
                <c:pt idx="43">
                  <c:v>0.74182460992325194</c:v>
                </c:pt>
                <c:pt idx="44">
                  <c:v>0.74553373297286807</c:v>
                </c:pt>
                <c:pt idx="45">
                  <c:v>0.74926140163773236</c:v>
                </c:pt>
                <c:pt idx="46">
                  <c:v>0.75300770864592093</c:v>
                </c:pt>
                <c:pt idx="47">
                  <c:v>0.75677274718915044</c:v>
                </c:pt>
                <c:pt idx="48">
                  <c:v>0.76055661092509608</c:v>
                </c:pt>
                <c:pt idx="49">
                  <c:v>0.76435939397972152</c:v>
                </c:pt>
                <c:pt idx="50">
                  <c:v>0.76818119094962001</c:v>
                </c:pt>
                <c:pt idx="51">
                  <c:v>0.77202209690436807</c:v>
                </c:pt>
                <c:pt idx="52">
                  <c:v>0.7758822073888898</c:v>
                </c:pt>
                <c:pt idx="53">
                  <c:v>0.77976161842583414</c:v>
                </c:pt>
                <c:pt idx="54">
                  <c:v>0.78366042651796319</c:v>
                </c:pt>
                <c:pt idx="55">
                  <c:v>0.7875787286505529</c:v>
                </c:pt>
                <c:pt idx="56">
                  <c:v>0.79151662229380559</c:v>
                </c:pt>
                <c:pt idx="57">
                  <c:v>0.79547420540527458</c:v>
                </c:pt>
                <c:pt idx="58">
                  <c:v>0.79945157643230091</c:v>
                </c:pt>
                <c:pt idx="59">
                  <c:v>0.80344883431446235</c:v>
                </c:pt>
                <c:pt idx="60">
                  <c:v>0.80746607848603458</c:v>
                </c:pt>
                <c:pt idx="61">
                  <c:v>0.81150340887846462</c:v>
                </c:pt>
                <c:pt idx="62">
                  <c:v>0.81556092592285689</c:v>
                </c:pt>
                <c:pt idx="63">
                  <c:v>0.81963873055247105</c:v>
                </c:pt>
                <c:pt idx="64">
                  <c:v>0.82373692420523337</c:v>
                </c:pt>
                <c:pt idx="65">
                  <c:v>0.82785560882625941</c:v>
                </c:pt>
                <c:pt idx="66">
                  <c:v>0.83199488687039058</c:v>
                </c:pt>
                <c:pt idx="67">
                  <c:v>0.83615486130474248</c:v>
                </c:pt>
                <c:pt idx="68">
                  <c:v>0.84033563561126612</c:v>
                </c:pt>
                <c:pt idx="69">
                  <c:v>0.8445373137893224</c:v>
                </c:pt>
                <c:pt idx="70">
                  <c:v>0.84876000035826893</c:v>
                </c:pt>
                <c:pt idx="71">
                  <c:v>0.85300380036006018</c:v>
                </c:pt>
                <c:pt idx="72">
                  <c:v>0.85726881936186039</c:v>
                </c:pt>
                <c:pt idx="73">
                  <c:v>0.86155516345866956</c:v>
                </c:pt>
                <c:pt idx="74">
                  <c:v>0.86586293927596281</c:v>
                </c:pt>
                <c:pt idx="75">
                  <c:v>0.87019225397234257</c:v>
                </c:pt>
                <c:pt idx="76">
                  <c:v>0.87454321524220424</c:v>
                </c:pt>
                <c:pt idx="77">
                  <c:v>0.87891593131841517</c:v>
                </c:pt>
                <c:pt idx="78">
                  <c:v>0.88331051097500712</c:v>
                </c:pt>
                <c:pt idx="79">
                  <c:v>0.88772706352988207</c:v>
                </c:pt>
                <c:pt idx="80">
                  <c:v>0.89216569884753139</c:v>
                </c:pt>
                <c:pt idx="81">
                  <c:v>0.89662652734176895</c:v>
                </c:pt>
                <c:pt idx="82">
                  <c:v>0.9011096599784777</c:v>
                </c:pt>
                <c:pt idx="83">
                  <c:v>0.90561520827836994</c:v>
                </c:pt>
                <c:pt idx="84">
                  <c:v>0.91014328431976166</c:v>
                </c:pt>
                <c:pt idx="85">
                  <c:v>0.91469400074136042</c:v>
                </c:pt>
                <c:pt idx="86">
                  <c:v>0.91926747074506709</c:v>
                </c:pt>
                <c:pt idx="87">
                  <c:v>0.92386380809879232</c:v>
                </c:pt>
                <c:pt idx="88">
                  <c:v>0.92848312713928616</c:v>
                </c:pt>
                <c:pt idx="89">
                  <c:v>0.9331255427749825</c:v>
                </c:pt>
                <c:pt idx="90">
                  <c:v>0.9377911704888573</c:v>
                </c:pt>
                <c:pt idx="91">
                  <c:v>0.94248012634130152</c:v>
                </c:pt>
                <c:pt idx="92">
                  <c:v>0.94719252697300793</c:v>
                </c:pt>
                <c:pt idx="93">
                  <c:v>0.95192848960787291</c:v>
                </c:pt>
                <c:pt idx="94">
                  <c:v>0.95668813205591219</c:v>
                </c:pt>
                <c:pt idx="95">
                  <c:v>0.96147157271619166</c:v>
                </c:pt>
                <c:pt idx="96">
                  <c:v>0.96627893057977254</c:v>
                </c:pt>
                <c:pt idx="97">
                  <c:v>0.97111032523267127</c:v>
                </c:pt>
                <c:pt idx="98">
                  <c:v>0.97596587685883451</c:v>
                </c:pt>
                <c:pt idx="99">
                  <c:v>0.98084570624312861</c:v>
                </c:pt>
                <c:pt idx="100">
                  <c:v>0.98574993477434414</c:v>
                </c:pt>
                <c:pt idx="101">
                  <c:v>0.99067868444821572</c:v>
                </c:pt>
                <c:pt idx="102">
                  <c:v>0.99563207787045671</c:v>
                </c:pt>
              </c:numCache>
            </c:numRef>
          </c:xVal>
          <c:yVal>
            <c:numRef>
              <c:f>'IV 2SLS'!$P$2:$P$286</c:f>
              <c:numCache>
                <c:formatCode>0.00</c:formatCode>
                <c:ptCount val="285"/>
                <c:pt idx="0">
                  <c:v>6.2178882019723014</c:v>
                </c:pt>
                <c:pt idx="1">
                  <c:v>6.2430168873511738</c:v>
                </c:pt>
                <c:pt idx="2">
                  <c:v>6.2679845143735493</c:v>
                </c:pt>
                <c:pt idx="3">
                  <c:v>6.2927874035622624</c:v>
                </c:pt>
                <c:pt idx="4">
                  <c:v>6.3174218282290626</c:v>
                </c:pt>
                <c:pt idx="5">
                  <c:v>6.3418840139496826</c:v>
                </c:pt>
                <c:pt idx="6">
                  <c:v>6.366170138033425</c:v>
                </c:pt>
                <c:pt idx="7">
                  <c:v>6.3902763289871336</c:v>
                </c:pt>
                <c:pt idx="8">
                  <c:v>6.4141986659735561</c:v>
                </c:pt>
                <c:pt idx="9">
                  <c:v>6.4379331782640214</c:v>
                </c:pt>
                <c:pt idx="10">
                  <c:v>6.4614758446853244</c:v>
                </c:pt>
                <c:pt idx="11">
                  <c:v>6.4848225930608523</c:v>
                </c:pt>
                <c:pt idx="12">
                  <c:v>6.5079692996458185</c:v>
                </c:pt>
                <c:pt idx="13">
                  <c:v>6.5309117885565513</c:v>
                </c:pt>
                <c:pt idx="14">
                  <c:v>6.5536458311938333</c:v>
                </c:pt>
                <c:pt idx="15">
                  <c:v>6.5761671456601434</c:v>
                </c:pt>
                <c:pt idx="16">
                  <c:v>6.5984713961708321</c:v>
                </c:pt>
                <c:pt idx="17">
                  <c:v>6.620554192459073</c:v>
                </c:pt>
                <c:pt idx="18">
                  <c:v>6.6424110891746162</c:v>
                </c:pt>
                <c:pt idx="19">
                  <c:v>6.6640375852762244</c:v>
                </c:pt>
                <c:pt idx="20">
                  <c:v>6.6854291234177206</c:v>
                </c:pt>
                <c:pt idx="21">
                  <c:v>6.7065810893276394</c:v>
                </c:pt>
                <c:pt idx="22">
                  <c:v>6.7274888111823481</c:v>
                </c:pt>
                <c:pt idx="23">
                  <c:v>6.7481475589726321</c:v>
                </c:pt>
                <c:pt idx="24">
                  <c:v>6.7685525438636072</c:v>
                </c:pt>
                <c:pt idx="25">
                  <c:v>6.788698917547987</c:v>
                </c:pt>
                <c:pt idx="26">
                  <c:v>6.808581771592519</c:v>
                </c:pt>
                <c:pt idx="27">
                  <c:v>6.8281961367776365</c:v>
                </c:pt>
                <c:pt idx="28">
                  <c:v>6.8475369824301655</c:v>
                </c:pt>
                <c:pt idx="29">
                  <c:v>6.8665992157490772</c:v>
                </c:pt>
                <c:pt idx="30">
                  <c:v>6.8853776811241687</c:v>
                </c:pt>
                <c:pt idx="31">
                  <c:v>6.9038671594476346</c:v>
                </c:pt>
                <c:pt idx="32">
                  <c:v>6.9220623674184552</c:v>
                </c:pt>
                <c:pt idx="33">
                  <c:v>6.9399579568394776</c:v>
                </c:pt>
                <c:pt idx="34">
                  <c:v>6.957548513907188</c:v>
                </c:pt>
                <c:pt idx="35">
                  <c:v>6.9748285584940675</c:v>
                </c:pt>
                <c:pt idx="36">
                  <c:v>6.9917925434234078</c:v>
                </c:pt>
                <c:pt idx="37">
                  <c:v>7.0084348537366274</c:v>
                </c:pt>
                <c:pt idx="38">
                  <c:v>7.0247498059528652</c:v>
                </c:pt>
                <c:pt idx="39">
                  <c:v>7.0407316473209214</c:v>
                </c:pt>
                <c:pt idx="40">
                  <c:v>7.0563745550633161</c:v>
                </c:pt>
                <c:pt idx="41">
                  <c:v>7.0716726356125239</c:v>
                </c:pt>
                <c:pt idx="42">
                  <c:v>7.0866199238392209</c:v>
                </c:pt>
                <c:pt idx="43">
                  <c:v>7.1012103822724697</c:v>
                </c:pt>
                <c:pt idx="44">
                  <c:v>7.115437900311802</c:v>
                </c:pt>
                <c:pt idx="45">
                  <c:v>7.1292962934310733</c:v>
                </c:pt>
                <c:pt idx="46">
                  <c:v>7.1427793023740129</c:v>
                </c:pt>
                <c:pt idx="47">
                  <c:v>7.1558805923414255</c:v>
                </c:pt>
                <c:pt idx="48">
                  <c:v>7.1685937521698655</c:v>
                </c:pt>
                <c:pt idx="49">
                  <c:v>7.1809122935018461</c:v>
                </c:pt>
                <c:pt idx="50">
                  <c:v>7.1928296499473294</c:v>
                </c:pt>
                <c:pt idx="51">
                  <c:v>7.2043391762364912</c:v>
                </c:pt>
                <c:pt idx="52">
                  <c:v>7.2154341473637551</c:v>
                </c:pt>
                <c:pt idx="53">
                  <c:v>7.2261077577228026</c:v>
                </c:pt>
                <c:pt idx="54">
                  <c:v>7.2363531202326694</c:v>
                </c:pt>
                <c:pt idx="55">
                  <c:v>7.2461632654546904</c:v>
                </c:pt>
                <c:pt idx="56">
                  <c:v>7.2555311407003362</c:v>
                </c:pt>
                <c:pt idx="57">
                  <c:v>7.2644496091296773</c:v>
                </c:pt>
                <c:pt idx="58">
                  <c:v>7.2729114488405404</c:v>
                </c:pt>
                <c:pt idx="59">
                  <c:v>7.280909351948214</c:v>
                </c:pt>
                <c:pt idx="60">
                  <c:v>7.2884359236555127</c:v>
                </c:pt>
                <c:pt idx="61">
                  <c:v>7.2954836813132484</c:v>
                </c:pt>
                <c:pt idx="62">
                  <c:v>7.3020450534709376</c:v>
                </c:pt>
                <c:pt idx="63">
                  <c:v>7.3081123789175724</c:v>
                </c:pt>
                <c:pt idx="64">
                  <c:v>7.3136779057125434</c:v>
                </c:pt>
                <c:pt idx="65">
                  <c:v>7.3187337902064211</c:v>
                </c:pt>
                <c:pt idx="66">
                  <c:v>7.3232720960516051</c:v>
                </c:pt>
                <c:pt idx="67">
                  <c:v>7.3272847932026917</c:v>
                </c:pt>
                <c:pt idx="68">
                  <c:v>7.3307637569064585</c:v>
                </c:pt>
                <c:pt idx="69">
                  <c:v>7.3337007666814245</c:v>
                </c:pt>
                <c:pt idx="70">
                  <c:v>7.3360875052867538</c:v>
                </c:pt>
                <c:pt idx="71">
                  <c:v>7.3379155576805051</c:v>
                </c:pt>
                <c:pt idx="72">
                  <c:v>7.3391764099670738</c:v>
                </c:pt>
                <c:pt idx="73">
                  <c:v>7.3398614483337301</c:v>
                </c:pt>
                <c:pt idx="74">
                  <c:v>7.3399619579761062</c:v>
                </c:pt>
                <c:pt idx="75">
                  <c:v>7.3394691220125665</c:v>
                </c:pt>
                <c:pt idx="76">
                  <c:v>7.3383740203873344</c:v>
                </c:pt>
                <c:pt idx="77">
                  <c:v>7.3366676287622532</c:v>
                </c:pt>
                <c:pt idx="78">
                  <c:v>7.3343408173970417</c:v>
                </c:pt>
                <c:pt idx="79">
                  <c:v>7.3313843500179789</c:v>
                </c:pt>
                <c:pt idx="80">
                  <c:v>7.3277888826748807</c:v>
                </c:pt>
                <c:pt idx="81">
                  <c:v>7.3235449625862223</c:v>
                </c:pt>
                <c:pt idx="82">
                  <c:v>7.3186430269722873</c:v>
                </c:pt>
                <c:pt idx="83">
                  <c:v>7.3130734018763128</c:v>
                </c:pt>
                <c:pt idx="84">
                  <c:v>7.3068263009733556</c:v>
                </c:pt>
                <c:pt idx="85">
                  <c:v>7.2998918243668687</c:v>
                </c:pt>
                <c:pt idx="86">
                  <c:v>7.2922599573728366</c:v>
                </c:pt>
                <c:pt idx="87">
                  <c:v>7.2839205692913396</c:v>
                </c:pt>
                <c:pt idx="88">
                  <c:v>7.2748634121653488</c:v>
                </c:pt>
                <c:pt idx="89">
                  <c:v>7.2650781195268177</c:v>
                </c:pt>
                <c:pt idx="90">
                  <c:v>7.2545542051296668</c:v>
                </c:pt>
                <c:pt idx="91">
                  <c:v>7.2432810616697658</c:v>
                </c:pt>
                <c:pt idx="92">
                  <c:v>7.2312479594916503</c:v>
                </c:pt>
                <c:pt idx="93">
                  <c:v>7.2184440452819025</c:v>
                </c:pt>
                <c:pt idx="94">
                  <c:v>7.2048583407489915</c:v>
                </c:pt>
                <c:pt idx="95">
                  <c:v>7.1904797412895096</c:v>
                </c:pt>
                <c:pt idx="96">
                  <c:v>7.1752970146406323</c:v>
                </c:pt>
                <c:pt idx="97">
                  <c:v>7.1592987995186252</c:v>
                </c:pt>
                <c:pt idx="98">
                  <c:v>7.1424736042433548</c:v>
                </c:pt>
                <c:pt idx="99">
                  <c:v>7.1248098053485638</c:v>
                </c:pt>
                <c:pt idx="100">
                  <c:v>7.1062956461777684</c:v>
                </c:pt>
                <c:pt idx="101">
                  <c:v>7.0869192354657429</c:v>
                </c:pt>
                <c:pt idx="102">
                  <c:v>7.0666685459053173</c:v>
                </c:pt>
              </c:numCache>
            </c:numRef>
          </c:yVal>
          <c:smooth val="0"/>
          <c:extLst>
            <c:ext xmlns:c16="http://schemas.microsoft.com/office/drawing/2014/chart" uri="{C3380CC4-5D6E-409C-BE32-E72D297353CC}">
              <c16:uniqueId val="{00000001-E066-457B-9D15-BC6A1C14104D}"/>
            </c:ext>
          </c:extLst>
        </c:ser>
        <c:dLbls>
          <c:showLegendKey val="0"/>
          <c:showVal val="0"/>
          <c:showCatName val="0"/>
          <c:showSerName val="0"/>
          <c:showPercent val="0"/>
          <c:showBubbleSize val="0"/>
        </c:dLbls>
        <c:axId val="155107328"/>
        <c:axId val="155107904"/>
      </c:scatterChart>
      <c:valAx>
        <c:axId val="155107328"/>
        <c:scaling>
          <c:orientation val="minMax"/>
          <c:max val="1"/>
          <c:min val="0.60000000000000009"/>
        </c:scaling>
        <c:delete val="0"/>
        <c:axPos val="b"/>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ysClr val="windowText" lastClr="000000"/>
                </a:solidFill>
                <a:latin typeface="Garamond" panose="02020404030301010803" pitchFamily="18" charset="0"/>
                <a:ea typeface="+mn-ea"/>
                <a:cs typeface="+mn-cs"/>
              </a:defRPr>
            </a:pPr>
            <a:endParaRPr lang="fr-FR"/>
          </a:p>
        </c:txPr>
        <c:crossAx val="155107904"/>
        <c:crosses val="autoZero"/>
        <c:crossBetween val="midCat"/>
      </c:valAx>
      <c:valAx>
        <c:axId val="155107904"/>
        <c:scaling>
          <c:orientation val="minMax"/>
          <c:min val="6.2"/>
        </c:scaling>
        <c:delete val="0"/>
        <c:axPos val="l"/>
        <c:majorGridlines>
          <c:spPr>
            <a:ln w="9525" cap="flat" cmpd="sng" algn="ctr">
              <a:no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ysClr val="windowText" lastClr="000000"/>
                </a:solidFill>
                <a:latin typeface="Garamond" panose="02020404030301010803" pitchFamily="18" charset="0"/>
                <a:ea typeface="+mn-ea"/>
                <a:cs typeface="+mn-cs"/>
              </a:defRPr>
            </a:pPr>
            <a:endParaRPr lang="fr-FR"/>
          </a:p>
        </c:txPr>
        <c:crossAx val="155107328"/>
        <c:crosses val="autoZero"/>
        <c:crossBetween val="midCat"/>
      </c:valAx>
      <c:spPr>
        <a:solidFill>
          <a:schemeClr val="bg1"/>
        </a:solidFill>
        <a:ln>
          <a:solidFill>
            <a:schemeClr val="bg1">
              <a:lumMod val="95000"/>
            </a:schemeClr>
          </a:solidFill>
        </a:ln>
        <a:effectLst/>
      </c:spPr>
    </c:plotArea>
    <c:plotVisOnly val="1"/>
    <c:dispBlanksAs val="gap"/>
    <c:showDLblsOverMax val="0"/>
  </c:chart>
  <c:spPr>
    <a:solidFill>
      <a:schemeClr val="lt1"/>
    </a:solidFill>
    <a:ln w="9525" cap="flat" cmpd="sng" algn="ctr">
      <a:noFill/>
      <a:round/>
    </a:ln>
    <a:effectLst/>
  </c:spPr>
  <c:txPr>
    <a:bodyPr/>
    <a:lstStyle/>
    <a:p>
      <a:pPr>
        <a:defRPr>
          <a:solidFill>
            <a:sysClr val="windowText" lastClr="000000"/>
          </a:solidFill>
          <a:latin typeface="Garamond" panose="02020404030301010803" pitchFamily="18"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Feuil1!$B$2</c:f>
              <c:strCache>
                <c:ptCount val="1"/>
                <c:pt idx="0">
                  <c:v>e_inc</c:v>
                </c:pt>
              </c:strCache>
            </c:strRef>
          </c:tx>
          <c:spPr>
            <a:ln w="19050" cap="rnd">
              <a:noFill/>
              <a:round/>
            </a:ln>
            <a:effectLst/>
          </c:spPr>
          <c:marker>
            <c:symbol val="circle"/>
            <c:size val="5"/>
            <c:spPr>
              <a:solidFill>
                <a:schemeClr val="accent1"/>
              </a:solidFill>
              <a:ln w="9525">
                <a:solidFill>
                  <a:schemeClr val="accent1"/>
                </a:solidFill>
              </a:ln>
              <a:effectLst/>
            </c:spPr>
          </c:marker>
          <c:xVal>
            <c:numRef>
              <c:f>Feuil1!$A$3:$A$6122</c:f>
              <c:numCache>
                <c:formatCode>General</c:formatCode>
                <c:ptCount val="6120"/>
                <c:pt idx="0">
                  <c:v>0.95347190000000004</c:v>
                </c:pt>
                <c:pt idx="1">
                  <c:v>0.97884139999999997</c:v>
                </c:pt>
                <c:pt idx="2">
                  <c:v>0.98265599999999997</c:v>
                </c:pt>
                <c:pt idx="3">
                  <c:v>0.94278150000000005</c:v>
                </c:pt>
                <c:pt idx="4">
                  <c:v>0.9403821</c:v>
                </c:pt>
                <c:pt idx="5">
                  <c:v>0.94421149999999998</c:v>
                </c:pt>
                <c:pt idx="6">
                  <c:v>0.93307929999999994</c:v>
                </c:pt>
                <c:pt idx="7">
                  <c:v>0.94155759999999999</c:v>
                </c:pt>
                <c:pt idx="8">
                  <c:v>0.94090929999999995</c:v>
                </c:pt>
                <c:pt idx="9">
                  <c:v>0.9403937</c:v>
                </c:pt>
                <c:pt idx="10">
                  <c:v>0.86163489999999998</c:v>
                </c:pt>
                <c:pt idx="11">
                  <c:v>0.85114999999999996</c:v>
                </c:pt>
                <c:pt idx="12">
                  <c:v>0.81594659999999997</c:v>
                </c:pt>
                <c:pt idx="13">
                  <c:v>0.79301200000000005</c:v>
                </c:pt>
                <c:pt idx="14">
                  <c:v>0.78303460000000003</c:v>
                </c:pt>
                <c:pt idx="15">
                  <c:v>0.77904770000000001</c:v>
                </c:pt>
                <c:pt idx="16">
                  <c:v>0.79994770000000004</c:v>
                </c:pt>
                <c:pt idx="17">
                  <c:v>0.80479780000000001</c:v>
                </c:pt>
                <c:pt idx="18">
                  <c:v>0.81441189999999997</c:v>
                </c:pt>
                <c:pt idx="19">
                  <c:v>0.79935659999999997</c:v>
                </c:pt>
                <c:pt idx="20">
                  <c:v>0.71818099999999996</c:v>
                </c:pt>
                <c:pt idx="21">
                  <c:v>0.73423119999999997</c:v>
                </c:pt>
                <c:pt idx="22">
                  <c:v>0.71687610000000002</c:v>
                </c:pt>
                <c:pt idx="23">
                  <c:v>0.71363880000000002</c:v>
                </c:pt>
                <c:pt idx="24">
                  <c:v>0.73334679999999997</c:v>
                </c:pt>
                <c:pt idx="25">
                  <c:v>0.72521040000000003</c:v>
                </c:pt>
                <c:pt idx="26">
                  <c:v>0.73490109999999997</c:v>
                </c:pt>
                <c:pt idx="27">
                  <c:v>0.78653839999999997</c:v>
                </c:pt>
                <c:pt idx="28">
                  <c:v>0.78837619999999997</c:v>
                </c:pt>
                <c:pt idx="29">
                  <c:v>0.78732480000000005</c:v>
                </c:pt>
                <c:pt idx="30">
                  <c:v>0.89768199999999998</c:v>
                </c:pt>
                <c:pt idx="31">
                  <c:v>0.93866780000000005</c:v>
                </c:pt>
                <c:pt idx="32">
                  <c:v>0.92847150000000001</c:v>
                </c:pt>
                <c:pt idx="33">
                  <c:v>0.87134940000000005</c:v>
                </c:pt>
                <c:pt idx="34">
                  <c:v>0.89653939999999999</c:v>
                </c:pt>
                <c:pt idx="35">
                  <c:v>0.89473119999999995</c:v>
                </c:pt>
                <c:pt idx="36">
                  <c:v>0.87893589999999999</c:v>
                </c:pt>
                <c:pt idx="37">
                  <c:v>0.87259209999999998</c:v>
                </c:pt>
                <c:pt idx="38">
                  <c:v>0.87121459999999995</c:v>
                </c:pt>
                <c:pt idx="39">
                  <c:v>0.87161489999999997</c:v>
                </c:pt>
                <c:pt idx="40">
                  <c:v>0.89768199999999998</c:v>
                </c:pt>
                <c:pt idx="41">
                  <c:v>0.93866780000000005</c:v>
                </c:pt>
                <c:pt idx="42">
                  <c:v>0.92847150000000001</c:v>
                </c:pt>
                <c:pt idx="43">
                  <c:v>0.87134940000000005</c:v>
                </c:pt>
                <c:pt idx="44">
                  <c:v>0.89653939999999999</c:v>
                </c:pt>
                <c:pt idx="45">
                  <c:v>0.89473119999999995</c:v>
                </c:pt>
                <c:pt idx="46">
                  <c:v>0.87893589999999999</c:v>
                </c:pt>
                <c:pt idx="47">
                  <c:v>0.87259209999999998</c:v>
                </c:pt>
                <c:pt idx="48">
                  <c:v>0.87121459999999995</c:v>
                </c:pt>
                <c:pt idx="49">
                  <c:v>0.87161489999999997</c:v>
                </c:pt>
                <c:pt idx="50">
                  <c:v>0.85047629999999996</c:v>
                </c:pt>
                <c:pt idx="51">
                  <c:v>0.88372700000000004</c:v>
                </c:pt>
                <c:pt idx="52">
                  <c:v>0.89379699999999995</c:v>
                </c:pt>
                <c:pt idx="53">
                  <c:v>0.88307860000000005</c:v>
                </c:pt>
                <c:pt idx="54">
                  <c:v>0.89619859999999996</c:v>
                </c:pt>
                <c:pt idx="55">
                  <c:v>0.90261449999999999</c:v>
                </c:pt>
                <c:pt idx="56">
                  <c:v>0.88907559999999997</c:v>
                </c:pt>
                <c:pt idx="57">
                  <c:v>0.88352889999999995</c:v>
                </c:pt>
                <c:pt idx="58">
                  <c:v>0.86933450000000001</c:v>
                </c:pt>
                <c:pt idx="59">
                  <c:v>0.88546829999999999</c:v>
                </c:pt>
                <c:pt idx="60">
                  <c:v>0.9328244</c:v>
                </c:pt>
                <c:pt idx="61">
                  <c:v>0.93714520000000001</c:v>
                </c:pt>
                <c:pt idx="62">
                  <c:v>0.92397870000000004</c:v>
                </c:pt>
                <c:pt idx="63">
                  <c:v>0.92176970000000003</c:v>
                </c:pt>
                <c:pt idx="64">
                  <c:v>0.90709530000000005</c:v>
                </c:pt>
                <c:pt idx="65">
                  <c:v>0.90984240000000005</c:v>
                </c:pt>
                <c:pt idx="66">
                  <c:v>0.90849480000000005</c:v>
                </c:pt>
                <c:pt idx="67">
                  <c:v>0.90348430000000002</c:v>
                </c:pt>
                <c:pt idx="68">
                  <c:v>0.89133510000000005</c:v>
                </c:pt>
                <c:pt idx="69">
                  <c:v>0.89513089999999995</c:v>
                </c:pt>
                <c:pt idx="70">
                  <c:v>0.77511850000000004</c:v>
                </c:pt>
                <c:pt idx="71">
                  <c:v>0.79034360000000003</c:v>
                </c:pt>
                <c:pt idx="72">
                  <c:v>0.76932199999999995</c:v>
                </c:pt>
                <c:pt idx="73">
                  <c:v>0.78503500000000004</c:v>
                </c:pt>
                <c:pt idx="74">
                  <c:v>0.7902941</c:v>
                </c:pt>
                <c:pt idx="75">
                  <c:v>0.79639119999999997</c:v>
                </c:pt>
                <c:pt idx="76">
                  <c:v>0.80373470000000002</c:v>
                </c:pt>
                <c:pt idx="77">
                  <c:v>0.79590179999999999</c:v>
                </c:pt>
                <c:pt idx="78">
                  <c:v>0.79357420000000001</c:v>
                </c:pt>
                <c:pt idx="79">
                  <c:v>0.80102969999999996</c:v>
                </c:pt>
                <c:pt idx="80">
                  <c:v>0.77511850000000004</c:v>
                </c:pt>
                <c:pt idx="81">
                  <c:v>0.79034360000000003</c:v>
                </c:pt>
                <c:pt idx="82">
                  <c:v>0.76932199999999995</c:v>
                </c:pt>
                <c:pt idx="83">
                  <c:v>0.78503500000000004</c:v>
                </c:pt>
                <c:pt idx="84">
                  <c:v>0.7902941</c:v>
                </c:pt>
                <c:pt idx="85">
                  <c:v>0.79639119999999997</c:v>
                </c:pt>
                <c:pt idx="86">
                  <c:v>0.80373470000000002</c:v>
                </c:pt>
                <c:pt idx="87">
                  <c:v>0.79590179999999999</c:v>
                </c:pt>
                <c:pt idx="88">
                  <c:v>0.79357420000000001</c:v>
                </c:pt>
                <c:pt idx="89">
                  <c:v>0.80102969999999996</c:v>
                </c:pt>
                <c:pt idx="90">
                  <c:v>0.77511850000000004</c:v>
                </c:pt>
                <c:pt idx="91">
                  <c:v>0.79034360000000003</c:v>
                </c:pt>
                <c:pt idx="92">
                  <c:v>0.76932199999999995</c:v>
                </c:pt>
                <c:pt idx="93">
                  <c:v>0.78503500000000004</c:v>
                </c:pt>
                <c:pt idx="94">
                  <c:v>0.7902941</c:v>
                </c:pt>
                <c:pt idx="95">
                  <c:v>0.79639119999999997</c:v>
                </c:pt>
                <c:pt idx="96">
                  <c:v>0.80373470000000002</c:v>
                </c:pt>
                <c:pt idx="97">
                  <c:v>0.79590179999999999</c:v>
                </c:pt>
                <c:pt idx="98">
                  <c:v>0.79357420000000001</c:v>
                </c:pt>
                <c:pt idx="99">
                  <c:v>0.80102969999999996</c:v>
                </c:pt>
                <c:pt idx="100">
                  <c:v>0.95347190000000004</c:v>
                </c:pt>
                <c:pt idx="101">
                  <c:v>0.97884139999999997</c:v>
                </c:pt>
                <c:pt idx="102">
                  <c:v>0.98265599999999997</c:v>
                </c:pt>
                <c:pt idx="103">
                  <c:v>0.94278150000000005</c:v>
                </c:pt>
                <c:pt idx="104">
                  <c:v>0.9403821</c:v>
                </c:pt>
                <c:pt idx="105">
                  <c:v>0.94421149999999998</c:v>
                </c:pt>
                <c:pt idx="106">
                  <c:v>0.93307929999999994</c:v>
                </c:pt>
                <c:pt idx="107">
                  <c:v>0.94155759999999999</c:v>
                </c:pt>
                <c:pt idx="108">
                  <c:v>0.94090929999999995</c:v>
                </c:pt>
                <c:pt idx="109">
                  <c:v>0.9403937</c:v>
                </c:pt>
                <c:pt idx="110">
                  <c:v>0.95347190000000004</c:v>
                </c:pt>
                <c:pt idx="111">
                  <c:v>0.97884139999999997</c:v>
                </c:pt>
                <c:pt idx="112">
                  <c:v>0.98265599999999997</c:v>
                </c:pt>
                <c:pt idx="113">
                  <c:v>0.94278150000000005</c:v>
                </c:pt>
                <c:pt idx="114">
                  <c:v>0.9403821</c:v>
                </c:pt>
                <c:pt idx="115">
                  <c:v>0.94421149999999998</c:v>
                </c:pt>
                <c:pt idx="116">
                  <c:v>0.93307929999999994</c:v>
                </c:pt>
                <c:pt idx="117">
                  <c:v>0.94155759999999999</c:v>
                </c:pt>
                <c:pt idx="118">
                  <c:v>0.94090929999999995</c:v>
                </c:pt>
                <c:pt idx="119">
                  <c:v>0.9403937</c:v>
                </c:pt>
                <c:pt idx="120">
                  <c:v>0.95347190000000004</c:v>
                </c:pt>
                <c:pt idx="121">
                  <c:v>0.97884139999999997</c:v>
                </c:pt>
                <c:pt idx="122">
                  <c:v>0.98265599999999997</c:v>
                </c:pt>
                <c:pt idx="123">
                  <c:v>0.94278150000000005</c:v>
                </c:pt>
                <c:pt idx="124">
                  <c:v>0.9403821</c:v>
                </c:pt>
                <c:pt idx="125">
                  <c:v>0.94421149999999998</c:v>
                </c:pt>
                <c:pt idx="126">
                  <c:v>0.93307929999999994</c:v>
                </c:pt>
                <c:pt idx="127">
                  <c:v>0.94155759999999999</c:v>
                </c:pt>
                <c:pt idx="128">
                  <c:v>0.94090929999999995</c:v>
                </c:pt>
                <c:pt idx="129">
                  <c:v>0.9403937</c:v>
                </c:pt>
                <c:pt idx="130">
                  <c:v>0.77511850000000004</c:v>
                </c:pt>
                <c:pt idx="131">
                  <c:v>0.79034360000000003</c:v>
                </c:pt>
                <c:pt idx="132">
                  <c:v>0.76932199999999995</c:v>
                </c:pt>
                <c:pt idx="133">
                  <c:v>0.78503500000000004</c:v>
                </c:pt>
                <c:pt idx="134">
                  <c:v>0.7902941</c:v>
                </c:pt>
                <c:pt idx="135">
                  <c:v>0.79639119999999997</c:v>
                </c:pt>
                <c:pt idx="136">
                  <c:v>0.80373470000000002</c:v>
                </c:pt>
                <c:pt idx="137">
                  <c:v>0.79590179999999999</c:v>
                </c:pt>
                <c:pt idx="138">
                  <c:v>0.79357420000000001</c:v>
                </c:pt>
                <c:pt idx="139">
                  <c:v>0.80102969999999996</c:v>
                </c:pt>
                <c:pt idx="140">
                  <c:v>0.95347190000000004</c:v>
                </c:pt>
                <c:pt idx="141">
                  <c:v>0.97884139999999997</c:v>
                </c:pt>
                <c:pt idx="142">
                  <c:v>0.98265599999999997</c:v>
                </c:pt>
                <c:pt idx="143">
                  <c:v>0.94278150000000005</c:v>
                </c:pt>
                <c:pt idx="144">
                  <c:v>0.9403821</c:v>
                </c:pt>
                <c:pt idx="145">
                  <c:v>0.94421149999999998</c:v>
                </c:pt>
                <c:pt idx="146">
                  <c:v>0.93307929999999994</c:v>
                </c:pt>
                <c:pt idx="147">
                  <c:v>0.94155759999999999</c:v>
                </c:pt>
                <c:pt idx="148">
                  <c:v>0.94090929999999995</c:v>
                </c:pt>
                <c:pt idx="149">
                  <c:v>0.9403937</c:v>
                </c:pt>
                <c:pt idx="150">
                  <c:v>0.77511850000000004</c:v>
                </c:pt>
                <c:pt idx="151">
                  <c:v>0.79034360000000003</c:v>
                </c:pt>
                <c:pt idx="152">
                  <c:v>0.76932199999999995</c:v>
                </c:pt>
                <c:pt idx="153">
                  <c:v>0.78503500000000004</c:v>
                </c:pt>
                <c:pt idx="154">
                  <c:v>0.7902941</c:v>
                </c:pt>
                <c:pt idx="155">
                  <c:v>0.79639119999999997</c:v>
                </c:pt>
                <c:pt idx="156">
                  <c:v>0.80373470000000002</c:v>
                </c:pt>
                <c:pt idx="157">
                  <c:v>0.79590179999999999</c:v>
                </c:pt>
                <c:pt idx="158">
                  <c:v>0.79357420000000001</c:v>
                </c:pt>
                <c:pt idx="159">
                  <c:v>0.80102969999999996</c:v>
                </c:pt>
                <c:pt idx="160">
                  <c:v>0.71818099999999996</c:v>
                </c:pt>
                <c:pt idx="161">
                  <c:v>0.73423119999999997</c:v>
                </c:pt>
                <c:pt idx="162">
                  <c:v>0.71687610000000002</c:v>
                </c:pt>
                <c:pt idx="163">
                  <c:v>0.71363880000000002</c:v>
                </c:pt>
                <c:pt idx="164">
                  <c:v>0.73334679999999997</c:v>
                </c:pt>
                <c:pt idx="165">
                  <c:v>0.72521040000000003</c:v>
                </c:pt>
                <c:pt idx="166">
                  <c:v>0.73490109999999997</c:v>
                </c:pt>
                <c:pt idx="167">
                  <c:v>0.78653839999999997</c:v>
                </c:pt>
                <c:pt idx="168">
                  <c:v>0.78837619999999997</c:v>
                </c:pt>
                <c:pt idx="169">
                  <c:v>0.78732480000000005</c:v>
                </c:pt>
                <c:pt idx="170">
                  <c:v>0.85047629999999996</c:v>
                </c:pt>
                <c:pt idx="171">
                  <c:v>0.88372700000000004</c:v>
                </c:pt>
                <c:pt idx="172">
                  <c:v>0.89379699999999995</c:v>
                </c:pt>
                <c:pt idx="173">
                  <c:v>0.88307860000000005</c:v>
                </c:pt>
                <c:pt idx="174">
                  <c:v>0.89619859999999996</c:v>
                </c:pt>
                <c:pt idx="175">
                  <c:v>0.90261449999999999</c:v>
                </c:pt>
                <c:pt idx="176">
                  <c:v>0.88907559999999997</c:v>
                </c:pt>
                <c:pt idx="177">
                  <c:v>0.88352889999999995</c:v>
                </c:pt>
                <c:pt idx="178">
                  <c:v>0.86933450000000001</c:v>
                </c:pt>
                <c:pt idx="179">
                  <c:v>0.88546829999999999</c:v>
                </c:pt>
                <c:pt idx="180">
                  <c:v>0.86163489999999998</c:v>
                </c:pt>
                <c:pt idx="181">
                  <c:v>0.85114999999999996</c:v>
                </c:pt>
                <c:pt idx="182">
                  <c:v>0.81594659999999997</c:v>
                </c:pt>
                <c:pt idx="183">
                  <c:v>0.79301200000000005</c:v>
                </c:pt>
                <c:pt idx="184">
                  <c:v>0.78303460000000003</c:v>
                </c:pt>
                <c:pt idx="185">
                  <c:v>0.77904770000000001</c:v>
                </c:pt>
                <c:pt idx="186">
                  <c:v>0.79994770000000004</c:v>
                </c:pt>
                <c:pt idx="187">
                  <c:v>0.80479780000000001</c:v>
                </c:pt>
                <c:pt idx="188">
                  <c:v>0.81441189999999997</c:v>
                </c:pt>
                <c:pt idx="189">
                  <c:v>0.79935659999999997</c:v>
                </c:pt>
                <c:pt idx="190">
                  <c:v>0.89199759999999995</c:v>
                </c:pt>
                <c:pt idx="191">
                  <c:v>0.91546119999999997</c:v>
                </c:pt>
                <c:pt idx="192">
                  <c:v>0.94772420000000002</c:v>
                </c:pt>
                <c:pt idx="193">
                  <c:v>0.90985890000000003</c:v>
                </c:pt>
                <c:pt idx="194">
                  <c:v>0.91754309999999994</c:v>
                </c:pt>
                <c:pt idx="195">
                  <c:v>0.91628810000000005</c:v>
                </c:pt>
                <c:pt idx="196">
                  <c:v>0.91556859999999995</c:v>
                </c:pt>
                <c:pt idx="197">
                  <c:v>0.90703299999999998</c:v>
                </c:pt>
                <c:pt idx="198">
                  <c:v>0.9096166</c:v>
                </c:pt>
                <c:pt idx="199">
                  <c:v>0.92016929999999997</c:v>
                </c:pt>
                <c:pt idx="200">
                  <c:v>0.92221500000000001</c:v>
                </c:pt>
                <c:pt idx="201">
                  <c:v>0.96050199999999997</c:v>
                </c:pt>
                <c:pt idx="202">
                  <c:v>0.95661600000000002</c:v>
                </c:pt>
                <c:pt idx="203">
                  <c:v>0.93354669999999995</c:v>
                </c:pt>
                <c:pt idx="204">
                  <c:v>0.94918539999999996</c:v>
                </c:pt>
                <c:pt idx="205">
                  <c:v>0.93799529999999998</c:v>
                </c:pt>
                <c:pt idx="206">
                  <c:v>0.92903880000000005</c:v>
                </c:pt>
                <c:pt idx="207">
                  <c:v>0.94146200000000002</c:v>
                </c:pt>
                <c:pt idx="208">
                  <c:v>0.95036940000000003</c:v>
                </c:pt>
                <c:pt idx="209">
                  <c:v>0.93823540000000005</c:v>
                </c:pt>
                <c:pt idx="210">
                  <c:v>0.77511850000000004</c:v>
                </c:pt>
                <c:pt idx="211">
                  <c:v>0.79034360000000003</c:v>
                </c:pt>
                <c:pt idx="212">
                  <c:v>0.76932199999999995</c:v>
                </c:pt>
                <c:pt idx="213">
                  <c:v>0.78503500000000004</c:v>
                </c:pt>
                <c:pt idx="214">
                  <c:v>0.7902941</c:v>
                </c:pt>
                <c:pt idx="215">
                  <c:v>0.79639119999999997</c:v>
                </c:pt>
                <c:pt idx="216">
                  <c:v>0.80373470000000002</c:v>
                </c:pt>
                <c:pt idx="217">
                  <c:v>0.79590179999999999</c:v>
                </c:pt>
                <c:pt idx="218">
                  <c:v>0.79357420000000001</c:v>
                </c:pt>
                <c:pt idx="219">
                  <c:v>0.80102969999999996</c:v>
                </c:pt>
                <c:pt idx="220">
                  <c:v>0.95347190000000004</c:v>
                </c:pt>
                <c:pt idx="221">
                  <c:v>0.97884139999999997</c:v>
                </c:pt>
                <c:pt idx="222">
                  <c:v>0.98265599999999997</c:v>
                </c:pt>
                <c:pt idx="223">
                  <c:v>0.94278150000000005</c:v>
                </c:pt>
                <c:pt idx="224">
                  <c:v>0.9403821</c:v>
                </c:pt>
                <c:pt idx="225">
                  <c:v>0.94421149999999998</c:v>
                </c:pt>
                <c:pt idx="226">
                  <c:v>0.93307929999999994</c:v>
                </c:pt>
                <c:pt idx="227">
                  <c:v>0.94155759999999999</c:v>
                </c:pt>
                <c:pt idx="228">
                  <c:v>0.94090929999999995</c:v>
                </c:pt>
                <c:pt idx="229">
                  <c:v>0.9403937</c:v>
                </c:pt>
                <c:pt idx="230">
                  <c:v>0.77511850000000004</c:v>
                </c:pt>
                <c:pt idx="231">
                  <c:v>0.79034360000000003</c:v>
                </c:pt>
                <c:pt idx="232">
                  <c:v>0.76932199999999995</c:v>
                </c:pt>
                <c:pt idx="233">
                  <c:v>0.78503500000000004</c:v>
                </c:pt>
                <c:pt idx="234">
                  <c:v>0.7902941</c:v>
                </c:pt>
                <c:pt idx="235">
                  <c:v>0.79639119999999997</c:v>
                </c:pt>
                <c:pt idx="236">
                  <c:v>0.80373470000000002</c:v>
                </c:pt>
                <c:pt idx="237">
                  <c:v>0.79590179999999999</c:v>
                </c:pt>
                <c:pt idx="238">
                  <c:v>0.79357420000000001</c:v>
                </c:pt>
                <c:pt idx="239">
                  <c:v>0.80102969999999996</c:v>
                </c:pt>
                <c:pt idx="240">
                  <c:v>0.90954570000000001</c:v>
                </c:pt>
                <c:pt idx="241">
                  <c:v>0.92710110000000001</c:v>
                </c:pt>
                <c:pt idx="242">
                  <c:v>0.91506140000000002</c:v>
                </c:pt>
                <c:pt idx="243">
                  <c:v>0.89556139999999995</c:v>
                </c:pt>
                <c:pt idx="244">
                  <c:v>0.88351429999999997</c:v>
                </c:pt>
                <c:pt idx="245">
                  <c:v>0.90062489999999995</c:v>
                </c:pt>
                <c:pt idx="246">
                  <c:v>0.90294640000000004</c:v>
                </c:pt>
                <c:pt idx="247">
                  <c:v>0.8981209</c:v>
                </c:pt>
                <c:pt idx="248">
                  <c:v>0.91077830000000004</c:v>
                </c:pt>
                <c:pt idx="249">
                  <c:v>0.90922320000000001</c:v>
                </c:pt>
                <c:pt idx="250">
                  <c:v>0.86163489999999998</c:v>
                </c:pt>
                <c:pt idx="251">
                  <c:v>0.85114999999999996</c:v>
                </c:pt>
                <c:pt idx="252">
                  <c:v>0.81594659999999997</c:v>
                </c:pt>
                <c:pt idx="253">
                  <c:v>0.79301200000000005</c:v>
                </c:pt>
                <c:pt idx="254">
                  <c:v>0.78303460000000003</c:v>
                </c:pt>
                <c:pt idx="255">
                  <c:v>0.77904770000000001</c:v>
                </c:pt>
                <c:pt idx="256">
                  <c:v>0.79994770000000004</c:v>
                </c:pt>
                <c:pt idx="257">
                  <c:v>0.80479780000000001</c:v>
                </c:pt>
                <c:pt idx="258">
                  <c:v>0.81441189999999997</c:v>
                </c:pt>
                <c:pt idx="259">
                  <c:v>0.79935659999999997</c:v>
                </c:pt>
                <c:pt idx="260">
                  <c:v>0.85047629999999996</c:v>
                </c:pt>
                <c:pt idx="261">
                  <c:v>0.88372700000000004</c:v>
                </c:pt>
                <c:pt idx="262">
                  <c:v>0.89379699999999995</c:v>
                </c:pt>
                <c:pt idx="263">
                  <c:v>0.88307860000000005</c:v>
                </c:pt>
                <c:pt idx="264">
                  <c:v>0.89619859999999996</c:v>
                </c:pt>
                <c:pt idx="265">
                  <c:v>0.90261449999999999</c:v>
                </c:pt>
                <c:pt idx="266">
                  <c:v>0.88907559999999997</c:v>
                </c:pt>
                <c:pt idx="267">
                  <c:v>0.88352889999999995</c:v>
                </c:pt>
                <c:pt idx="268">
                  <c:v>0.86933450000000001</c:v>
                </c:pt>
                <c:pt idx="269">
                  <c:v>0.88546829999999999</c:v>
                </c:pt>
                <c:pt idx="270">
                  <c:v>0.85047629999999996</c:v>
                </c:pt>
                <c:pt idx="271">
                  <c:v>0.88372700000000004</c:v>
                </c:pt>
                <c:pt idx="272">
                  <c:v>0.89379699999999995</c:v>
                </c:pt>
                <c:pt idx="273">
                  <c:v>0.88307860000000005</c:v>
                </c:pt>
                <c:pt idx="274">
                  <c:v>0.89619859999999996</c:v>
                </c:pt>
                <c:pt idx="275">
                  <c:v>0.90261449999999999</c:v>
                </c:pt>
                <c:pt idx="276">
                  <c:v>0.88907559999999997</c:v>
                </c:pt>
                <c:pt idx="277">
                  <c:v>0.88352889999999995</c:v>
                </c:pt>
                <c:pt idx="278">
                  <c:v>0.86933450000000001</c:v>
                </c:pt>
                <c:pt idx="279">
                  <c:v>0.88546829999999999</c:v>
                </c:pt>
                <c:pt idx="280">
                  <c:v>0.77511850000000004</c:v>
                </c:pt>
                <c:pt idx="281">
                  <c:v>0.79034360000000003</c:v>
                </c:pt>
                <c:pt idx="282">
                  <c:v>0.76932199999999995</c:v>
                </c:pt>
                <c:pt idx="283">
                  <c:v>0.78503500000000004</c:v>
                </c:pt>
                <c:pt idx="284">
                  <c:v>0.7902941</c:v>
                </c:pt>
                <c:pt idx="285">
                  <c:v>0.79639119999999997</c:v>
                </c:pt>
                <c:pt idx="286">
                  <c:v>0.80373470000000002</c:v>
                </c:pt>
                <c:pt idx="287">
                  <c:v>0.79590179999999999</c:v>
                </c:pt>
                <c:pt idx="288">
                  <c:v>0.79357420000000001</c:v>
                </c:pt>
                <c:pt idx="289">
                  <c:v>0.80102969999999996</c:v>
                </c:pt>
                <c:pt idx="290">
                  <c:v>0.77511850000000004</c:v>
                </c:pt>
                <c:pt idx="291">
                  <c:v>0.79034360000000003</c:v>
                </c:pt>
                <c:pt idx="292">
                  <c:v>0.76932199999999995</c:v>
                </c:pt>
                <c:pt idx="293">
                  <c:v>0.78503500000000004</c:v>
                </c:pt>
                <c:pt idx="294">
                  <c:v>0.7902941</c:v>
                </c:pt>
                <c:pt idx="295">
                  <c:v>0.79639119999999997</c:v>
                </c:pt>
                <c:pt idx="296">
                  <c:v>0.80373470000000002</c:v>
                </c:pt>
                <c:pt idx="297">
                  <c:v>0.79590179999999999</c:v>
                </c:pt>
                <c:pt idx="298">
                  <c:v>0.79357420000000001</c:v>
                </c:pt>
                <c:pt idx="299">
                  <c:v>0.80102969999999996</c:v>
                </c:pt>
                <c:pt idx="300">
                  <c:v>0.88317349999999994</c:v>
                </c:pt>
                <c:pt idx="301">
                  <c:v>0.89766889999999999</c:v>
                </c:pt>
                <c:pt idx="302">
                  <c:v>0.92839430000000001</c:v>
                </c:pt>
                <c:pt idx="303">
                  <c:v>0.90848260000000003</c:v>
                </c:pt>
                <c:pt idx="304">
                  <c:v>0.89645350000000001</c:v>
                </c:pt>
                <c:pt idx="305">
                  <c:v>0.90015149999999999</c:v>
                </c:pt>
                <c:pt idx="306">
                  <c:v>0.91021490000000005</c:v>
                </c:pt>
                <c:pt idx="307">
                  <c:v>0.90042949999999999</c:v>
                </c:pt>
                <c:pt idx="308">
                  <c:v>0.90832880000000005</c:v>
                </c:pt>
                <c:pt idx="309">
                  <c:v>0.91423319999999997</c:v>
                </c:pt>
                <c:pt idx="310">
                  <c:v>0.77511850000000004</c:v>
                </c:pt>
                <c:pt idx="311">
                  <c:v>0.79034360000000003</c:v>
                </c:pt>
                <c:pt idx="312">
                  <c:v>0.76932199999999995</c:v>
                </c:pt>
                <c:pt idx="313">
                  <c:v>0.78503500000000004</c:v>
                </c:pt>
                <c:pt idx="314">
                  <c:v>0.7902941</c:v>
                </c:pt>
                <c:pt idx="315">
                  <c:v>0.79639119999999997</c:v>
                </c:pt>
                <c:pt idx="316">
                  <c:v>0.80373470000000002</c:v>
                </c:pt>
                <c:pt idx="317">
                  <c:v>0.79590179999999999</c:v>
                </c:pt>
                <c:pt idx="318">
                  <c:v>0.79357420000000001</c:v>
                </c:pt>
                <c:pt idx="319">
                  <c:v>0.80102969999999996</c:v>
                </c:pt>
                <c:pt idx="320">
                  <c:v>0.77511850000000004</c:v>
                </c:pt>
                <c:pt idx="321">
                  <c:v>0.79034360000000003</c:v>
                </c:pt>
                <c:pt idx="322">
                  <c:v>0.76932199999999995</c:v>
                </c:pt>
                <c:pt idx="323">
                  <c:v>0.78503500000000004</c:v>
                </c:pt>
                <c:pt idx="324">
                  <c:v>0.7902941</c:v>
                </c:pt>
                <c:pt idx="325">
                  <c:v>0.79639119999999997</c:v>
                </c:pt>
                <c:pt idx="326">
                  <c:v>0.80373470000000002</c:v>
                </c:pt>
                <c:pt idx="327">
                  <c:v>0.79590179999999999</c:v>
                </c:pt>
                <c:pt idx="328">
                  <c:v>0.79357420000000001</c:v>
                </c:pt>
                <c:pt idx="329">
                  <c:v>0.80102969999999996</c:v>
                </c:pt>
                <c:pt idx="330">
                  <c:v>0.95347190000000004</c:v>
                </c:pt>
                <c:pt idx="331">
                  <c:v>0.97884139999999997</c:v>
                </c:pt>
                <c:pt idx="332">
                  <c:v>0.98265599999999997</c:v>
                </c:pt>
                <c:pt idx="333">
                  <c:v>0.94278150000000005</c:v>
                </c:pt>
                <c:pt idx="334">
                  <c:v>0.9403821</c:v>
                </c:pt>
                <c:pt idx="335">
                  <c:v>0.94421149999999998</c:v>
                </c:pt>
                <c:pt idx="336">
                  <c:v>0.93307929999999994</c:v>
                </c:pt>
                <c:pt idx="337">
                  <c:v>0.94155759999999999</c:v>
                </c:pt>
                <c:pt idx="338">
                  <c:v>0.94090929999999995</c:v>
                </c:pt>
                <c:pt idx="339">
                  <c:v>0.9403937</c:v>
                </c:pt>
                <c:pt idx="340">
                  <c:v>0.77511850000000004</c:v>
                </c:pt>
                <c:pt idx="341">
                  <c:v>0.79034360000000003</c:v>
                </c:pt>
                <c:pt idx="342">
                  <c:v>0.76932199999999995</c:v>
                </c:pt>
                <c:pt idx="343">
                  <c:v>0.78503500000000004</c:v>
                </c:pt>
                <c:pt idx="344">
                  <c:v>0.7902941</c:v>
                </c:pt>
                <c:pt idx="345">
                  <c:v>0.79639119999999997</c:v>
                </c:pt>
                <c:pt idx="346">
                  <c:v>0.80373470000000002</c:v>
                </c:pt>
                <c:pt idx="347">
                  <c:v>0.79590179999999999</c:v>
                </c:pt>
                <c:pt idx="348">
                  <c:v>0.79357420000000001</c:v>
                </c:pt>
                <c:pt idx="349">
                  <c:v>0.80102969999999996</c:v>
                </c:pt>
                <c:pt idx="350">
                  <c:v>0.88317349999999994</c:v>
                </c:pt>
                <c:pt idx="351">
                  <c:v>0.89766889999999999</c:v>
                </c:pt>
                <c:pt idx="352">
                  <c:v>0.92839430000000001</c:v>
                </c:pt>
                <c:pt idx="353">
                  <c:v>0.90848260000000003</c:v>
                </c:pt>
                <c:pt idx="354">
                  <c:v>0.89645350000000001</c:v>
                </c:pt>
                <c:pt idx="355">
                  <c:v>0.90015149999999999</c:v>
                </c:pt>
                <c:pt idx="356">
                  <c:v>0.91021490000000005</c:v>
                </c:pt>
                <c:pt idx="357">
                  <c:v>0.90042949999999999</c:v>
                </c:pt>
                <c:pt idx="358">
                  <c:v>0.90832880000000005</c:v>
                </c:pt>
                <c:pt idx="359">
                  <c:v>0.91423319999999997</c:v>
                </c:pt>
                <c:pt idx="360">
                  <c:v>0.95347190000000004</c:v>
                </c:pt>
                <c:pt idx="361">
                  <c:v>0.97884139999999997</c:v>
                </c:pt>
                <c:pt idx="362">
                  <c:v>0.98265599999999997</c:v>
                </c:pt>
                <c:pt idx="363">
                  <c:v>0.94278150000000005</c:v>
                </c:pt>
                <c:pt idx="364">
                  <c:v>0.9403821</c:v>
                </c:pt>
                <c:pt idx="365">
                  <c:v>0.94421149999999998</c:v>
                </c:pt>
                <c:pt idx="366">
                  <c:v>0.93307929999999994</c:v>
                </c:pt>
                <c:pt idx="367">
                  <c:v>0.94155759999999999</c:v>
                </c:pt>
                <c:pt idx="368">
                  <c:v>0.94090929999999995</c:v>
                </c:pt>
                <c:pt idx="369">
                  <c:v>0.9403937</c:v>
                </c:pt>
                <c:pt idx="370">
                  <c:v>0.77511850000000004</c:v>
                </c:pt>
                <c:pt idx="371">
                  <c:v>0.79034360000000003</c:v>
                </c:pt>
                <c:pt idx="372">
                  <c:v>0.76932199999999995</c:v>
                </c:pt>
                <c:pt idx="373">
                  <c:v>0.78503500000000004</c:v>
                </c:pt>
                <c:pt idx="374">
                  <c:v>0.7902941</c:v>
                </c:pt>
                <c:pt idx="375">
                  <c:v>0.79639119999999997</c:v>
                </c:pt>
                <c:pt idx="376">
                  <c:v>0.80373470000000002</c:v>
                </c:pt>
                <c:pt idx="377">
                  <c:v>0.79590179999999999</c:v>
                </c:pt>
                <c:pt idx="378">
                  <c:v>0.79357420000000001</c:v>
                </c:pt>
                <c:pt idx="379">
                  <c:v>0.80102969999999996</c:v>
                </c:pt>
                <c:pt idx="380">
                  <c:v>0.77511850000000004</c:v>
                </c:pt>
                <c:pt idx="381">
                  <c:v>0.79034360000000003</c:v>
                </c:pt>
                <c:pt idx="382">
                  <c:v>0.76932199999999995</c:v>
                </c:pt>
                <c:pt idx="383">
                  <c:v>0.78503500000000004</c:v>
                </c:pt>
                <c:pt idx="384">
                  <c:v>0.7902941</c:v>
                </c:pt>
                <c:pt idx="385">
                  <c:v>0.79639119999999997</c:v>
                </c:pt>
                <c:pt idx="386">
                  <c:v>0.80373470000000002</c:v>
                </c:pt>
                <c:pt idx="387">
                  <c:v>0.79590179999999999</c:v>
                </c:pt>
                <c:pt idx="388">
                  <c:v>0.79357420000000001</c:v>
                </c:pt>
                <c:pt idx="389">
                  <c:v>0.80102969999999996</c:v>
                </c:pt>
                <c:pt idx="390">
                  <c:v>0.94368419999999997</c:v>
                </c:pt>
                <c:pt idx="391">
                  <c:v>0.9795682</c:v>
                </c:pt>
                <c:pt idx="392">
                  <c:v>0.96152329999999997</c:v>
                </c:pt>
                <c:pt idx="393">
                  <c:v>0.94346569999999996</c:v>
                </c:pt>
                <c:pt idx="394">
                  <c:v>0.97133559999999997</c:v>
                </c:pt>
                <c:pt idx="395">
                  <c:v>0.95867440000000004</c:v>
                </c:pt>
                <c:pt idx="396">
                  <c:v>0.94058529999999996</c:v>
                </c:pt>
                <c:pt idx="397">
                  <c:v>0.94472940000000005</c:v>
                </c:pt>
                <c:pt idx="398">
                  <c:v>0.94053980000000004</c:v>
                </c:pt>
                <c:pt idx="399">
                  <c:v>0.93353059999999999</c:v>
                </c:pt>
                <c:pt idx="400">
                  <c:v>0.95461220000000002</c:v>
                </c:pt>
                <c:pt idx="401">
                  <c:v>0.96948489999999998</c:v>
                </c:pt>
                <c:pt idx="402">
                  <c:v>0.96727940000000001</c:v>
                </c:pt>
                <c:pt idx="403">
                  <c:v>0.97733539999999997</c:v>
                </c:pt>
                <c:pt idx="404">
                  <c:v>0.98930580000000001</c:v>
                </c:pt>
                <c:pt idx="405">
                  <c:v>0.96712220000000004</c:v>
                </c:pt>
                <c:pt idx="406">
                  <c:v>0.98188379999999997</c:v>
                </c:pt>
                <c:pt idx="407">
                  <c:v>0.97558719999999999</c:v>
                </c:pt>
                <c:pt idx="408">
                  <c:v>0.96539489999999994</c:v>
                </c:pt>
                <c:pt idx="409">
                  <c:v>0.96178419999999998</c:v>
                </c:pt>
                <c:pt idx="410">
                  <c:v>0.77511850000000004</c:v>
                </c:pt>
                <c:pt idx="411">
                  <c:v>0.79034360000000003</c:v>
                </c:pt>
                <c:pt idx="412">
                  <c:v>0.76932199999999995</c:v>
                </c:pt>
                <c:pt idx="413">
                  <c:v>0.78503500000000004</c:v>
                </c:pt>
                <c:pt idx="414">
                  <c:v>0.7902941</c:v>
                </c:pt>
                <c:pt idx="415">
                  <c:v>0.79639119999999997</c:v>
                </c:pt>
                <c:pt idx="416">
                  <c:v>0.80373470000000002</c:v>
                </c:pt>
                <c:pt idx="417">
                  <c:v>0.79590179999999999</c:v>
                </c:pt>
                <c:pt idx="418">
                  <c:v>0.79357420000000001</c:v>
                </c:pt>
                <c:pt idx="419">
                  <c:v>0.80102969999999996</c:v>
                </c:pt>
                <c:pt idx="420">
                  <c:v>0.93947060000000004</c:v>
                </c:pt>
                <c:pt idx="421">
                  <c:v>0.9774912</c:v>
                </c:pt>
                <c:pt idx="422">
                  <c:v>0.96031889999999998</c:v>
                </c:pt>
                <c:pt idx="423">
                  <c:v>0.92769000000000001</c:v>
                </c:pt>
                <c:pt idx="424">
                  <c:v>0.93133489999999997</c:v>
                </c:pt>
                <c:pt idx="425">
                  <c:v>0.92958350000000001</c:v>
                </c:pt>
                <c:pt idx="426">
                  <c:v>0.9315833</c:v>
                </c:pt>
                <c:pt idx="427">
                  <c:v>0.9304808</c:v>
                </c:pt>
                <c:pt idx="428">
                  <c:v>0.92838109999999996</c:v>
                </c:pt>
                <c:pt idx="429">
                  <c:v>0.92839170000000004</c:v>
                </c:pt>
                <c:pt idx="430">
                  <c:v>0.85047629999999996</c:v>
                </c:pt>
                <c:pt idx="431">
                  <c:v>0.88372700000000004</c:v>
                </c:pt>
                <c:pt idx="432">
                  <c:v>0.89379699999999995</c:v>
                </c:pt>
                <c:pt idx="433">
                  <c:v>0.88307860000000005</c:v>
                </c:pt>
                <c:pt idx="434">
                  <c:v>0.89619859999999996</c:v>
                </c:pt>
                <c:pt idx="435">
                  <c:v>0.90261449999999999</c:v>
                </c:pt>
                <c:pt idx="436">
                  <c:v>0.88907559999999997</c:v>
                </c:pt>
                <c:pt idx="437">
                  <c:v>0.88352889999999995</c:v>
                </c:pt>
                <c:pt idx="438">
                  <c:v>0.86933450000000001</c:v>
                </c:pt>
                <c:pt idx="439">
                  <c:v>0.88546829999999999</c:v>
                </c:pt>
                <c:pt idx="440">
                  <c:v>0.88317349999999994</c:v>
                </c:pt>
                <c:pt idx="441">
                  <c:v>0.89766889999999999</c:v>
                </c:pt>
                <c:pt idx="442">
                  <c:v>0.92839430000000001</c:v>
                </c:pt>
                <c:pt idx="443">
                  <c:v>0.90848260000000003</c:v>
                </c:pt>
                <c:pt idx="444">
                  <c:v>0.89645350000000001</c:v>
                </c:pt>
                <c:pt idx="445">
                  <c:v>0.90015149999999999</c:v>
                </c:pt>
                <c:pt idx="446">
                  <c:v>0.91021490000000005</c:v>
                </c:pt>
                <c:pt idx="447">
                  <c:v>0.90042949999999999</c:v>
                </c:pt>
                <c:pt idx="448">
                  <c:v>0.90832880000000005</c:v>
                </c:pt>
                <c:pt idx="449">
                  <c:v>0.91423319999999997</c:v>
                </c:pt>
                <c:pt idx="450">
                  <c:v>0.77511850000000004</c:v>
                </c:pt>
                <c:pt idx="451">
                  <c:v>0.79034360000000003</c:v>
                </c:pt>
                <c:pt idx="452">
                  <c:v>0.76932199999999995</c:v>
                </c:pt>
                <c:pt idx="453">
                  <c:v>0.78503500000000004</c:v>
                </c:pt>
                <c:pt idx="454">
                  <c:v>0.7902941</c:v>
                </c:pt>
                <c:pt idx="455">
                  <c:v>0.79639119999999997</c:v>
                </c:pt>
                <c:pt idx="456">
                  <c:v>0.80373470000000002</c:v>
                </c:pt>
                <c:pt idx="457">
                  <c:v>0.79590179999999999</c:v>
                </c:pt>
                <c:pt idx="458">
                  <c:v>0.79357420000000001</c:v>
                </c:pt>
                <c:pt idx="459">
                  <c:v>0.80102969999999996</c:v>
                </c:pt>
                <c:pt idx="460">
                  <c:v>0.71818099999999996</c:v>
                </c:pt>
                <c:pt idx="461">
                  <c:v>0.73423119999999997</c:v>
                </c:pt>
                <c:pt idx="462">
                  <c:v>0.71687610000000002</c:v>
                </c:pt>
                <c:pt idx="463">
                  <c:v>0.71363880000000002</c:v>
                </c:pt>
                <c:pt idx="464">
                  <c:v>0.73334679999999997</c:v>
                </c:pt>
                <c:pt idx="465">
                  <c:v>0.72521040000000003</c:v>
                </c:pt>
                <c:pt idx="466">
                  <c:v>0.73490109999999997</c:v>
                </c:pt>
                <c:pt idx="467">
                  <c:v>0.78653839999999997</c:v>
                </c:pt>
                <c:pt idx="468">
                  <c:v>0.78837619999999997</c:v>
                </c:pt>
                <c:pt idx="469">
                  <c:v>0.78732480000000005</c:v>
                </c:pt>
                <c:pt idx="470">
                  <c:v>0.92642780000000002</c:v>
                </c:pt>
                <c:pt idx="471">
                  <c:v>0.97014639999999996</c:v>
                </c:pt>
                <c:pt idx="472">
                  <c:v>0.96209769999999994</c:v>
                </c:pt>
                <c:pt idx="473">
                  <c:v>0.92976300000000001</c:v>
                </c:pt>
                <c:pt idx="474">
                  <c:v>0.92795030000000001</c:v>
                </c:pt>
                <c:pt idx="475">
                  <c:v>0.90866119999999995</c:v>
                </c:pt>
                <c:pt idx="476">
                  <c:v>0.8993044</c:v>
                </c:pt>
                <c:pt idx="477">
                  <c:v>0.8943219</c:v>
                </c:pt>
                <c:pt idx="478">
                  <c:v>0.88694170000000006</c:v>
                </c:pt>
                <c:pt idx="479">
                  <c:v>0.88716779999999995</c:v>
                </c:pt>
                <c:pt idx="480">
                  <c:v>0.76067890000000005</c:v>
                </c:pt>
                <c:pt idx="481">
                  <c:v>0.81942990000000004</c:v>
                </c:pt>
                <c:pt idx="482">
                  <c:v>0.77055479999999998</c:v>
                </c:pt>
                <c:pt idx="483">
                  <c:v>0.78652699999999998</c:v>
                </c:pt>
                <c:pt idx="484">
                  <c:v>0.8310767</c:v>
                </c:pt>
                <c:pt idx="485">
                  <c:v>0.87939650000000003</c:v>
                </c:pt>
                <c:pt idx="486">
                  <c:v>0.86889430000000001</c:v>
                </c:pt>
                <c:pt idx="487">
                  <c:v>0.89507250000000005</c:v>
                </c:pt>
                <c:pt idx="488">
                  <c:v>0.87831649999999994</c:v>
                </c:pt>
                <c:pt idx="489">
                  <c:v>0.88701649999999999</c:v>
                </c:pt>
                <c:pt idx="490">
                  <c:v>0.95461220000000002</c:v>
                </c:pt>
                <c:pt idx="491">
                  <c:v>0.96948489999999998</c:v>
                </c:pt>
                <c:pt idx="492">
                  <c:v>0.96727940000000001</c:v>
                </c:pt>
                <c:pt idx="493">
                  <c:v>0.97733539999999997</c:v>
                </c:pt>
                <c:pt idx="494">
                  <c:v>0.98930580000000001</c:v>
                </c:pt>
                <c:pt idx="495">
                  <c:v>0.96712220000000004</c:v>
                </c:pt>
                <c:pt idx="496">
                  <c:v>0.98188379999999997</c:v>
                </c:pt>
                <c:pt idx="497">
                  <c:v>0.97558719999999999</c:v>
                </c:pt>
                <c:pt idx="498">
                  <c:v>0.96539489999999994</c:v>
                </c:pt>
                <c:pt idx="499">
                  <c:v>0.96178419999999998</c:v>
                </c:pt>
                <c:pt idx="500">
                  <c:v>0.9328244</c:v>
                </c:pt>
                <c:pt idx="501">
                  <c:v>0.93714520000000001</c:v>
                </c:pt>
                <c:pt idx="502">
                  <c:v>0.92397870000000004</c:v>
                </c:pt>
                <c:pt idx="503">
                  <c:v>0.92176970000000003</c:v>
                </c:pt>
                <c:pt idx="504">
                  <c:v>0.90709530000000005</c:v>
                </c:pt>
                <c:pt idx="505">
                  <c:v>0.90984240000000005</c:v>
                </c:pt>
                <c:pt idx="506">
                  <c:v>0.90849480000000005</c:v>
                </c:pt>
                <c:pt idx="507">
                  <c:v>0.90348430000000002</c:v>
                </c:pt>
                <c:pt idx="508">
                  <c:v>0.89133510000000005</c:v>
                </c:pt>
                <c:pt idx="509">
                  <c:v>0.89513089999999995</c:v>
                </c:pt>
                <c:pt idx="510">
                  <c:v>0.95347190000000004</c:v>
                </c:pt>
                <c:pt idx="511">
                  <c:v>0.97884139999999997</c:v>
                </c:pt>
                <c:pt idx="512">
                  <c:v>0.98265599999999997</c:v>
                </c:pt>
                <c:pt idx="513">
                  <c:v>0.94278150000000005</c:v>
                </c:pt>
                <c:pt idx="514">
                  <c:v>0.9403821</c:v>
                </c:pt>
                <c:pt idx="515">
                  <c:v>0.94421149999999998</c:v>
                </c:pt>
                <c:pt idx="516">
                  <c:v>0.93307929999999994</c:v>
                </c:pt>
                <c:pt idx="517">
                  <c:v>0.94155759999999999</c:v>
                </c:pt>
                <c:pt idx="518">
                  <c:v>0.94090929999999995</c:v>
                </c:pt>
                <c:pt idx="519">
                  <c:v>0.9403937</c:v>
                </c:pt>
                <c:pt idx="520">
                  <c:v>0.77511850000000004</c:v>
                </c:pt>
                <c:pt idx="521">
                  <c:v>0.79034360000000003</c:v>
                </c:pt>
                <c:pt idx="522">
                  <c:v>0.76932199999999995</c:v>
                </c:pt>
                <c:pt idx="523">
                  <c:v>0.78503500000000004</c:v>
                </c:pt>
                <c:pt idx="524">
                  <c:v>0.7902941</c:v>
                </c:pt>
                <c:pt idx="525">
                  <c:v>0.79639119999999997</c:v>
                </c:pt>
                <c:pt idx="526">
                  <c:v>0.80373470000000002</c:v>
                </c:pt>
                <c:pt idx="527">
                  <c:v>0.79590179999999999</c:v>
                </c:pt>
                <c:pt idx="528">
                  <c:v>0.79357420000000001</c:v>
                </c:pt>
                <c:pt idx="529">
                  <c:v>0.80102969999999996</c:v>
                </c:pt>
                <c:pt idx="530">
                  <c:v>0.92715769999999997</c:v>
                </c:pt>
                <c:pt idx="531">
                  <c:v>0.9359982</c:v>
                </c:pt>
                <c:pt idx="532">
                  <c:v>0.93905850000000002</c:v>
                </c:pt>
                <c:pt idx="533">
                  <c:v>0.91608579999999995</c:v>
                </c:pt>
                <c:pt idx="534">
                  <c:v>0.91395349999999997</c:v>
                </c:pt>
                <c:pt idx="535">
                  <c:v>0.91588530000000001</c:v>
                </c:pt>
                <c:pt idx="536">
                  <c:v>0.90852869999999997</c:v>
                </c:pt>
                <c:pt idx="537">
                  <c:v>0.9131745</c:v>
                </c:pt>
                <c:pt idx="538">
                  <c:v>0.91768590000000005</c:v>
                </c:pt>
                <c:pt idx="539">
                  <c:v>0.91210530000000001</c:v>
                </c:pt>
                <c:pt idx="540">
                  <c:v>0.89768199999999998</c:v>
                </c:pt>
                <c:pt idx="541">
                  <c:v>0.93866780000000005</c:v>
                </c:pt>
                <c:pt idx="542">
                  <c:v>0.92847150000000001</c:v>
                </c:pt>
                <c:pt idx="543">
                  <c:v>0.87134940000000005</c:v>
                </c:pt>
                <c:pt idx="544">
                  <c:v>0.89653939999999999</c:v>
                </c:pt>
                <c:pt idx="545">
                  <c:v>0.89473119999999995</c:v>
                </c:pt>
                <c:pt idx="546">
                  <c:v>0.87893589999999999</c:v>
                </c:pt>
                <c:pt idx="547">
                  <c:v>0.87259209999999998</c:v>
                </c:pt>
                <c:pt idx="548">
                  <c:v>0.87121459999999995</c:v>
                </c:pt>
                <c:pt idx="549">
                  <c:v>0.87161489999999997</c:v>
                </c:pt>
                <c:pt idx="550">
                  <c:v>0.89199759999999995</c:v>
                </c:pt>
                <c:pt idx="551">
                  <c:v>0.91546119999999997</c:v>
                </c:pt>
                <c:pt idx="552">
                  <c:v>0.94772420000000002</c:v>
                </c:pt>
                <c:pt idx="553">
                  <c:v>0.90985890000000003</c:v>
                </c:pt>
                <c:pt idx="554">
                  <c:v>0.91754309999999994</c:v>
                </c:pt>
                <c:pt idx="555">
                  <c:v>0.91628810000000005</c:v>
                </c:pt>
                <c:pt idx="556">
                  <c:v>0.91556859999999995</c:v>
                </c:pt>
                <c:pt idx="557">
                  <c:v>0.90703299999999998</c:v>
                </c:pt>
                <c:pt idx="558">
                  <c:v>0.9096166</c:v>
                </c:pt>
                <c:pt idx="559">
                  <c:v>0.92016929999999997</c:v>
                </c:pt>
                <c:pt idx="560">
                  <c:v>0.89768199999999998</c:v>
                </c:pt>
                <c:pt idx="561">
                  <c:v>0.93866780000000005</c:v>
                </c:pt>
                <c:pt idx="562">
                  <c:v>0.92847150000000001</c:v>
                </c:pt>
                <c:pt idx="563">
                  <c:v>0.87134940000000005</c:v>
                </c:pt>
                <c:pt idx="564">
                  <c:v>0.89653939999999999</c:v>
                </c:pt>
                <c:pt idx="565">
                  <c:v>0.89473119999999995</c:v>
                </c:pt>
                <c:pt idx="566">
                  <c:v>0.87893589999999999</c:v>
                </c:pt>
                <c:pt idx="567">
                  <c:v>0.87259209999999998</c:v>
                </c:pt>
                <c:pt idx="568">
                  <c:v>0.87121459999999995</c:v>
                </c:pt>
                <c:pt idx="569">
                  <c:v>0.87161489999999997</c:v>
                </c:pt>
                <c:pt idx="570">
                  <c:v>0.94678439999999997</c:v>
                </c:pt>
                <c:pt idx="571">
                  <c:v>0.89354299999999998</c:v>
                </c:pt>
                <c:pt idx="572">
                  <c:v>0.91631629999999997</c:v>
                </c:pt>
                <c:pt idx="573">
                  <c:v>0.9147885</c:v>
                </c:pt>
                <c:pt idx="574">
                  <c:v>0.92869259999999998</c:v>
                </c:pt>
                <c:pt idx="575">
                  <c:v>0.92459539999999996</c:v>
                </c:pt>
                <c:pt idx="576">
                  <c:v>0.91678950000000003</c:v>
                </c:pt>
                <c:pt idx="577">
                  <c:v>0.93762699999999999</c:v>
                </c:pt>
                <c:pt idx="578">
                  <c:v>0.92463390000000001</c:v>
                </c:pt>
                <c:pt idx="579">
                  <c:v>0.9201298</c:v>
                </c:pt>
                <c:pt idx="580">
                  <c:v>0.9328244</c:v>
                </c:pt>
                <c:pt idx="581">
                  <c:v>0.93714520000000001</c:v>
                </c:pt>
                <c:pt idx="582">
                  <c:v>0.92397870000000004</c:v>
                </c:pt>
                <c:pt idx="583">
                  <c:v>0.92176970000000003</c:v>
                </c:pt>
                <c:pt idx="584">
                  <c:v>0.90709530000000005</c:v>
                </c:pt>
                <c:pt idx="585">
                  <c:v>0.90984240000000005</c:v>
                </c:pt>
                <c:pt idx="586">
                  <c:v>0.90849480000000005</c:v>
                </c:pt>
                <c:pt idx="587">
                  <c:v>0.90348430000000002</c:v>
                </c:pt>
                <c:pt idx="588">
                  <c:v>0.89133510000000005</c:v>
                </c:pt>
                <c:pt idx="589">
                  <c:v>0.89513089999999995</c:v>
                </c:pt>
                <c:pt idx="590">
                  <c:v>0.95347190000000004</c:v>
                </c:pt>
                <c:pt idx="591">
                  <c:v>0.97884139999999997</c:v>
                </c:pt>
                <c:pt idx="592">
                  <c:v>0.98265599999999997</c:v>
                </c:pt>
                <c:pt idx="593">
                  <c:v>0.94278150000000005</c:v>
                </c:pt>
                <c:pt idx="594">
                  <c:v>0.9403821</c:v>
                </c:pt>
                <c:pt idx="595">
                  <c:v>0.94421149999999998</c:v>
                </c:pt>
                <c:pt idx="596">
                  <c:v>0.93307929999999994</c:v>
                </c:pt>
                <c:pt idx="597">
                  <c:v>0.94155759999999999</c:v>
                </c:pt>
                <c:pt idx="598">
                  <c:v>0.94090929999999995</c:v>
                </c:pt>
                <c:pt idx="599">
                  <c:v>0.9403937</c:v>
                </c:pt>
                <c:pt idx="600">
                  <c:v>0.88317349999999994</c:v>
                </c:pt>
                <c:pt idx="601">
                  <c:v>0.89766889999999999</c:v>
                </c:pt>
                <c:pt idx="602">
                  <c:v>0.92839430000000001</c:v>
                </c:pt>
                <c:pt idx="603">
                  <c:v>0.90848260000000003</c:v>
                </c:pt>
                <c:pt idx="604">
                  <c:v>0.89645350000000001</c:v>
                </c:pt>
                <c:pt idx="605">
                  <c:v>0.90015149999999999</c:v>
                </c:pt>
                <c:pt idx="606">
                  <c:v>0.91021490000000005</c:v>
                </c:pt>
                <c:pt idx="607">
                  <c:v>0.90042949999999999</c:v>
                </c:pt>
                <c:pt idx="608">
                  <c:v>0.90832880000000005</c:v>
                </c:pt>
                <c:pt idx="609">
                  <c:v>0.91423319999999997</c:v>
                </c:pt>
                <c:pt idx="610">
                  <c:v>0.9328244</c:v>
                </c:pt>
                <c:pt idx="611">
                  <c:v>0.93714520000000001</c:v>
                </c:pt>
                <c:pt idx="612">
                  <c:v>0.92397870000000004</c:v>
                </c:pt>
                <c:pt idx="613">
                  <c:v>0.92176970000000003</c:v>
                </c:pt>
                <c:pt idx="614">
                  <c:v>0.90709530000000005</c:v>
                </c:pt>
                <c:pt idx="615">
                  <c:v>0.90984240000000005</c:v>
                </c:pt>
                <c:pt idx="616">
                  <c:v>0.90849480000000005</c:v>
                </c:pt>
                <c:pt idx="617">
                  <c:v>0.90348430000000002</c:v>
                </c:pt>
                <c:pt idx="618">
                  <c:v>0.89133510000000005</c:v>
                </c:pt>
                <c:pt idx="619">
                  <c:v>0.89513089999999995</c:v>
                </c:pt>
                <c:pt idx="620">
                  <c:v>0.89768199999999998</c:v>
                </c:pt>
                <c:pt idx="621">
                  <c:v>0.93866780000000005</c:v>
                </c:pt>
                <c:pt idx="622">
                  <c:v>0.92847150000000001</c:v>
                </c:pt>
                <c:pt idx="623">
                  <c:v>0.87134940000000005</c:v>
                </c:pt>
                <c:pt idx="624">
                  <c:v>0.89653939999999999</c:v>
                </c:pt>
                <c:pt idx="625">
                  <c:v>0.89473119999999995</c:v>
                </c:pt>
                <c:pt idx="626">
                  <c:v>0.87893589999999999</c:v>
                </c:pt>
                <c:pt idx="627">
                  <c:v>0.87259209999999998</c:v>
                </c:pt>
                <c:pt idx="628">
                  <c:v>0.87121459999999995</c:v>
                </c:pt>
                <c:pt idx="629">
                  <c:v>0.87161489999999997</c:v>
                </c:pt>
                <c:pt idx="630">
                  <c:v>0.77709830000000002</c:v>
                </c:pt>
                <c:pt idx="631">
                  <c:v>0.78847520000000004</c:v>
                </c:pt>
                <c:pt idx="632">
                  <c:v>0.76791220000000004</c:v>
                </c:pt>
                <c:pt idx="633">
                  <c:v>0.76610299999999998</c:v>
                </c:pt>
                <c:pt idx="634">
                  <c:v>0.74985950000000001</c:v>
                </c:pt>
                <c:pt idx="635">
                  <c:v>0.77492240000000001</c:v>
                </c:pt>
                <c:pt idx="636">
                  <c:v>0.8048845</c:v>
                </c:pt>
                <c:pt idx="637">
                  <c:v>0.82151470000000004</c:v>
                </c:pt>
                <c:pt idx="638">
                  <c:v>0.82607140000000001</c:v>
                </c:pt>
                <c:pt idx="639">
                  <c:v>0.82514569999999998</c:v>
                </c:pt>
                <c:pt idx="640">
                  <c:v>0.93947060000000004</c:v>
                </c:pt>
                <c:pt idx="641">
                  <c:v>0.9774912</c:v>
                </c:pt>
                <c:pt idx="642">
                  <c:v>0.96031889999999998</c:v>
                </c:pt>
                <c:pt idx="643">
                  <c:v>0.92769000000000001</c:v>
                </c:pt>
                <c:pt idx="644">
                  <c:v>0.93133489999999997</c:v>
                </c:pt>
                <c:pt idx="645">
                  <c:v>0.92958350000000001</c:v>
                </c:pt>
                <c:pt idx="646">
                  <c:v>0.9315833</c:v>
                </c:pt>
                <c:pt idx="647">
                  <c:v>0.9304808</c:v>
                </c:pt>
                <c:pt idx="648">
                  <c:v>0.92838109999999996</c:v>
                </c:pt>
                <c:pt idx="649">
                  <c:v>0.92839170000000004</c:v>
                </c:pt>
                <c:pt idx="650">
                  <c:v>0.94368419999999997</c:v>
                </c:pt>
                <c:pt idx="651">
                  <c:v>0.9795682</c:v>
                </c:pt>
                <c:pt idx="652">
                  <c:v>0.96152329999999997</c:v>
                </c:pt>
                <c:pt idx="653">
                  <c:v>0.94346569999999996</c:v>
                </c:pt>
                <c:pt idx="654">
                  <c:v>0.97133559999999997</c:v>
                </c:pt>
                <c:pt idx="655">
                  <c:v>0.95867440000000004</c:v>
                </c:pt>
                <c:pt idx="656">
                  <c:v>0.94058529999999996</c:v>
                </c:pt>
                <c:pt idx="657">
                  <c:v>0.94472940000000005</c:v>
                </c:pt>
                <c:pt idx="658">
                  <c:v>0.94053980000000004</c:v>
                </c:pt>
                <c:pt idx="659">
                  <c:v>0.93353059999999999</c:v>
                </c:pt>
                <c:pt idx="660">
                  <c:v>0.77511850000000004</c:v>
                </c:pt>
                <c:pt idx="661">
                  <c:v>0.79034360000000003</c:v>
                </c:pt>
                <c:pt idx="662">
                  <c:v>0.76932199999999995</c:v>
                </c:pt>
                <c:pt idx="663">
                  <c:v>0.78503500000000004</c:v>
                </c:pt>
                <c:pt idx="664">
                  <c:v>0.7902941</c:v>
                </c:pt>
                <c:pt idx="665">
                  <c:v>0.79639119999999997</c:v>
                </c:pt>
                <c:pt idx="666">
                  <c:v>0.80373470000000002</c:v>
                </c:pt>
                <c:pt idx="667">
                  <c:v>0.79590179999999999</c:v>
                </c:pt>
                <c:pt idx="668">
                  <c:v>0.79357420000000001</c:v>
                </c:pt>
                <c:pt idx="669">
                  <c:v>0.80102969999999996</c:v>
                </c:pt>
                <c:pt idx="670">
                  <c:v>0.77511850000000004</c:v>
                </c:pt>
                <c:pt idx="671">
                  <c:v>0.79034360000000003</c:v>
                </c:pt>
                <c:pt idx="672">
                  <c:v>0.76932199999999995</c:v>
                </c:pt>
                <c:pt idx="673">
                  <c:v>0.78503500000000004</c:v>
                </c:pt>
                <c:pt idx="674">
                  <c:v>0.7902941</c:v>
                </c:pt>
                <c:pt idx="675">
                  <c:v>0.79639119999999997</c:v>
                </c:pt>
                <c:pt idx="676">
                  <c:v>0.80373470000000002</c:v>
                </c:pt>
                <c:pt idx="677">
                  <c:v>0.79590179999999999</c:v>
                </c:pt>
                <c:pt idx="678">
                  <c:v>0.79357420000000001</c:v>
                </c:pt>
                <c:pt idx="679">
                  <c:v>0.80102969999999996</c:v>
                </c:pt>
                <c:pt idx="680">
                  <c:v>0.91274449999999996</c:v>
                </c:pt>
                <c:pt idx="681">
                  <c:v>0.90596010000000005</c:v>
                </c:pt>
                <c:pt idx="682">
                  <c:v>0.95703450000000001</c:v>
                </c:pt>
                <c:pt idx="683">
                  <c:v>0.94153520000000002</c:v>
                </c:pt>
                <c:pt idx="684">
                  <c:v>0.9230216</c:v>
                </c:pt>
                <c:pt idx="685">
                  <c:v>0.9312608</c:v>
                </c:pt>
                <c:pt idx="686">
                  <c:v>0.93256939999999999</c:v>
                </c:pt>
                <c:pt idx="687">
                  <c:v>0.9339845</c:v>
                </c:pt>
                <c:pt idx="688">
                  <c:v>0.94880370000000003</c:v>
                </c:pt>
                <c:pt idx="689">
                  <c:v>0.94519220000000004</c:v>
                </c:pt>
                <c:pt idx="690">
                  <c:v>0.85047629999999996</c:v>
                </c:pt>
                <c:pt idx="691">
                  <c:v>0.88372700000000004</c:v>
                </c:pt>
                <c:pt idx="692">
                  <c:v>0.89379699999999995</c:v>
                </c:pt>
                <c:pt idx="693">
                  <c:v>0.88307860000000005</c:v>
                </c:pt>
                <c:pt idx="694">
                  <c:v>0.89619859999999996</c:v>
                </c:pt>
                <c:pt idx="695">
                  <c:v>0.90261449999999999</c:v>
                </c:pt>
                <c:pt idx="696">
                  <c:v>0.88907559999999997</c:v>
                </c:pt>
                <c:pt idx="697">
                  <c:v>0.88352889999999995</c:v>
                </c:pt>
                <c:pt idx="698">
                  <c:v>0.86933450000000001</c:v>
                </c:pt>
                <c:pt idx="699">
                  <c:v>0.88546829999999999</c:v>
                </c:pt>
                <c:pt idx="700">
                  <c:v>0.88374870000000005</c:v>
                </c:pt>
                <c:pt idx="701">
                  <c:v>0.85427419999999998</c:v>
                </c:pt>
                <c:pt idx="702">
                  <c:v>0.8792896</c:v>
                </c:pt>
                <c:pt idx="703">
                  <c:v>0.8044907</c:v>
                </c:pt>
                <c:pt idx="704">
                  <c:v>0.88623350000000001</c:v>
                </c:pt>
                <c:pt idx="705">
                  <c:v>0.87918229999999997</c:v>
                </c:pt>
                <c:pt idx="706">
                  <c:v>0.87484680000000004</c:v>
                </c:pt>
                <c:pt idx="707">
                  <c:v>0.88675380000000004</c:v>
                </c:pt>
                <c:pt idx="708">
                  <c:v>0.88163420000000003</c:v>
                </c:pt>
                <c:pt idx="709">
                  <c:v>0.87282749999999998</c:v>
                </c:pt>
                <c:pt idx="710">
                  <c:v>0.891571</c:v>
                </c:pt>
                <c:pt idx="711">
                  <c:v>0.91764979999999996</c:v>
                </c:pt>
                <c:pt idx="712">
                  <c:v>0.9505789</c:v>
                </c:pt>
                <c:pt idx="713">
                  <c:v>0.90695890000000001</c:v>
                </c:pt>
                <c:pt idx="714">
                  <c:v>0.89743850000000003</c:v>
                </c:pt>
                <c:pt idx="715">
                  <c:v>0.90797510000000003</c:v>
                </c:pt>
                <c:pt idx="716">
                  <c:v>0.91745920000000003</c:v>
                </c:pt>
                <c:pt idx="717">
                  <c:v>0.91781630000000003</c:v>
                </c:pt>
                <c:pt idx="718">
                  <c:v>0.91292200000000001</c:v>
                </c:pt>
                <c:pt idx="719">
                  <c:v>0.93057040000000002</c:v>
                </c:pt>
                <c:pt idx="720">
                  <c:v>0.95347190000000004</c:v>
                </c:pt>
                <c:pt idx="721">
                  <c:v>0.97884139999999997</c:v>
                </c:pt>
                <c:pt idx="722">
                  <c:v>0.98265599999999997</c:v>
                </c:pt>
                <c:pt idx="723">
                  <c:v>0.94278150000000005</c:v>
                </c:pt>
                <c:pt idx="724">
                  <c:v>0.9403821</c:v>
                </c:pt>
                <c:pt idx="725">
                  <c:v>0.94421149999999998</c:v>
                </c:pt>
                <c:pt idx="726">
                  <c:v>0.93307929999999994</c:v>
                </c:pt>
                <c:pt idx="727">
                  <c:v>0.94155759999999999</c:v>
                </c:pt>
                <c:pt idx="728">
                  <c:v>0.94090929999999995</c:v>
                </c:pt>
                <c:pt idx="729">
                  <c:v>0.9403937</c:v>
                </c:pt>
                <c:pt idx="730">
                  <c:v>0.77511850000000004</c:v>
                </c:pt>
                <c:pt idx="731">
                  <c:v>0.79034360000000003</c:v>
                </c:pt>
                <c:pt idx="732">
                  <c:v>0.76932199999999995</c:v>
                </c:pt>
                <c:pt idx="733">
                  <c:v>0.78503500000000004</c:v>
                </c:pt>
                <c:pt idx="734">
                  <c:v>0.7902941</c:v>
                </c:pt>
                <c:pt idx="735">
                  <c:v>0.79639119999999997</c:v>
                </c:pt>
                <c:pt idx="736">
                  <c:v>0.80373470000000002</c:v>
                </c:pt>
                <c:pt idx="737">
                  <c:v>0.79590179999999999</c:v>
                </c:pt>
                <c:pt idx="738">
                  <c:v>0.79357420000000001</c:v>
                </c:pt>
                <c:pt idx="739">
                  <c:v>0.80102969999999996</c:v>
                </c:pt>
                <c:pt idx="740">
                  <c:v>0.9216261</c:v>
                </c:pt>
                <c:pt idx="741">
                  <c:v>0.94065180000000004</c:v>
                </c:pt>
                <c:pt idx="742">
                  <c:v>0.93682290000000001</c:v>
                </c:pt>
                <c:pt idx="743">
                  <c:v>0.90914890000000004</c:v>
                </c:pt>
                <c:pt idx="744">
                  <c:v>0.91597890000000004</c:v>
                </c:pt>
                <c:pt idx="745">
                  <c:v>0.93745979999999995</c:v>
                </c:pt>
                <c:pt idx="746">
                  <c:v>0.93898029999999999</c:v>
                </c:pt>
                <c:pt idx="747">
                  <c:v>0.93878649999999997</c:v>
                </c:pt>
                <c:pt idx="748">
                  <c:v>0.928728</c:v>
                </c:pt>
                <c:pt idx="749">
                  <c:v>0.91344000000000003</c:v>
                </c:pt>
                <c:pt idx="750">
                  <c:v>0.84090940000000003</c:v>
                </c:pt>
                <c:pt idx="751">
                  <c:v>0.84778399999999998</c:v>
                </c:pt>
                <c:pt idx="752">
                  <c:v>0.84066870000000005</c:v>
                </c:pt>
                <c:pt idx="753">
                  <c:v>0.84054549999999995</c:v>
                </c:pt>
                <c:pt idx="754">
                  <c:v>0.85310299999999994</c:v>
                </c:pt>
                <c:pt idx="755">
                  <c:v>0.84716060000000004</c:v>
                </c:pt>
                <c:pt idx="756">
                  <c:v>0.83628760000000002</c:v>
                </c:pt>
                <c:pt idx="757">
                  <c:v>0.83649779999999996</c:v>
                </c:pt>
                <c:pt idx="758">
                  <c:v>0.83529310000000001</c:v>
                </c:pt>
                <c:pt idx="759">
                  <c:v>0.82181389999999999</c:v>
                </c:pt>
                <c:pt idx="760">
                  <c:v>0.95347190000000004</c:v>
                </c:pt>
                <c:pt idx="761">
                  <c:v>0.97884139999999997</c:v>
                </c:pt>
                <c:pt idx="762">
                  <c:v>0.98265599999999997</c:v>
                </c:pt>
                <c:pt idx="763">
                  <c:v>0.94278150000000005</c:v>
                </c:pt>
                <c:pt idx="764">
                  <c:v>0.9403821</c:v>
                </c:pt>
                <c:pt idx="765">
                  <c:v>0.94421149999999998</c:v>
                </c:pt>
                <c:pt idx="766">
                  <c:v>0.93307929999999994</c:v>
                </c:pt>
                <c:pt idx="767">
                  <c:v>0.94155759999999999</c:v>
                </c:pt>
                <c:pt idx="768">
                  <c:v>0.94090929999999995</c:v>
                </c:pt>
                <c:pt idx="769">
                  <c:v>0.9403937</c:v>
                </c:pt>
                <c:pt idx="770">
                  <c:v>0.84396530000000003</c:v>
                </c:pt>
                <c:pt idx="771">
                  <c:v>0.88897590000000004</c:v>
                </c:pt>
                <c:pt idx="772">
                  <c:v>0.81747080000000005</c:v>
                </c:pt>
                <c:pt idx="773">
                  <c:v>0.84228210000000003</c:v>
                </c:pt>
                <c:pt idx="774">
                  <c:v>0.88343879999999997</c:v>
                </c:pt>
                <c:pt idx="775">
                  <c:v>0.88861619999999997</c:v>
                </c:pt>
                <c:pt idx="776">
                  <c:v>0.84694440000000004</c:v>
                </c:pt>
                <c:pt idx="777">
                  <c:v>0.87619440000000004</c:v>
                </c:pt>
                <c:pt idx="778">
                  <c:v>0.86623470000000002</c:v>
                </c:pt>
                <c:pt idx="779">
                  <c:v>0.865734</c:v>
                </c:pt>
                <c:pt idx="780">
                  <c:v>0.77511850000000004</c:v>
                </c:pt>
                <c:pt idx="781">
                  <c:v>0.79034360000000003</c:v>
                </c:pt>
                <c:pt idx="782">
                  <c:v>0.76932199999999995</c:v>
                </c:pt>
                <c:pt idx="783">
                  <c:v>0.78503500000000004</c:v>
                </c:pt>
                <c:pt idx="784">
                  <c:v>0.7902941</c:v>
                </c:pt>
                <c:pt idx="785">
                  <c:v>0.79639119999999997</c:v>
                </c:pt>
                <c:pt idx="786">
                  <c:v>0.80373470000000002</c:v>
                </c:pt>
                <c:pt idx="787">
                  <c:v>0.79590179999999999</c:v>
                </c:pt>
                <c:pt idx="788">
                  <c:v>0.79357420000000001</c:v>
                </c:pt>
                <c:pt idx="789">
                  <c:v>0.80102969999999996</c:v>
                </c:pt>
                <c:pt idx="790">
                  <c:v>0.8944029</c:v>
                </c:pt>
                <c:pt idx="791">
                  <c:v>0.90677140000000001</c:v>
                </c:pt>
                <c:pt idx="792">
                  <c:v>0.93590329999999999</c:v>
                </c:pt>
                <c:pt idx="793">
                  <c:v>0.82252689999999995</c:v>
                </c:pt>
                <c:pt idx="794">
                  <c:v>0.81912200000000002</c:v>
                </c:pt>
                <c:pt idx="795">
                  <c:v>0.84677550000000001</c:v>
                </c:pt>
                <c:pt idx="796">
                  <c:v>0.82367590000000002</c:v>
                </c:pt>
                <c:pt idx="797">
                  <c:v>0.76979500000000001</c:v>
                </c:pt>
                <c:pt idx="798">
                  <c:v>0.77499879999999999</c:v>
                </c:pt>
                <c:pt idx="799">
                  <c:v>0.77952710000000003</c:v>
                </c:pt>
                <c:pt idx="800">
                  <c:v>0.84396530000000003</c:v>
                </c:pt>
                <c:pt idx="801">
                  <c:v>0.88897590000000004</c:v>
                </c:pt>
                <c:pt idx="802">
                  <c:v>0.81747080000000005</c:v>
                </c:pt>
                <c:pt idx="803">
                  <c:v>0.84228210000000003</c:v>
                </c:pt>
                <c:pt idx="804">
                  <c:v>0.88343879999999997</c:v>
                </c:pt>
                <c:pt idx="805">
                  <c:v>0.88861619999999997</c:v>
                </c:pt>
                <c:pt idx="806">
                  <c:v>0.84694440000000004</c:v>
                </c:pt>
                <c:pt idx="807">
                  <c:v>0.87619440000000004</c:v>
                </c:pt>
                <c:pt idx="808">
                  <c:v>0.86623470000000002</c:v>
                </c:pt>
                <c:pt idx="809">
                  <c:v>0.865734</c:v>
                </c:pt>
                <c:pt idx="810">
                  <c:v>0.77511850000000004</c:v>
                </c:pt>
                <c:pt idx="811">
                  <c:v>0.79034360000000003</c:v>
                </c:pt>
                <c:pt idx="812">
                  <c:v>0.76932199999999995</c:v>
                </c:pt>
                <c:pt idx="813">
                  <c:v>0.78503500000000004</c:v>
                </c:pt>
                <c:pt idx="814">
                  <c:v>0.7902941</c:v>
                </c:pt>
                <c:pt idx="815">
                  <c:v>0.79639119999999997</c:v>
                </c:pt>
                <c:pt idx="816">
                  <c:v>0.80373470000000002</c:v>
                </c:pt>
                <c:pt idx="817">
                  <c:v>0.79590179999999999</c:v>
                </c:pt>
                <c:pt idx="818">
                  <c:v>0.79357420000000001</c:v>
                </c:pt>
                <c:pt idx="819">
                  <c:v>0.80102969999999996</c:v>
                </c:pt>
                <c:pt idx="820">
                  <c:v>0.89768199999999998</c:v>
                </c:pt>
                <c:pt idx="821">
                  <c:v>0.93866780000000005</c:v>
                </c:pt>
                <c:pt idx="822">
                  <c:v>0.92847150000000001</c:v>
                </c:pt>
                <c:pt idx="823">
                  <c:v>0.87134940000000005</c:v>
                </c:pt>
                <c:pt idx="824">
                  <c:v>0.89653939999999999</c:v>
                </c:pt>
                <c:pt idx="825">
                  <c:v>0.89473119999999995</c:v>
                </c:pt>
                <c:pt idx="826">
                  <c:v>0.87893589999999999</c:v>
                </c:pt>
                <c:pt idx="827">
                  <c:v>0.87259209999999998</c:v>
                </c:pt>
                <c:pt idx="828">
                  <c:v>0.87121459999999995</c:v>
                </c:pt>
                <c:pt idx="829">
                  <c:v>0.87161489999999997</c:v>
                </c:pt>
                <c:pt idx="830">
                  <c:v>0.89768199999999998</c:v>
                </c:pt>
                <c:pt idx="831">
                  <c:v>0.93866780000000005</c:v>
                </c:pt>
                <c:pt idx="832">
                  <c:v>0.92847150000000001</c:v>
                </c:pt>
                <c:pt idx="833">
                  <c:v>0.87134940000000005</c:v>
                </c:pt>
                <c:pt idx="834">
                  <c:v>0.89653939999999999</c:v>
                </c:pt>
                <c:pt idx="835">
                  <c:v>0.89473119999999995</c:v>
                </c:pt>
                <c:pt idx="836">
                  <c:v>0.87893589999999999</c:v>
                </c:pt>
                <c:pt idx="837">
                  <c:v>0.87259209999999998</c:v>
                </c:pt>
                <c:pt idx="838">
                  <c:v>0.87121459999999995</c:v>
                </c:pt>
                <c:pt idx="839">
                  <c:v>0.87161489999999997</c:v>
                </c:pt>
                <c:pt idx="840">
                  <c:v>0.86163489999999998</c:v>
                </c:pt>
                <c:pt idx="841">
                  <c:v>0.85114999999999996</c:v>
                </c:pt>
                <c:pt idx="842">
                  <c:v>0.81594659999999997</c:v>
                </c:pt>
                <c:pt idx="843">
                  <c:v>0.79301200000000005</c:v>
                </c:pt>
                <c:pt idx="844">
                  <c:v>0.78303460000000003</c:v>
                </c:pt>
                <c:pt idx="845">
                  <c:v>0.77904770000000001</c:v>
                </c:pt>
                <c:pt idx="846">
                  <c:v>0.79994770000000004</c:v>
                </c:pt>
                <c:pt idx="847">
                  <c:v>0.80479780000000001</c:v>
                </c:pt>
                <c:pt idx="848">
                  <c:v>0.81441189999999997</c:v>
                </c:pt>
                <c:pt idx="849">
                  <c:v>0.79935659999999997</c:v>
                </c:pt>
                <c:pt idx="850">
                  <c:v>0.77511850000000004</c:v>
                </c:pt>
                <c:pt idx="851">
                  <c:v>0.79034360000000003</c:v>
                </c:pt>
                <c:pt idx="852">
                  <c:v>0.76932199999999995</c:v>
                </c:pt>
                <c:pt idx="853">
                  <c:v>0.78503500000000004</c:v>
                </c:pt>
                <c:pt idx="854">
                  <c:v>0.7902941</c:v>
                </c:pt>
                <c:pt idx="855">
                  <c:v>0.79639119999999997</c:v>
                </c:pt>
                <c:pt idx="856">
                  <c:v>0.80373470000000002</c:v>
                </c:pt>
                <c:pt idx="857">
                  <c:v>0.79590179999999999</c:v>
                </c:pt>
                <c:pt idx="858">
                  <c:v>0.79357420000000001</c:v>
                </c:pt>
                <c:pt idx="859">
                  <c:v>0.80102969999999996</c:v>
                </c:pt>
                <c:pt idx="860">
                  <c:v>0.84396530000000003</c:v>
                </c:pt>
                <c:pt idx="861">
                  <c:v>0.88897590000000004</c:v>
                </c:pt>
                <c:pt idx="862">
                  <c:v>0.81747080000000005</c:v>
                </c:pt>
                <c:pt idx="863">
                  <c:v>0.84228210000000003</c:v>
                </c:pt>
                <c:pt idx="864">
                  <c:v>0.88343879999999997</c:v>
                </c:pt>
                <c:pt idx="865">
                  <c:v>0.88861619999999997</c:v>
                </c:pt>
                <c:pt idx="866">
                  <c:v>0.84694440000000004</c:v>
                </c:pt>
                <c:pt idx="867">
                  <c:v>0.87619440000000004</c:v>
                </c:pt>
                <c:pt idx="868">
                  <c:v>0.86623470000000002</c:v>
                </c:pt>
                <c:pt idx="869">
                  <c:v>0.865734</c:v>
                </c:pt>
                <c:pt idx="870">
                  <c:v>0.86747569999999996</c:v>
                </c:pt>
                <c:pt idx="871">
                  <c:v>0.89889770000000002</c:v>
                </c:pt>
                <c:pt idx="872">
                  <c:v>0.90432460000000003</c:v>
                </c:pt>
                <c:pt idx="873">
                  <c:v>0.88714179999999998</c:v>
                </c:pt>
                <c:pt idx="874">
                  <c:v>0.89012119999999995</c:v>
                </c:pt>
                <c:pt idx="875">
                  <c:v>0.89769189999999999</c:v>
                </c:pt>
                <c:pt idx="876">
                  <c:v>0.89069350000000003</c:v>
                </c:pt>
                <c:pt idx="877">
                  <c:v>0.88847799999999999</c:v>
                </c:pt>
                <c:pt idx="878">
                  <c:v>0.87258550000000001</c:v>
                </c:pt>
                <c:pt idx="879">
                  <c:v>0.86461399999999999</c:v>
                </c:pt>
                <c:pt idx="880">
                  <c:v>0.89768199999999998</c:v>
                </c:pt>
                <c:pt idx="881">
                  <c:v>0.93866780000000005</c:v>
                </c:pt>
                <c:pt idx="882">
                  <c:v>0.92847150000000001</c:v>
                </c:pt>
                <c:pt idx="883">
                  <c:v>0.87134940000000005</c:v>
                </c:pt>
                <c:pt idx="884">
                  <c:v>0.89653939999999999</c:v>
                </c:pt>
                <c:pt idx="885">
                  <c:v>0.89473119999999995</c:v>
                </c:pt>
                <c:pt idx="886">
                  <c:v>0.87893589999999999</c:v>
                </c:pt>
                <c:pt idx="887">
                  <c:v>0.87259209999999998</c:v>
                </c:pt>
                <c:pt idx="888">
                  <c:v>0.87121459999999995</c:v>
                </c:pt>
                <c:pt idx="889">
                  <c:v>0.87161489999999997</c:v>
                </c:pt>
                <c:pt idx="890">
                  <c:v>0.75203109999999995</c:v>
                </c:pt>
                <c:pt idx="891">
                  <c:v>0.71527410000000002</c:v>
                </c:pt>
                <c:pt idx="892">
                  <c:v>0.89906819999999998</c:v>
                </c:pt>
                <c:pt idx="893">
                  <c:v>0.77070939999999999</c:v>
                </c:pt>
                <c:pt idx="894">
                  <c:v>0.72673080000000001</c:v>
                </c:pt>
                <c:pt idx="895">
                  <c:v>0.79549630000000005</c:v>
                </c:pt>
                <c:pt idx="896">
                  <c:v>0.85635510000000004</c:v>
                </c:pt>
                <c:pt idx="897">
                  <c:v>0.92478850000000001</c:v>
                </c:pt>
                <c:pt idx="898">
                  <c:v>0.97804619999999998</c:v>
                </c:pt>
                <c:pt idx="899">
                  <c:v>0.96556189999999997</c:v>
                </c:pt>
                <c:pt idx="900">
                  <c:v>0.95347190000000004</c:v>
                </c:pt>
                <c:pt idx="901">
                  <c:v>0.97884139999999997</c:v>
                </c:pt>
                <c:pt idx="902">
                  <c:v>0.98265599999999997</c:v>
                </c:pt>
                <c:pt idx="903">
                  <c:v>0.94278150000000005</c:v>
                </c:pt>
                <c:pt idx="904">
                  <c:v>0.9403821</c:v>
                </c:pt>
                <c:pt idx="905">
                  <c:v>0.94421149999999998</c:v>
                </c:pt>
                <c:pt idx="906">
                  <c:v>0.93307929999999994</c:v>
                </c:pt>
                <c:pt idx="907">
                  <c:v>0.94155759999999999</c:v>
                </c:pt>
                <c:pt idx="908">
                  <c:v>0.94090929999999995</c:v>
                </c:pt>
                <c:pt idx="909">
                  <c:v>0.9403937</c:v>
                </c:pt>
                <c:pt idx="910">
                  <c:v>0.86747569999999996</c:v>
                </c:pt>
                <c:pt idx="911">
                  <c:v>0.89889770000000002</c:v>
                </c:pt>
                <c:pt idx="912">
                  <c:v>0.90432460000000003</c:v>
                </c:pt>
                <c:pt idx="913">
                  <c:v>0.88714179999999998</c:v>
                </c:pt>
                <c:pt idx="914">
                  <c:v>0.89012119999999995</c:v>
                </c:pt>
                <c:pt idx="915">
                  <c:v>0.89769189999999999</c:v>
                </c:pt>
                <c:pt idx="916">
                  <c:v>0.89069350000000003</c:v>
                </c:pt>
                <c:pt idx="917">
                  <c:v>0.88847799999999999</c:v>
                </c:pt>
                <c:pt idx="918">
                  <c:v>0.87258550000000001</c:v>
                </c:pt>
                <c:pt idx="919">
                  <c:v>0.86461399999999999</c:v>
                </c:pt>
                <c:pt idx="920">
                  <c:v>0.92287739999999996</c:v>
                </c:pt>
                <c:pt idx="921">
                  <c:v>0.94528350000000005</c:v>
                </c:pt>
                <c:pt idx="922">
                  <c:v>0.96284530000000002</c:v>
                </c:pt>
                <c:pt idx="923">
                  <c:v>0.93258700000000005</c:v>
                </c:pt>
                <c:pt idx="924">
                  <c:v>0.92894909999999997</c:v>
                </c:pt>
                <c:pt idx="925">
                  <c:v>0.94516659999999997</c:v>
                </c:pt>
                <c:pt idx="926">
                  <c:v>0.94440519999999994</c:v>
                </c:pt>
                <c:pt idx="927">
                  <c:v>0.93207070000000003</c:v>
                </c:pt>
                <c:pt idx="928">
                  <c:v>0.93769780000000003</c:v>
                </c:pt>
                <c:pt idx="929">
                  <c:v>0.93750710000000004</c:v>
                </c:pt>
                <c:pt idx="930">
                  <c:v>0.9328244</c:v>
                </c:pt>
                <c:pt idx="931">
                  <c:v>0.93714520000000001</c:v>
                </c:pt>
                <c:pt idx="932">
                  <c:v>0.92397870000000004</c:v>
                </c:pt>
                <c:pt idx="933">
                  <c:v>0.92176970000000003</c:v>
                </c:pt>
                <c:pt idx="934">
                  <c:v>0.90709530000000005</c:v>
                </c:pt>
                <c:pt idx="935">
                  <c:v>0.90984240000000005</c:v>
                </c:pt>
                <c:pt idx="936">
                  <c:v>0.90849480000000005</c:v>
                </c:pt>
                <c:pt idx="937">
                  <c:v>0.90348430000000002</c:v>
                </c:pt>
                <c:pt idx="938">
                  <c:v>0.89133510000000005</c:v>
                </c:pt>
                <c:pt idx="939">
                  <c:v>0.89513089999999995</c:v>
                </c:pt>
                <c:pt idx="940">
                  <c:v>0.8944029</c:v>
                </c:pt>
                <c:pt idx="941">
                  <c:v>0.90677140000000001</c:v>
                </c:pt>
                <c:pt idx="942">
                  <c:v>0.93590329999999999</c:v>
                </c:pt>
                <c:pt idx="943">
                  <c:v>0.82252689999999995</c:v>
                </c:pt>
                <c:pt idx="944">
                  <c:v>0.81912200000000002</c:v>
                </c:pt>
                <c:pt idx="945">
                  <c:v>0.84677550000000001</c:v>
                </c:pt>
                <c:pt idx="946">
                  <c:v>0.82367590000000002</c:v>
                </c:pt>
                <c:pt idx="947">
                  <c:v>0.76979500000000001</c:v>
                </c:pt>
                <c:pt idx="948">
                  <c:v>0.77499879999999999</c:v>
                </c:pt>
                <c:pt idx="949">
                  <c:v>0.77952710000000003</c:v>
                </c:pt>
                <c:pt idx="950">
                  <c:v>0.891571</c:v>
                </c:pt>
                <c:pt idx="951">
                  <c:v>0.91764979999999996</c:v>
                </c:pt>
                <c:pt idx="952">
                  <c:v>0.9505789</c:v>
                </c:pt>
                <c:pt idx="953">
                  <c:v>0.90695890000000001</c:v>
                </c:pt>
                <c:pt idx="954">
                  <c:v>0.89743850000000003</c:v>
                </c:pt>
                <c:pt idx="955">
                  <c:v>0.90797510000000003</c:v>
                </c:pt>
                <c:pt idx="956">
                  <c:v>0.91745920000000003</c:v>
                </c:pt>
                <c:pt idx="957">
                  <c:v>0.91781630000000003</c:v>
                </c:pt>
                <c:pt idx="958">
                  <c:v>0.91292200000000001</c:v>
                </c:pt>
                <c:pt idx="959">
                  <c:v>0.93057040000000002</c:v>
                </c:pt>
                <c:pt idx="960">
                  <c:v>0.91748790000000002</c:v>
                </c:pt>
                <c:pt idx="961">
                  <c:v>0.93387070000000005</c:v>
                </c:pt>
                <c:pt idx="962">
                  <c:v>0.93256240000000001</c:v>
                </c:pt>
                <c:pt idx="963">
                  <c:v>0.91504509999999994</c:v>
                </c:pt>
                <c:pt idx="964">
                  <c:v>0.93580350000000001</c:v>
                </c:pt>
                <c:pt idx="965">
                  <c:v>0.94037510000000002</c:v>
                </c:pt>
                <c:pt idx="966">
                  <c:v>0.93841739999999996</c:v>
                </c:pt>
                <c:pt idx="967">
                  <c:v>0.93476740000000003</c:v>
                </c:pt>
                <c:pt idx="968">
                  <c:v>0.93812739999999994</c:v>
                </c:pt>
                <c:pt idx="969">
                  <c:v>0.94297410000000004</c:v>
                </c:pt>
                <c:pt idx="970">
                  <c:v>0.89768199999999998</c:v>
                </c:pt>
                <c:pt idx="971">
                  <c:v>0.93866780000000005</c:v>
                </c:pt>
                <c:pt idx="972">
                  <c:v>0.92847150000000001</c:v>
                </c:pt>
                <c:pt idx="973">
                  <c:v>0.87134940000000005</c:v>
                </c:pt>
                <c:pt idx="974">
                  <c:v>0.89653939999999999</c:v>
                </c:pt>
                <c:pt idx="975">
                  <c:v>0.89473119999999995</c:v>
                </c:pt>
                <c:pt idx="976">
                  <c:v>0.87893589999999999</c:v>
                </c:pt>
                <c:pt idx="977">
                  <c:v>0.87259209999999998</c:v>
                </c:pt>
                <c:pt idx="978">
                  <c:v>0.87121459999999995</c:v>
                </c:pt>
                <c:pt idx="979">
                  <c:v>0.87161489999999997</c:v>
                </c:pt>
                <c:pt idx="980">
                  <c:v>0.84239450000000005</c:v>
                </c:pt>
                <c:pt idx="981">
                  <c:v>0.80458719999999995</c:v>
                </c:pt>
                <c:pt idx="982">
                  <c:v>0.78658839999999997</c:v>
                </c:pt>
                <c:pt idx="983">
                  <c:v>0.84624279999999996</c:v>
                </c:pt>
                <c:pt idx="984">
                  <c:v>0.82494979999999996</c:v>
                </c:pt>
                <c:pt idx="985">
                  <c:v>0.81369270000000005</c:v>
                </c:pt>
                <c:pt idx="986">
                  <c:v>0.81659150000000003</c:v>
                </c:pt>
                <c:pt idx="987">
                  <c:v>0.81159009999999998</c:v>
                </c:pt>
                <c:pt idx="988">
                  <c:v>0.81572029999999995</c:v>
                </c:pt>
                <c:pt idx="989">
                  <c:v>0.84300609999999998</c:v>
                </c:pt>
                <c:pt idx="990">
                  <c:v>0.95955820000000003</c:v>
                </c:pt>
                <c:pt idx="991">
                  <c:v>0.95926239999999996</c:v>
                </c:pt>
                <c:pt idx="992">
                  <c:v>0.96582789999999996</c:v>
                </c:pt>
                <c:pt idx="993">
                  <c:v>0.96982789999999996</c:v>
                </c:pt>
                <c:pt idx="994">
                  <c:v>0.96162959999999997</c:v>
                </c:pt>
                <c:pt idx="995">
                  <c:v>0.95775410000000005</c:v>
                </c:pt>
                <c:pt idx="996">
                  <c:v>0.95964150000000004</c:v>
                </c:pt>
                <c:pt idx="997">
                  <c:v>0.95614239999999995</c:v>
                </c:pt>
                <c:pt idx="998">
                  <c:v>0.95265180000000005</c:v>
                </c:pt>
                <c:pt idx="999">
                  <c:v>0.95551739999999996</c:v>
                </c:pt>
                <c:pt idx="1000">
                  <c:v>0.9328244</c:v>
                </c:pt>
                <c:pt idx="1001">
                  <c:v>0.93714520000000001</c:v>
                </c:pt>
                <c:pt idx="1002">
                  <c:v>0.92397870000000004</c:v>
                </c:pt>
                <c:pt idx="1003">
                  <c:v>0.92176970000000003</c:v>
                </c:pt>
                <c:pt idx="1004">
                  <c:v>0.90709530000000005</c:v>
                </c:pt>
                <c:pt idx="1005">
                  <c:v>0.90984240000000005</c:v>
                </c:pt>
                <c:pt idx="1006">
                  <c:v>0.90849480000000005</c:v>
                </c:pt>
                <c:pt idx="1007">
                  <c:v>0.90348430000000002</c:v>
                </c:pt>
                <c:pt idx="1008">
                  <c:v>0.89133510000000005</c:v>
                </c:pt>
                <c:pt idx="1009">
                  <c:v>0.89513089999999995</c:v>
                </c:pt>
                <c:pt idx="1010">
                  <c:v>0.92221500000000001</c:v>
                </c:pt>
                <c:pt idx="1011">
                  <c:v>0.96050199999999997</c:v>
                </c:pt>
                <c:pt idx="1012">
                  <c:v>0.95661600000000002</c:v>
                </c:pt>
                <c:pt idx="1013">
                  <c:v>0.93354669999999995</c:v>
                </c:pt>
                <c:pt idx="1014">
                  <c:v>0.94918539999999996</c:v>
                </c:pt>
                <c:pt idx="1015">
                  <c:v>0.93799529999999998</c:v>
                </c:pt>
                <c:pt idx="1016">
                  <c:v>0.92903880000000005</c:v>
                </c:pt>
                <c:pt idx="1017">
                  <c:v>0.94146200000000002</c:v>
                </c:pt>
                <c:pt idx="1018">
                  <c:v>0.95036940000000003</c:v>
                </c:pt>
                <c:pt idx="1019">
                  <c:v>0.93823540000000005</c:v>
                </c:pt>
                <c:pt idx="1020">
                  <c:v>0.86163489999999998</c:v>
                </c:pt>
                <c:pt idx="1021">
                  <c:v>0.85114999999999996</c:v>
                </c:pt>
                <c:pt idx="1022">
                  <c:v>0.81594659999999997</c:v>
                </c:pt>
                <c:pt idx="1023">
                  <c:v>0.79301200000000005</c:v>
                </c:pt>
                <c:pt idx="1024">
                  <c:v>0.78303460000000003</c:v>
                </c:pt>
                <c:pt idx="1025">
                  <c:v>0.77904770000000001</c:v>
                </c:pt>
                <c:pt idx="1026">
                  <c:v>0.79994770000000004</c:v>
                </c:pt>
                <c:pt idx="1027">
                  <c:v>0.80479780000000001</c:v>
                </c:pt>
                <c:pt idx="1028">
                  <c:v>0.81441189999999997</c:v>
                </c:pt>
                <c:pt idx="1029">
                  <c:v>0.79935659999999997</c:v>
                </c:pt>
                <c:pt idx="1030">
                  <c:v>0.89768199999999998</c:v>
                </c:pt>
                <c:pt idx="1031">
                  <c:v>0.93866780000000005</c:v>
                </c:pt>
                <c:pt idx="1032">
                  <c:v>0.92847150000000001</c:v>
                </c:pt>
                <c:pt idx="1033">
                  <c:v>0.87134940000000005</c:v>
                </c:pt>
                <c:pt idx="1034">
                  <c:v>0.89653939999999999</c:v>
                </c:pt>
                <c:pt idx="1035">
                  <c:v>0.89473119999999995</c:v>
                </c:pt>
                <c:pt idx="1036">
                  <c:v>0.87893589999999999</c:v>
                </c:pt>
                <c:pt idx="1037">
                  <c:v>0.87259209999999998</c:v>
                </c:pt>
                <c:pt idx="1038">
                  <c:v>0.87121459999999995</c:v>
                </c:pt>
                <c:pt idx="1039">
                  <c:v>0.87161489999999997</c:v>
                </c:pt>
                <c:pt idx="1040">
                  <c:v>0.77511850000000004</c:v>
                </c:pt>
                <c:pt idx="1041">
                  <c:v>0.79034360000000003</c:v>
                </c:pt>
                <c:pt idx="1042">
                  <c:v>0.76932199999999995</c:v>
                </c:pt>
                <c:pt idx="1043">
                  <c:v>0.78503500000000004</c:v>
                </c:pt>
                <c:pt idx="1044">
                  <c:v>0.7902941</c:v>
                </c:pt>
                <c:pt idx="1045">
                  <c:v>0.79639119999999997</c:v>
                </c:pt>
                <c:pt idx="1046">
                  <c:v>0.80373470000000002</c:v>
                </c:pt>
                <c:pt idx="1047">
                  <c:v>0.79590179999999999</c:v>
                </c:pt>
                <c:pt idx="1048">
                  <c:v>0.79357420000000001</c:v>
                </c:pt>
                <c:pt idx="1049">
                  <c:v>0.80102969999999996</c:v>
                </c:pt>
                <c:pt idx="1050">
                  <c:v>0.93947060000000004</c:v>
                </c:pt>
                <c:pt idx="1051">
                  <c:v>0.9774912</c:v>
                </c:pt>
                <c:pt idx="1052">
                  <c:v>0.96031889999999998</c:v>
                </c:pt>
                <c:pt idx="1053">
                  <c:v>0.92769000000000001</c:v>
                </c:pt>
                <c:pt idx="1054">
                  <c:v>0.93133489999999997</c:v>
                </c:pt>
                <c:pt idx="1055">
                  <c:v>0.92958350000000001</c:v>
                </c:pt>
                <c:pt idx="1056">
                  <c:v>0.9315833</c:v>
                </c:pt>
                <c:pt idx="1057">
                  <c:v>0.9304808</c:v>
                </c:pt>
                <c:pt idx="1058">
                  <c:v>0.92838109999999996</c:v>
                </c:pt>
                <c:pt idx="1059">
                  <c:v>0.92839170000000004</c:v>
                </c:pt>
                <c:pt idx="1060">
                  <c:v>0.88317349999999994</c:v>
                </c:pt>
                <c:pt idx="1061">
                  <c:v>0.89766889999999999</c:v>
                </c:pt>
                <c:pt idx="1062">
                  <c:v>0.92839430000000001</c:v>
                </c:pt>
                <c:pt idx="1063">
                  <c:v>0.90848260000000003</c:v>
                </c:pt>
                <c:pt idx="1064">
                  <c:v>0.89645350000000001</c:v>
                </c:pt>
                <c:pt idx="1065">
                  <c:v>0.90015149999999999</c:v>
                </c:pt>
                <c:pt idx="1066">
                  <c:v>0.91021490000000005</c:v>
                </c:pt>
                <c:pt idx="1067">
                  <c:v>0.90042949999999999</c:v>
                </c:pt>
                <c:pt idx="1068">
                  <c:v>0.90832880000000005</c:v>
                </c:pt>
                <c:pt idx="1069">
                  <c:v>0.91423319999999997</c:v>
                </c:pt>
                <c:pt idx="1070">
                  <c:v>0.77511850000000004</c:v>
                </c:pt>
                <c:pt idx="1071">
                  <c:v>0.79034360000000003</c:v>
                </c:pt>
                <c:pt idx="1072">
                  <c:v>0.76932199999999995</c:v>
                </c:pt>
                <c:pt idx="1073">
                  <c:v>0.78503500000000004</c:v>
                </c:pt>
                <c:pt idx="1074">
                  <c:v>0.7902941</c:v>
                </c:pt>
                <c:pt idx="1075">
                  <c:v>0.79639119999999997</c:v>
                </c:pt>
                <c:pt idx="1076">
                  <c:v>0.80373470000000002</c:v>
                </c:pt>
                <c:pt idx="1077">
                  <c:v>0.79590179999999999</c:v>
                </c:pt>
                <c:pt idx="1078">
                  <c:v>0.79357420000000001</c:v>
                </c:pt>
                <c:pt idx="1079">
                  <c:v>0.80102969999999996</c:v>
                </c:pt>
                <c:pt idx="1080">
                  <c:v>0.77511850000000004</c:v>
                </c:pt>
                <c:pt idx="1081">
                  <c:v>0.79034360000000003</c:v>
                </c:pt>
                <c:pt idx="1082">
                  <c:v>0.76932199999999995</c:v>
                </c:pt>
                <c:pt idx="1083">
                  <c:v>0.78503500000000004</c:v>
                </c:pt>
                <c:pt idx="1084">
                  <c:v>0.7902941</c:v>
                </c:pt>
                <c:pt idx="1085">
                  <c:v>0.79639119999999997</c:v>
                </c:pt>
                <c:pt idx="1086">
                  <c:v>0.80373470000000002</c:v>
                </c:pt>
                <c:pt idx="1087">
                  <c:v>0.79590179999999999</c:v>
                </c:pt>
                <c:pt idx="1088">
                  <c:v>0.79357420000000001</c:v>
                </c:pt>
                <c:pt idx="1089">
                  <c:v>0.80102969999999996</c:v>
                </c:pt>
                <c:pt idx="1090">
                  <c:v>0.84239450000000005</c:v>
                </c:pt>
                <c:pt idx="1091">
                  <c:v>0.80458719999999995</c:v>
                </c:pt>
                <c:pt idx="1092">
                  <c:v>0.78658839999999997</c:v>
                </c:pt>
                <c:pt idx="1093">
                  <c:v>0.84624279999999996</c:v>
                </c:pt>
                <c:pt idx="1094">
                  <c:v>0.82494979999999996</c:v>
                </c:pt>
                <c:pt idx="1095">
                  <c:v>0.81369270000000005</c:v>
                </c:pt>
                <c:pt idx="1096">
                  <c:v>0.81659150000000003</c:v>
                </c:pt>
                <c:pt idx="1097">
                  <c:v>0.81159009999999998</c:v>
                </c:pt>
                <c:pt idx="1098">
                  <c:v>0.81572029999999995</c:v>
                </c:pt>
                <c:pt idx="1099">
                  <c:v>0.84300609999999998</c:v>
                </c:pt>
                <c:pt idx="1100">
                  <c:v>0.93081460000000005</c:v>
                </c:pt>
                <c:pt idx="1101">
                  <c:v>0.92204719999999996</c:v>
                </c:pt>
                <c:pt idx="1102">
                  <c:v>0.92181999999999997</c:v>
                </c:pt>
                <c:pt idx="1103">
                  <c:v>0.95139569999999996</c:v>
                </c:pt>
                <c:pt idx="1104">
                  <c:v>0.93501140000000005</c:v>
                </c:pt>
                <c:pt idx="1105">
                  <c:v>0.92952749999999995</c:v>
                </c:pt>
                <c:pt idx="1106">
                  <c:v>0.94041629999999998</c:v>
                </c:pt>
                <c:pt idx="1107">
                  <c:v>0.94345380000000001</c:v>
                </c:pt>
                <c:pt idx="1108">
                  <c:v>0.93779900000000005</c:v>
                </c:pt>
                <c:pt idx="1109">
                  <c:v>0.91877260000000005</c:v>
                </c:pt>
                <c:pt idx="1110">
                  <c:v>0.88609150000000003</c:v>
                </c:pt>
                <c:pt idx="1111">
                  <c:v>0.8939009</c:v>
                </c:pt>
                <c:pt idx="1112">
                  <c:v>0.92936609999999997</c:v>
                </c:pt>
                <c:pt idx="1113">
                  <c:v>0.90249690000000005</c:v>
                </c:pt>
                <c:pt idx="1114">
                  <c:v>0.89237310000000003</c:v>
                </c:pt>
                <c:pt idx="1115">
                  <c:v>0.89279869999999995</c:v>
                </c:pt>
                <c:pt idx="1116">
                  <c:v>0.87742160000000002</c:v>
                </c:pt>
                <c:pt idx="1117">
                  <c:v>0.88976599999999995</c:v>
                </c:pt>
                <c:pt idx="1118">
                  <c:v>0.91270200000000001</c:v>
                </c:pt>
                <c:pt idx="1119">
                  <c:v>0.91500389999999998</c:v>
                </c:pt>
                <c:pt idx="1120">
                  <c:v>0.90832230000000003</c:v>
                </c:pt>
                <c:pt idx="1121">
                  <c:v>0.95868160000000002</c:v>
                </c:pt>
                <c:pt idx="1122">
                  <c:v>0.95552349999999997</c:v>
                </c:pt>
                <c:pt idx="1123">
                  <c:v>0.91189310000000001</c:v>
                </c:pt>
                <c:pt idx="1124">
                  <c:v>0.90974370000000004</c:v>
                </c:pt>
                <c:pt idx="1125">
                  <c:v>0.91351749999999998</c:v>
                </c:pt>
                <c:pt idx="1126">
                  <c:v>0.89311130000000005</c:v>
                </c:pt>
                <c:pt idx="1127">
                  <c:v>0.87765380000000004</c:v>
                </c:pt>
                <c:pt idx="1128">
                  <c:v>0.87796359999999996</c:v>
                </c:pt>
                <c:pt idx="1129">
                  <c:v>0.86700080000000002</c:v>
                </c:pt>
                <c:pt idx="1130">
                  <c:v>0.89768199999999998</c:v>
                </c:pt>
                <c:pt idx="1131">
                  <c:v>0.93866780000000005</c:v>
                </c:pt>
                <c:pt idx="1132">
                  <c:v>0.92847150000000001</c:v>
                </c:pt>
                <c:pt idx="1133">
                  <c:v>0.87134940000000005</c:v>
                </c:pt>
                <c:pt idx="1134">
                  <c:v>0.89653939999999999</c:v>
                </c:pt>
                <c:pt idx="1135">
                  <c:v>0.89473119999999995</c:v>
                </c:pt>
                <c:pt idx="1136">
                  <c:v>0.87893589999999999</c:v>
                </c:pt>
                <c:pt idx="1137">
                  <c:v>0.87259209999999998</c:v>
                </c:pt>
                <c:pt idx="1138">
                  <c:v>0.87121459999999995</c:v>
                </c:pt>
                <c:pt idx="1139">
                  <c:v>0.87161489999999997</c:v>
                </c:pt>
                <c:pt idx="1140">
                  <c:v>0.95955820000000003</c:v>
                </c:pt>
                <c:pt idx="1141">
                  <c:v>0.95926239999999996</c:v>
                </c:pt>
                <c:pt idx="1142">
                  <c:v>0.96582789999999996</c:v>
                </c:pt>
                <c:pt idx="1143">
                  <c:v>0.96982789999999996</c:v>
                </c:pt>
                <c:pt idx="1144">
                  <c:v>0.96162959999999997</c:v>
                </c:pt>
                <c:pt idx="1145">
                  <c:v>0.95775410000000005</c:v>
                </c:pt>
                <c:pt idx="1146">
                  <c:v>0.95964150000000004</c:v>
                </c:pt>
                <c:pt idx="1147">
                  <c:v>0.95614239999999995</c:v>
                </c:pt>
                <c:pt idx="1148">
                  <c:v>0.95265180000000005</c:v>
                </c:pt>
                <c:pt idx="1149">
                  <c:v>0.95551739999999996</c:v>
                </c:pt>
                <c:pt idx="1150">
                  <c:v>0.93947060000000004</c:v>
                </c:pt>
                <c:pt idx="1151">
                  <c:v>0.9774912</c:v>
                </c:pt>
                <c:pt idx="1152">
                  <c:v>0.96031889999999998</c:v>
                </c:pt>
                <c:pt idx="1153">
                  <c:v>0.92769000000000001</c:v>
                </c:pt>
                <c:pt idx="1154">
                  <c:v>0.93133489999999997</c:v>
                </c:pt>
                <c:pt idx="1155">
                  <c:v>0.92958350000000001</c:v>
                </c:pt>
                <c:pt idx="1156">
                  <c:v>0.9315833</c:v>
                </c:pt>
                <c:pt idx="1157">
                  <c:v>0.9304808</c:v>
                </c:pt>
                <c:pt idx="1158">
                  <c:v>0.92838109999999996</c:v>
                </c:pt>
                <c:pt idx="1159">
                  <c:v>0.92839170000000004</c:v>
                </c:pt>
                <c:pt idx="1160">
                  <c:v>0.9216261</c:v>
                </c:pt>
                <c:pt idx="1161">
                  <c:v>0.94065180000000004</c:v>
                </c:pt>
                <c:pt idx="1162">
                  <c:v>0.93682290000000001</c:v>
                </c:pt>
                <c:pt idx="1163">
                  <c:v>0.90914890000000004</c:v>
                </c:pt>
                <c:pt idx="1164">
                  <c:v>0.91597890000000004</c:v>
                </c:pt>
                <c:pt idx="1165">
                  <c:v>0.93745979999999995</c:v>
                </c:pt>
                <c:pt idx="1166">
                  <c:v>0.93898029999999999</c:v>
                </c:pt>
                <c:pt idx="1167">
                  <c:v>0.93878649999999997</c:v>
                </c:pt>
                <c:pt idx="1168">
                  <c:v>0.928728</c:v>
                </c:pt>
                <c:pt idx="1169">
                  <c:v>0.91344000000000003</c:v>
                </c:pt>
                <c:pt idx="1170">
                  <c:v>0.92715769999999997</c:v>
                </c:pt>
                <c:pt idx="1171">
                  <c:v>0.9359982</c:v>
                </c:pt>
                <c:pt idx="1172">
                  <c:v>0.93905850000000002</c:v>
                </c:pt>
                <c:pt idx="1173">
                  <c:v>0.91608579999999995</c:v>
                </c:pt>
                <c:pt idx="1174">
                  <c:v>0.91395349999999997</c:v>
                </c:pt>
                <c:pt idx="1175">
                  <c:v>0.91588530000000001</c:v>
                </c:pt>
                <c:pt idx="1176">
                  <c:v>0.90852869999999997</c:v>
                </c:pt>
                <c:pt idx="1177">
                  <c:v>0.9131745</c:v>
                </c:pt>
                <c:pt idx="1178">
                  <c:v>0.91768590000000005</c:v>
                </c:pt>
                <c:pt idx="1179">
                  <c:v>0.91210530000000001</c:v>
                </c:pt>
                <c:pt idx="1180">
                  <c:v>0.89768199999999998</c:v>
                </c:pt>
                <c:pt idx="1181">
                  <c:v>0.93866780000000005</c:v>
                </c:pt>
                <c:pt idx="1182">
                  <c:v>0.92847150000000001</c:v>
                </c:pt>
                <c:pt idx="1183">
                  <c:v>0.87134940000000005</c:v>
                </c:pt>
                <c:pt idx="1184">
                  <c:v>0.89653939999999999</c:v>
                </c:pt>
                <c:pt idx="1185">
                  <c:v>0.89473119999999995</c:v>
                </c:pt>
                <c:pt idx="1186">
                  <c:v>0.87893589999999999</c:v>
                </c:pt>
                <c:pt idx="1187">
                  <c:v>0.87259209999999998</c:v>
                </c:pt>
                <c:pt idx="1188">
                  <c:v>0.87121459999999995</c:v>
                </c:pt>
                <c:pt idx="1189">
                  <c:v>0.87161489999999997</c:v>
                </c:pt>
                <c:pt idx="1190">
                  <c:v>0.95347190000000004</c:v>
                </c:pt>
                <c:pt idx="1191">
                  <c:v>0.97884139999999997</c:v>
                </c:pt>
                <c:pt idx="1192">
                  <c:v>0.98265599999999997</c:v>
                </c:pt>
                <c:pt idx="1193">
                  <c:v>0.94278150000000005</c:v>
                </c:pt>
                <c:pt idx="1194">
                  <c:v>0.9403821</c:v>
                </c:pt>
                <c:pt idx="1195">
                  <c:v>0.94421149999999998</c:v>
                </c:pt>
                <c:pt idx="1196">
                  <c:v>0.93307929999999994</c:v>
                </c:pt>
                <c:pt idx="1197">
                  <c:v>0.94155759999999999</c:v>
                </c:pt>
                <c:pt idx="1198">
                  <c:v>0.94090929999999995</c:v>
                </c:pt>
                <c:pt idx="1199">
                  <c:v>0.9403937</c:v>
                </c:pt>
                <c:pt idx="1200">
                  <c:v>0.9328244</c:v>
                </c:pt>
                <c:pt idx="1201">
                  <c:v>0.93714520000000001</c:v>
                </c:pt>
                <c:pt idx="1202">
                  <c:v>0.92397870000000004</c:v>
                </c:pt>
                <c:pt idx="1203">
                  <c:v>0.92176970000000003</c:v>
                </c:pt>
                <c:pt idx="1204">
                  <c:v>0.90709530000000005</c:v>
                </c:pt>
                <c:pt idx="1205">
                  <c:v>0.90984240000000005</c:v>
                </c:pt>
                <c:pt idx="1206">
                  <c:v>0.90849480000000005</c:v>
                </c:pt>
                <c:pt idx="1207">
                  <c:v>0.90348430000000002</c:v>
                </c:pt>
                <c:pt idx="1208">
                  <c:v>0.89133510000000005</c:v>
                </c:pt>
                <c:pt idx="1209">
                  <c:v>0.89513089999999995</c:v>
                </c:pt>
                <c:pt idx="1210">
                  <c:v>0.94678439999999997</c:v>
                </c:pt>
                <c:pt idx="1211">
                  <c:v>0.89354299999999998</c:v>
                </c:pt>
                <c:pt idx="1212">
                  <c:v>0.91631629999999997</c:v>
                </c:pt>
                <c:pt idx="1213">
                  <c:v>0.9147885</c:v>
                </c:pt>
                <c:pt idx="1214">
                  <c:v>0.92869259999999998</c:v>
                </c:pt>
                <c:pt idx="1215">
                  <c:v>0.92459539999999996</c:v>
                </c:pt>
                <c:pt idx="1216">
                  <c:v>0.91678950000000003</c:v>
                </c:pt>
                <c:pt idx="1217">
                  <c:v>0.93762699999999999</c:v>
                </c:pt>
                <c:pt idx="1218">
                  <c:v>0.92463390000000001</c:v>
                </c:pt>
                <c:pt idx="1219">
                  <c:v>0.9201298</c:v>
                </c:pt>
                <c:pt idx="1220">
                  <c:v>0.9328244</c:v>
                </c:pt>
                <c:pt idx="1221">
                  <c:v>0.93714520000000001</c:v>
                </c:pt>
                <c:pt idx="1222">
                  <c:v>0.92397870000000004</c:v>
                </c:pt>
                <c:pt idx="1223">
                  <c:v>0.92176970000000003</c:v>
                </c:pt>
                <c:pt idx="1224">
                  <c:v>0.90709530000000005</c:v>
                </c:pt>
                <c:pt idx="1225">
                  <c:v>0.90984240000000005</c:v>
                </c:pt>
                <c:pt idx="1226">
                  <c:v>0.90849480000000005</c:v>
                </c:pt>
                <c:pt idx="1227">
                  <c:v>0.90348430000000002</c:v>
                </c:pt>
                <c:pt idx="1228">
                  <c:v>0.89133510000000005</c:v>
                </c:pt>
                <c:pt idx="1229">
                  <c:v>0.89513089999999995</c:v>
                </c:pt>
                <c:pt idx="1230">
                  <c:v>0.7606562</c:v>
                </c:pt>
                <c:pt idx="1231">
                  <c:v>0.80326319999999996</c:v>
                </c:pt>
                <c:pt idx="1232">
                  <c:v>0.80670399999999998</c:v>
                </c:pt>
                <c:pt idx="1233">
                  <c:v>0.79578669999999996</c:v>
                </c:pt>
                <c:pt idx="1234">
                  <c:v>0.80740000000000001</c:v>
                </c:pt>
                <c:pt idx="1235">
                  <c:v>0.79949950000000003</c:v>
                </c:pt>
                <c:pt idx="1236">
                  <c:v>0.79803590000000002</c:v>
                </c:pt>
                <c:pt idx="1237">
                  <c:v>0.79410000000000003</c:v>
                </c:pt>
                <c:pt idx="1238">
                  <c:v>0.78930230000000001</c:v>
                </c:pt>
                <c:pt idx="1239">
                  <c:v>0.77853269999999997</c:v>
                </c:pt>
                <c:pt idx="1240">
                  <c:v>0.71818099999999996</c:v>
                </c:pt>
                <c:pt idx="1241">
                  <c:v>0.73423119999999997</c:v>
                </c:pt>
                <c:pt idx="1242">
                  <c:v>0.71687610000000002</c:v>
                </c:pt>
                <c:pt idx="1243">
                  <c:v>0.71363880000000002</c:v>
                </c:pt>
                <c:pt idx="1244">
                  <c:v>0.73334679999999997</c:v>
                </c:pt>
                <c:pt idx="1245">
                  <c:v>0.72521040000000003</c:v>
                </c:pt>
                <c:pt idx="1246">
                  <c:v>0.73490109999999997</c:v>
                </c:pt>
                <c:pt idx="1247">
                  <c:v>0.78653839999999997</c:v>
                </c:pt>
                <c:pt idx="1248">
                  <c:v>0.78837619999999997</c:v>
                </c:pt>
                <c:pt idx="1249">
                  <c:v>0.78732480000000005</c:v>
                </c:pt>
                <c:pt idx="1250">
                  <c:v>0.9328244</c:v>
                </c:pt>
                <c:pt idx="1251">
                  <c:v>0.93714520000000001</c:v>
                </c:pt>
                <c:pt idx="1252">
                  <c:v>0.92397870000000004</c:v>
                </c:pt>
                <c:pt idx="1253">
                  <c:v>0.92176970000000003</c:v>
                </c:pt>
                <c:pt idx="1254">
                  <c:v>0.90709530000000005</c:v>
                </c:pt>
                <c:pt idx="1255">
                  <c:v>0.90984240000000005</c:v>
                </c:pt>
                <c:pt idx="1256">
                  <c:v>0.90849480000000005</c:v>
                </c:pt>
                <c:pt idx="1257">
                  <c:v>0.90348430000000002</c:v>
                </c:pt>
                <c:pt idx="1258">
                  <c:v>0.89133510000000005</c:v>
                </c:pt>
                <c:pt idx="1259">
                  <c:v>0.89513089999999995</c:v>
                </c:pt>
                <c:pt idx="1260">
                  <c:v>0.93947060000000004</c:v>
                </c:pt>
                <c:pt idx="1261">
                  <c:v>0.9774912</c:v>
                </c:pt>
                <c:pt idx="1262">
                  <c:v>0.96031889999999998</c:v>
                </c:pt>
                <c:pt idx="1263">
                  <c:v>0.92769000000000001</c:v>
                </c:pt>
                <c:pt idx="1264">
                  <c:v>0.93133489999999997</c:v>
                </c:pt>
                <c:pt idx="1265">
                  <c:v>0.92958350000000001</c:v>
                </c:pt>
                <c:pt idx="1266">
                  <c:v>0.9315833</c:v>
                </c:pt>
                <c:pt idx="1267">
                  <c:v>0.9304808</c:v>
                </c:pt>
                <c:pt idx="1268">
                  <c:v>0.92838109999999996</c:v>
                </c:pt>
                <c:pt idx="1269">
                  <c:v>0.92839170000000004</c:v>
                </c:pt>
                <c:pt idx="1270">
                  <c:v>0.93947060000000004</c:v>
                </c:pt>
                <c:pt idx="1271">
                  <c:v>0.9774912</c:v>
                </c:pt>
                <c:pt idx="1272">
                  <c:v>0.96031889999999998</c:v>
                </c:pt>
                <c:pt idx="1273">
                  <c:v>0.92769000000000001</c:v>
                </c:pt>
                <c:pt idx="1274">
                  <c:v>0.93133489999999997</c:v>
                </c:pt>
                <c:pt idx="1275">
                  <c:v>0.92958350000000001</c:v>
                </c:pt>
                <c:pt idx="1276">
                  <c:v>0.9315833</c:v>
                </c:pt>
                <c:pt idx="1277">
                  <c:v>0.9304808</c:v>
                </c:pt>
                <c:pt idx="1278">
                  <c:v>0.92838109999999996</c:v>
                </c:pt>
                <c:pt idx="1279">
                  <c:v>0.92839170000000004</c:v>
                </c:pt>
                <c:pt idx="1280">
                  <c:v>0.6947584</c:v>
                </c:pt>
                <c:pt idx="1281">
                  <c:v>0.8823242</c:v>
                </c:pt>
                <c:pt idx="1282">
                  <c:v>0.80784299999999998</c:v>
                </c:pt>
                <c:pt idx="1283">
                  <c:v>0.83231339999999998</c:v>
                </c:pt>
                <c:pt idx="1284">
                  <c:v>0.81991550000000002</c:v>
                </c:pt>
                <c:pt idx="1285">
                  <c:v>0.87527180000000004</c:v>
                </c:pt>
                <c:pt idx="1286">
                  <c:v>0.85419449999999997</c:v>
                </c:pt>
                <c:pt idx="1287">
                  <c:v>0.90331099999999998</c:v>
                </c:pt>
                <c:pt idx="1288">
                  <c:v>0.87730799999999998</c:v>
                </c:pt>
                <c:pt idx="1289">
                  <c:v>0.85210280000000005</c:v>
                </c:pt>
                <c:pt idx="1290">
                  <c:v>0.90731779999999995</c:v>
                </c:pt>
                <c:pt idx="1291">
                  <c:v>0.9314424</c:v>
                </c:pt>
                <c:pt idx="1292">
                  <c:v>0.9468337</c:v>
                </c:pt>
                <c:pt idx="1293">
                  <c:v>0.9333882</c:v>
                </c:pt>
                <c:pt idx="1294">
                  <c:v>0.9107227</c:v>
                </c:pt>
                <c:pt idx="1295">
                  <c:v>0.9482256</c:v>
                </c:pt>
                <c:pt idx="1296">
                  <c:v>0.91381820000000002</c:v>
                </c:pt>
                <c:pt idx="1297">
                  <c:v>0.87773279999999998</c:v>
                </c:pt>
                <c:pt idx="1298">
                  <c:v>0.8831987</c:v>
                </c:pt>
                <c:pt idx="1299">
                  <c:v>0.85364680000000004</c:v>
                </c:pt>
                <c:pt idx="1300">
                  <c:v>0.71818099999999996</c:v>
                </c:pt>
                <c:pt idx="1301">
                  <c:v>0.73423119999999997</c:v>
                </c:pt>
                <c:pt idx="1302">
                  <c:v>0.71687610000000002</c:v>
                </c:pt>
                <c:pt idx="1303">
                  <c:v>0.71363880000000002</c:v>
                </c:pt>
                <c:pt idx="1304">
                  <c:v>0.73334679999999997</c:v>
                </c:pt>
                <c:pt idx="1305">
                  <c:v>0.72521040000000003</c:v>
                </c:pt>
                <c:pt idx="1306">
                  <c:v>0.73490109999999997</c:v>
                </c:pt>
                <c:pt idx="1307">
                  <c:v>0.78653839999999997</c:v>
                </c:pt>
                <c:pt idx="1308">
                  <c:v>0.78837619999999997</c:v>
                </c:pt>
                <c:pt idx="1309">
                  <c:v>0.78732480000000005</c:v>
                </c:pt>
                <c:pt idx="1310">
                  <c:v>0.87705619999999995</c:v>
                </c:pt>
                <c:pt idx="1311">
                  <c:v>0.88351210000000002</c:v>
                </c:pt>
                <c:pt idx="1312">
                  <c:v>0.88844319999999999</c:v>
                </c:pt>
                <c:pt idx="1313">
                  <c:v>0.87247110000000005</c:v>
                </c:pt>
                <c:pt idx="1314">
                  <c:v>0.86626210000000003</c:v>
                </c:pt>
                <c:pt idx="1315">
                  <c:v>0.87518739999999995</c:v>
                </c:pt>
                <c:pt idx="1316">
                  <c:v>0.86443110000000001</c:v>
                </c:pt>
                <c:pt idx="1317">
                  <c:v>0.85795569999999999</c:v>
                </c:pt>
                <c:pt idx="1318">
                  <c:v>0.85853049999999997</c:v>
                </c:pt>
                <c:pt idx="1319">
                  <c:v>0.86212639999999996</c:v>
                </c:pt>
                <c:pt idx="1320">
                  <c:v>0.95955820000000003</c:v>
                </c:pt>
                <c:pt idx="1321">
                  <c:v>0.95926239999999996</c:v>
                </c:pt>
                <c:pt idx="1322">
                  <c:v>0.96582789999999996</c:v>
                </c:pt>
                <c:pt idx="1323">
                  <c:v>0.96982789999999996</c:v>
                </c:pt>
                <c:pt idx="1324">
                  <c:v>0.96162959999999997</c:v>
                </c:pt>
                <c:pt idx="1325">
                  <c:v>0.95775410000000005</c:v>
                </c:pt>
                <c:pt idx="1326">
                  <c:v>0.95964150000000004</c:v>
                </c:pt>
                <c:pt idx="1327">
                  <c:v>0.95614239999999995</c:v>
                </c:pt>
                <c:pt idx="1328">
                  <c:v>0.95265180000000005</c:v>
                </c:pt>
                <c:pt idx="1329">
                  <c:v>0.95551739999999996</c:v>
                </c:pt>
                <c:pt idx="1330">
                  <c:v>0.71818099999999996</c:v>
                </c:pt>
                <c:pt idx="1331">
                  <c:v>0.73423119999999997</c:v>
                </c:pt>
                <c:pt idx="1332">
                  <c:v>0.71687610000000002</c:v>
                </c:pt>
                <c:pt idx="1333">
                  <c:v>0.71363880000000002</c:v>
                </c:pt>
                <c:pt idx="1334">
                  <c:v>0.73334679999999997</c:v>
                </c:pt>
                <c:pt idx="1335">
                  <c:v>0.72521040000000003</c:v>
                </c:pt>
                <c:pt idx="1336">
                  <c:v>0.73490109999999997</c:v>
                </c:pt>
                <c:pt idx="1337">
                  <c:v>0.78653839999999997</c:v>
                </c:pt>
                <c:pt idx="1338">
                  <c:v>0.78837619999999997</c:v>
                </c:pt>
                <c:pt idx="1339">
                  <c:v>0.78732480000000005</c:v>
                </c:pt>
                <c:pt idx="1340">
                  <c:v>0.95347190000000004</c:v>
                </c:pt>
                <c:pt idx="1341">
                  <c:v>0.97884139999999997</c:v>
                </c:pt>
                <c:pt idx="1342">
                  <c:v>0.98265599999999997</c:v>
                </c:pt>
                <c:pt idx="1343">
                  <c:v>0.94278150000000005</c:v>
                </c:pt>
                <c:pt idx="1344">
                  <c:v>0.9403821</c:v>
                </c:pt>
                <c:pt idx="1345">
                  <c:v>0.94421149999999998</c:v>
                </c:pt>
                <c:pt idx="1346">
                  <c:v>0.93307929999999994</c:v>
                </c:pt>
                <c:pt idx="1347">
                  <c:v>0.94155759999999999</c:v>
                </c:pt>
                <c:pt idx="1348">
                  <c:v>0.94090929999999995</c:v>
                </c:pt>
                <c:pt idx="1349">
                  <c:v>0.9403937</c:v>
                </c:pt>
                <c:pt idx="1350">
                  <c:v>0.63698900000000003</c:v>
                </c:pt>
                <c:pt idx="1351">
                  <c:v>0.69297229999999999</c:v>
                </c:pt>
                <c:pt idx="1352">
                  <c:v>0.65879469999999996</c:v>
                </c:pt>
                <c:pt idx="1353">
                  <c:v>0.64015149999999998</c:v>
                </c:pt>
                <c:pt idx="1354">
                  <c:v>0.66949530000000002</c:v>
                </c:pt>
                <c:pt idx="1355">
                  <c:v>0.75573679999999999</c:v>
                </c:pt>
                <c:pt idx="1356">
                  <c:v>0.77281599999999995</c:v>
                </c:pt>
                <c:pt idx="1357">
                  <c:v>0.89602590000000004</c:v>
                </c:pt>
                <c:pt idx="1358">
                  <c:v>0.84372190000000002</c:v>
                </c:pt>
                <c:pt idx="1359">
                  <c:v>0.89482220000000001</c:v>
                </c:pt>
                <c:pt idx="1360">
                  <c:v>0.95347190000000004</c:v>
                </c:pt>
                <c:pt idx="1361">
                  <c:v>0.97884139999999997</c:v>
                </c:pt>
                <c:pt idx="1362">
                  <c:v>0.98265599999999997</c:v>
                </c:pt>
                <c:pt idx="1363">
                  <c:v>0.94278150000000005</c:v>
                </c:pt>
                <c:pt idx="1364">
                  <c:v>0.9403821</c:v>
                </c:pt>
                <c:pt idx="1365">
                  <c:v>0.94421149999999998</c:v>
                </c:pt>
                <c:pt idx="1366">
                  <c:v>0.93307929999999994</c:v>
                </c:pt>
                <c:pt idx="1367">
                  <c:v>0.94155759999999999</c:v>
                </c:pt>
                <c:pt idx="1368">
                  <c:v>0.94090929999999995</c:v>
                </c:pt>
                <c:pt idx="1369">
                  <c:v>0.9403937</c:v>
                </c:pt>
                <c:pt idx="1370">
                  <c:v>0.89768199999999998</c:v>
                </c:pt>
                <c:pt idx="1371">
                  <c:v>0.93866780000000005</c:v>
                </c:pt>
                <c:pt idx="1372">
                  <c:v>0.92847150000000001</c:v>
                </c:pt>
                <c:pt idx="1373">
                  <c:v>0.87134940000000005</c:v>
                </c:pt>
                <c:pt idx="1374">
                  <c:v>0.89653939999999999</c:v>
                </c:pt>
                <c:pt idx="1375">
                  <c:v>0.89473119999999995</c:v>
                </c:pt>
                <c:pt idx="1376">
                  <c:v>0.87893589999999999</c:v>
                </c:pt>
                <c:pt idx="1377">
                  <c:v>0.87259209999999998</c:v>
                </c:pt>
                <c:pt idx="1378">
                  <c:v>0.87121459999999995</c:v>
                </c:pt>
                <c:pt idx="1379">
                  <c:v>0.87161489999999997</c:v>
                </c:pt>
                <c:pt idx="1380">
                  <c:v>0.9216261</c:v>
                </c:pt>
                <c:pt idx="1381">
                  <c:v>0.94065180000000004</c:v>
                </c:pt>
                <c:pt idx="1382">
                  <c:v>0.93682290000000001</c:v>
                </c:pt>
                <c:pt idx="1383">
                  <c:v>0.90914890000000004</c:v>
                </c:pt>
                <c:pt idx="1384">
                  <c:v>0.91597890000000004</c:v>
                </c:pt>
                <c:pt idx="1385">
                  <c:v>0.93745979999999995</c:v>
                </c:pt>
                <c:pt idx="1386">
                  <c:v>0.93898029999999999</c:v>
                </c:pt>
                <c:pt idx="1387">
                  <c:v>0.93878649999999997</c:v>
                </c:pt>
                <c:pt idx="1388">
                  <c:v>0.928728</c:v>
                </c:pt>
                <c:pt idx="1389">
                  <c:v>0.91344000000000003</c:v>
                </c:pt>
                <c:pt idx="1390">
                  <c:v>0.86163489999999998</c:v>
                </c:pt>
                <c:pt idx="1391">
                  <c:v>0.85114999999999996</c:v>
                </c:pt>
                <c:pt idx="1392">
                  <c:v>0.81594659999999997</c:v>
                </c:pt>
                <c:pt idx="1393">
                  <c:v>0.79301200000000005</c:v>
                </c:pt>
                <c:pt idx="1394">
                  <c:v>0.78303460000000003</c:v>
                </c:pt>
                <c:pt idx="1395">
                  <c:v>0.77904770000000001</c:v>
                </c:pt>
                <c:pt idx="1396">
                  <c:v>0.79994770000000004</c:v>
                </c:pt>
                <c:pt idx="1397">
                  <c:v>0.80479780000000001</c:v>
                </c:pt>
                <c:pt idx="1398">
                  <c:v>0.81441189999999997</c:v>
                </c:pt>
                <c:pt idx="1399">
                  <c:v>0.79935659999999997</c:v>
                </c:pt>
                <c:pt idx="1400">
                  <c:v>0.88317349999999994</c:v>
                </c:pt>
                <c:pt idx="1401">
                  <c:v>0.89766889999999999</c:v>
                </c:pt>
                <c:pt idx="1402">
                  <c:v>0.92839430000000001</c:v>
                </c:pt>
                <c:pt idx="1403">
                  <c:v>0.90848260000000003</c:v>
                </c:pt>
                <c:pt idx="1404">
                  <c:v>0.89645350000000001</c:v>
                </c:pt>
                <c:pt idx="1405">
                  <c:v>0.90015149999999999</c:v>
                </c:pt>
                <c:pt idx="1406">
                  <c:v>0.91021490000000005</c:v>
                </c:pt>
                <c:pt idx="1407">
                  <c:v>0.90042949999999999</c:v>
                </c:pt>
                <c:pt idx="1408">
                  <c:v>0.90832880000000005</c:v>
                </c:pt>
                <c:pt idx="1409">
                  <c:v>0.91423319999999997</c:v>
                </c:pt>
                <c:pt idx="1410">
                  <c:v>0.77511850000000004</c:v>
                </c:pt>
                <c:pt idx="1411">
                  <c:v>0.79034360000000003</c:v>
                </c:pt>
                <c:pt idx="1412">
                  <c:v>0.76932199999999995</c:v>
                </c:pt>
                <c:pt idx="1413">
                  <c:v>0.78503500000000004</c:v>
                </c:pt>
                <c:pt idx="1414">
                  <c:v>0.7902941</c:v>
                </c:pt>
                <c:pt idx="1415">
                  <c:v>0.79639119999999997</c:v>
                </c:pt>
                <c:pt idx="1416">
                  <c:v>0.80373470000000002</c:v>
                </c:pt>
                <c:pt idx="1417">
                  <c:v>0.79590179999999999</c:v>
                </c:pt>
                <c:pt idx="1418">
                  <c:v>0.79357420000000001</c:v>
                </c:pt>
                <c:pt idx="1419">
                  <c:v>0.80102969999999996</c:v>
                </c:pt>
                <c:pt idx="1420">
                  <c:v>0.88185820000000004</c:v>
                </c:pt>
                <c:pt idx="1421">
                  <c:v>0.90181489999999997</c:v>
                </c:pt>
                <c:pt idx="1422">
                  <c:v>0.9198229</c:v>
                </c:pt>
                <c:pt idx="1423">
                  <c:v>0.91828469999999995</c:v>
                </c:pt>
                <c:pt idx="1424">
                  <c:v>0.88907429999999998</c:v>
                </c:pt>
                <c:pt idx="1425">
                  <c:v>0.91074880000000003</c:v>
                </c:pt>
                <c:pt idx="1426">
                  <c:v>0.92195839999999996</c:v>
                </c:pt>
                <c:pt idx="1427">
                  <c:v>0.9409978</c:v>
                </c:pt>
                <c:pt idx="1428">
                  <c:v>0.97945890000000002</c:v>
                </c:pt>
                <c:pt idx="1429">
                  <c:v>0.98675880000000005</c:v>
                </c:pt>
                <c:pt idx="1430">
                  <c:v>0.75203109999999995</c:v>
                </c:pt>
                <c:pt idx="1431">
                  <c:v>0.71527410000000002</c:v>
                </c:pt>
                <c:pt idx="1432">
                  <c:v>0.89906819999999998</c:v>
                </c:pt>
                <c:pt idx="1433">
                  <c:v>0.77070939999999999</c:v>
                </c:pt>
                <c:pt idx="1434">
                  <c:v>0.72673080000000001</c:v>
                </c:pt>
                <c:pt idx="1435">
                  <c:v>0.79549630000000005</c:v>
                </c:pt>
                <c:pt idx="1436">
                  <c:v>0.85635510000000004</c:v>
                </c:pt>
                <c:pt idx="1437">
                  <c:v>0.92478850000000001</c:v>
                </c:pt>
                <c:pt idx="1438">
                  <c:v>0.97804619999999998</c:v>
                </c:pt>
                <c:pt idx="1439">
                  <c:v>0.96556189999999997</c:v>
                </c:pt>
                <c:pt idx="1440">
                  <c:v>0.88374870000000005</c:v>
                </c:pt>
                <c:pt idx="1441">
                  <c:v>0.85427419999999998</c:v>
                </c:pt>
                <c:pt idx="1442">
                  <c:v>0.8792896</c:v>
                </c:pt>
                <c:pt idx="1443">
                  <c:v>0.8044907</c:v>
                </c:pt>
                <c:pt idx="1444">
                  <c:v>0.88623350000000001</c:v>
                </c:pt>
                <c:pt idx="1445">
                  <c:v>0.87918229999999997</c:v>
                </c:pt>
                <c:pt idx="1446">
                  <c:v>0.87484680000000004</c:v>
                </c:pt>
                <c:pt idx="1447">
                  <c:v>0.88675380000000004</c:v>
                </c:pt>
                <c:pt idx="1448">
                  <c:v>0.88163420000000003</c:v>
                </c:pt>
                <c:pt idx="1449">
                  <c:v>0.87282749999999998</c:v>
                </c:pt>
                <c:pt idx="1450">
                  <c:v>0.88317349999999994</c:v>
                </c:pt>
                <c:pt idx="1451">
                  <c:v>0.89766889999999999</c:v>
                </c:pt>
                <c:pt idx="1452">
                  <c:v>0.92839430000000001</c:v>
                </c:pt>
                <c:pt idx="1453">
                  <c:v>0.90848260000000003</c:v>
                </c:pt>
                <c:pt idx="1454">
                  <c:v>0.89645350000000001</c:v>
                </c:pt>
                <c:pt idx="1455">
                  <c:v>0.90015149999999999</c:v>
                </c:pt>
                <c:pt idx="1456">
                  <c:v>0.91021490000000005</c:v>
                </c:pt>
                <c:pt idx="1457">
                  <c:v>0.90042949999999999</c:v>
                </c:pt>
                <c:pt idx="1458">
                  <c:v>0.90832880000000005</c:v>
                </c:pt>
                <c:pt idx="1459">
                  <c:v>0.91423319999999997</c:v>
                </c:pt>
                <c:pt idx="1460">
                  <c:v>0.77511850000000004</c:v>
                </c:pt>
                <c:pt idx="1461">
                  <c:v>0.79034360000000003</c:v>
                </c:pt>
                <c:pt idx="1462">
                  <c:v>0.76932199999999995</c:v>
                </c:pt>
                <c:pt idx="1463">
                  <c:v>0.78503500000000004</c:v>
                </c:pt>
                <c:pt idx="1464">
                  <c:v>0.7902941</c:v>
                </c:pt>
                <c:pt idx="1465">
                  <c:v>0.79639119999999997</c:v>
                </c:pt>
                <c:pt idx="1466">
                  <c:v>0.80373470000000002</c:v>
                </c:pt>
                <c:pt idx="1467">
                  <c:v>0.79590179999999999</c:v>
                </c:pt>
                <c:pt idx="1468">
                  <c:v>0.79357420000000001</c:v>
                </c:pt>
                <c:pt idx="1469">
                  <c:v>0.80102969999999996</c:v>
                </c:pt>
                <c:pt idx="1470">
                  <c:v>0.75203109999999995</c:v>
                </c:pt>
                <c:pt idx="1471">
                  <c:v>0.71527410000000002</c:v>
                </c:pt>
                <c:pt idx="1472">
                  <c:v>0.89906819999999998</c:v>
                </c:pt>
                <c:pt idx="1473">
                  <c:v>0.77070939999999999</c:v>
                </c:pt>
                <c:pt idx="1474">
                  <c:v>0.72673080000000001</c:v>
                </c:pt>
                <c:pt idx="1475">
                  <c:v>0.79549630000000005</c:v>
                </c:pt>
                <c:pt idx="1476">
                  <c:v>0.85635510000000004</c:v>
                </c:pt>
                <c:pt idx="1477">
                  <c:v>0.92478850000000001</c:v>
                </c:pt>
                <c:pt idx="1478">
                  <c:v>0.97804619999999998</c:v>
                </c:pt>
                <c:pt idx="1479">
                  <c:v>0.96556189999999997</c:v>
                </c:pt>
                <c:pt idx="1480">
                  <c:v>0.89768199999999998</c:v>
                </c:pt>
                <c:pt idx="1481">
                  <c:v>0.93866780000000005</c:v>
                </c:pt>
                <c:pt idx="1482">
                  <c:v>0.92847150000000001</c:v>
                </c:pt>
                <c:pt idx="1483">
                  <c:v>0.87134940000000005</c:v>
                </c:pt>
                <c:pt idx="1484">
                  <c:v>0.89653939999999999</c:v>
                </c:pt>
                <c:pt idx="1485">
                  <c:v>0.89473119999999995</c:v>
                </c:pt>
                <c:pt idx="1486">
                  <c:v>0.87893589999999999</c:v>
                </c:pt>
                <c:pt idx="1487">
                  <c:v>0.87259209999999998</c:v>
                </c:pt>
                <c:pt idx="1488">
                  <c:v>0.87121459999999995</c:v>
                </c:pt>
                <c:pt idx="1489">
                  <c:v>0.87161489999999997</c:v>
                </c:pt>
                <c:pt idx="1490">
                  <c:v>0.85450470000000001</c:v>
                </c:pt>
                <c:pt idx="1491">
                  <c:v>0.89022769999999996</c:v>
                </c:pt>
                <c:pt idx="1492">
                  <c:v>0.89365910000000004</c:v>
                </c:pt>
                <c:pt idx="1493">
                  <c:v>0.9002658</c:v>
                </c:pt>
                <c:pt idx="1494">
                  <c:v>0.90809200000000001</c:v>
                </c:pt>
                <c:pt idx="1495">
                  <c:v>0.91931099999999999</c:v>
                </c:pt>
                <c:pt idx="1496">
                  <c:v>0.92115519999999995</c:v>
                </c:pt>
                <c:pt idx="1497">
                  <c:v>0.92632970000000003</c:v>
                </c:pt>
                <c:pt idx="1498">
                  <c:v>0.95031299999999996</c:v>
                </c:pt>
                <c:pt idx="1499">
                  <c:v>0.95271700000000004</c:v>
                </c:pt>
                <c:pt idx="1500">
                  <c:v>0.89768199999999998</c:v>
                </c:pt>
                <c:pt idx="1501">
                  <c:v>0.93866780000000005</c:v>
                </c:pt>
                <c:pt idx="1502">
                  <c:v>0.92847150000000001</c:v>
                </c:pt>
                <c:pt idx="1503">
                  <c:v>0.87134940000000005</c:v>
                </c:pt>
                <c:pt idx="1504">
                  <c:v>0.89653939999999999</c:v>
                </c:pt>
                <c:pt idx="1505">
                  <c:v>0.89473119999999995</c:v>
                </c:pt>
                <c:pt idx="1506">
                  <c:v>0.87893589999999999</c:v>
                </c:pt>
                <c:pt idx="1507">
                  <c:v>0.87259209999999998</c:v>
                </c:pt>
                <c:pt idx="1508">
                  <c:v>0.87121459999999995</c:v>
                </c:pt>
                <c:pt idx="1509">
                  <c:v>0.87161489999999997</c:v>
                </c:pt>
                <c:pt idx="1510">
                  <c:v>0.85047629999999996</c:v>
                </c:pt>
                <c:pt idx="1511">
                  <c:v>0.88372700000000004</c:v>
                </c:pt>
                <c:pt idx="1512">
                  <c:v>0.89379699999999995</c:v>
                </c:pt>
                <c:pt idx="1513">
                  <c:v>0.88307860000000005</c:v>
                </c:pt>
                <c:pt idx="1514">
                  <c:v>0.89619859999999996</c:v>
                </c:pt>
                <c:pt idx="1515">
                  <c:v>0.90261449999999999</c:v>
                </c:pt>
                <c:pt idx="1516">
                  <c:v>0.88907559999999997</c:v>
                </c:pt>
                <c:pt idx="1517">
                  <c:v>0.88352889999999995</c:v>
                </c:pt>
                <c:pt idx="1518">
                  <c:v>0.86933450000000001</c:v>
                </c:pt>
                <c:pt idx="1519">
                  <c:v>0.88546829999999999</c:v>
                </c:pt>
                <c:pt idx="1520">
                  <c:v>0.88317349999999994</c:v>
                </c:pt>
                <c:pt idx="1521">
                  <c:v>0.89766889999999999</c:v>
                </c:pt>
                <c:pt idx="1522">
                  <c:v>0.92839430000000001</c:v>
                </c:pt>
                <c:pt idx="1523">
                  <c:v>0.90848260000000003</c:v>
                </c:pt>
                <c:pt idx="1524">
                  <c:v>0.89645350000000001</c:v>
                </c:pt>
                <c:pt idx="1525">
                  <c:v>0.90015149999999999</c:v>
                </c:pt>
                <c:pt idx="1526">
                  <c:v>0.91021490000000005</c:v>
                </c:pt>
                <c:pt idx="1527">
                  <c:v>0.90042949999999999</c:v>
                </c:pt>
                <c:pt idx="1528">
                  <c:v>0.90832880000000005</c:v>
                </c:pt>
                <c:pt idx="1529">
                  <c:v>0.91423319999999997</c:v>
                </c:pt>
                <c:pt idx="1530">
                  <c:v>0.93028109999999997</c:v>
                </c:pt>
                <c:pt idx="1531">
                  <c:v>0.95346679999999995</c:v>
                </c:pt>
                <c:pt idx="1532">
                  <c:v>0.95714860000000002</c:v>
                </c:pt>
                <c:pt idx="1533">
                  <c:v>0.93531339999999996</c:v>
                </c:pt>
                <c:pt idx="1534">
                  <c:v>0.94318829999999998</c:v>
                </c:pt>
                <c:pt idx="1535">
                  <c:v>0.95747629999999995</c:v>
                </c:pt>
                <c:pt idx="1536">
                  <c:v>0.94874789999999998</c:v>
                </c:pt>
                <c:pt idx="1537">
                  <c:v>0.94220400000000004</c:v>
                </c:pt>
                <c:pt idx="1538">
                  <c:v>0.9476658</c:v>
                </c:pt>
                <c:pt idx="1539">
                  <c:v>0.93714169999999997</c:v>
                </c:pt>
                <c:pt idx="1540">
                  <c:v>0.95347190000000004</c:v>
                </c:pt>
                <c:pt idx="1541">
                  <c:v>0.97884139999999997</c:v>
                </c:pt>
                <c:pt idx="1542">
                  <c:v>0.98265599999999997</c:v>
                </c:pt>
                <c:pt idx="1543">
                  <c:v>0.94278150000000005</c:v>
                </c:pt>
                <c:pt idx="1544">
                  <c:v>0.9403821</c:v>
                </c:pt>
                <c:pt idx="1545">
                  <c:v>0.94421149999999998</c:v>
                </c:pt>
                <c:pt idx="1546">
                  <c:v>0.93307929999999994</c:v>
                </c:pt>
                <c:pt idx="1547">
                  <c:v>0.94155759999999999</c:v>
                </c:pt>
                <c:pt idx="1548">
                  <c:v>0.94090929999999995</c:v>
                </c:pt>
                <c:pt idx="1549">
                  <c:v>0.9403937</c:v>
                </c:pt>
                <c:pt idx="1550">
                  <c:v>0.71818099999999996</c:v>
                </c:pt>
                <c:pt idx="1551">
                  <c:v>0.73423119999999997</c:v>
                </c:pt>
                <c:pt idx="1552">
                  <c:v>0.71687610000000002</c:v>
                </c:pt>
                <c:pt idx="1553">
                  <c:v>0.71363880000000002</c:v>
                </c:pt>
                <c:pt idx="1554">
                  <c:v>0.73334679999999997</c:v>
                </c:pt>
                <c:pt idx="1555">
                  <c:v>0.72521040000000003</c:v>
                </c:pt>
                <c:pt idx="1556">
                  <c:v>0.73490109999999997</c:v>
                </c:pt>
                <c:pt idx="1557">
                  <c:v>0.78653839999999997</c:v>
                </c:pt>
                <c:pt idx="1558">
                  <c:v>0.78837619999999997</c:v>
                </c:pt>
                <c:pt idx="1559">
                  <c:v>0.78732480000000005</c:v>
                </c:pt>
                <c:pt idx="1560">
                  <c:v>0.71818099999999996</c:v>
                </c:pt>
                <c:pt idx="1561">
                  <c:v>0.73423119999999997</c:v>
                </c:pt>
                <c:pt idx="1562">
                  <c:v>0.71687610000000002</c:v>
                </c:pt>
                <c:pt idx="1563">
                  <c:v>0.71363880000000002</c:v>
                </c:pt>
                <c:pt idx="1564">
                  <c:v>0.73334679999999997</c:v>
                </c:pt>
                <c:pt idx="1565">
                  <c:v>0.72521040000000003</c:v>
                </c:pt>
                <c:pt idx="1566">
                  <c:v>0.73490109999999997</c:v>
                </c:pt>
                <c:pt idx="1567">
                  <c:v>0.78653839999999997</c:v>
                </c:pt>
                <c:pt idx="1568">
                  <c:v>0.78837619999999997</c:v>
                </c:pt>
                <c:pt idx="1569">
                  <c:v>0.78732480000000005</c:v>
                </c:pt>
                <c:pt idx="1570">
                  <c:v>0.84396530000000003</c:v>
                </c:pt>
                <c:pt idx="1571">
                  <c:v>0.88897590000000004</c:v>
                </c:pt>
                <c:pt idx="1572">
                  <c:v>0.81747080000000005</c:v>
                </c:pt>
                <c:pt idx="1573">
                  <c:v>0.84228210000000003</c:v>
                </c:pt>
                <c:pt idx="1574">
                  <c:v>0.88343879999999997</c:v>
                </c:pt>
                <c:pt idx="1575">
                  <c:v>0.88861619999999997</c:v>
                </c:pt>
                <c:pt idx="1576">
                  <c:v>0.84694440000000004</c:v>
                </c:pt>
                <c:pt idx="1577">
                  <c:v>0.87619440000000004</c:v>
                </c:pt>
                <c:pt idx="1578">
                  <c:v>0.86623470000000002</c:v>
                </c:pt>
                <c:pt idx="1579">
                  <c:v>0.865734</c:v>
                </c:pt>
                <c:pt idx="1580">
                  <c:v>0.83269550000000003</c:v>
                </c:pt>
                <c:pt idx="1581">
                  <c:v>0.8435435</c:v>
                </c:pt>
                <c:pt idx="1582">
                  <c:v>0.81192759999999997</c:v>
                </c:pt>
                <c:pt idx="1583">
                  <c:v>0.83565959999999995</c:v>
                </c:pt>
                <c:pt idx="1584">
                  <c:v>0.818828</c:v>
                </c:pt>
                <c:pt idx="1585">
                  <c:v>0.82678750000000001</c:v>
                </c:pt>
                <c:pt idx="1586">
                  <c:v>0.84695659999999995</c:v>
                </c:pt>
                <c:pt idx="1587">
                  <c:v>0.84559359999999995</c:v>
                </c:pt>
                <c:pt idx="1588">
                  <c:v>0.84712730000000003</c:v>
                </c:pt>
                <c:pt idx="1589">
                  <c:v>0.84119730000000004</c:v>
                </c:pt>
                <c:pt idx="1590">
                  <c:v>0.89768199999999998</c:v>
                </c:pt>
                <c:pt idx="1591">
                  <c:v>0.93866780000000005</c:v>
                </c:pt>
                <c:pt idx="1592">
                  <c:v>0.92847150000000001</c:v>
                </c:pt>
                <c:pt idx="1593">
                  <c:v>0.87134940000000005</c:v>
                </c:pt>
                <c:pt idx="1594">
                  <c:v>0.89653939999999999</c:v>
                </c:pt>
                <c:pt idx="1595">
                  <c:v>0.89473119999999995</c:v>
                </c:pt>
                <c:pt idx="1596">
                  <c:v>0.87893589999999999</c:v>
                </c:pt>
                <c:pt idx="1597">
                  <c:v>0.87259209999999998</c:v>
                </c:pt>
                <c:pt idx="1598">
                  <c:v>0.87121459999999995</c:v>
                </c:pt>
                <c:pt idx="1599">
                  <c:v>0.87161489999999997</c:v>
                </c:pt>
                <c:pt idx="1600">
                  <c:v>0.89768199999999998</c:v>
                </c:pt>
                <c:pt idx="1601">
                  <c:v>0.93866780000000005</c:v>
                </c:pt>
                <c:pt idx="1602">
                  <c:v>0.92847150000000001</c:v>
                </c:pt>
                <c:pt idx="1603">
                  <c:v>0.87134940000000005</c:v>
                </c:pt>
                <c:pt idx="1604">
                  <c:v>0.89653939999999999</c:v>
                </c:pt>
                <c:pt idx="1605">
                  <c:v>0.89473119999999995</c:v>
                </c:pt>
                <c:pt idx="1606">
                  <c:v>0.87893589999999999</c:v>
                </c:pt>
                <c:pt idx="1607">
                  <c:v>0.87259209999999998</c:v>
                </c:pt>
                <c:pt idx="1608">
                  <c:v>0.87121459999999995</c:v>
                </c:pt>
                <c:pt idx="1609">
                  <c:v>0.87161489999999997</c:v>
                </c:pt>
                <c:pt idx="1610">
                  <c:v>0.891571</c:v>
                </c:pt>
                <c:pt idx="1611">
                  <c:v>0.91764979999999996</c:v>
                </c:pt>
                <c:pt idx="1612">
                  <c:v>0.9505789</c:v>
                </c:pt>
                <c:pt idx="1613">
                  <c:v>0.90695890000000001</c:v>
                </c:pt>
                <c:pt idx="1614">
                  <c:v>0.89743850000000003</c:v>
                </c:pt>
                <c:pt idx="1615">
                  <c:v>0.90797510000000003</c:v>
                </c:pt>
                <c:pt idx="1616">
                  <c:v>0.91745920000000003</c:v>
                </c:pt>
                <c:pt idx="1617">
                  <c:v>0.91781630000000003</c:v>
                </c:pt>
                <c:pt idx="1618">
                  <c:v>0.91292200000000001</c:v>
                </c:pt>
                <c:pt idx="1619">
                  <c:v>0.93057040000000002</c:v>
                </c:pt>
                <c:pt idx="1620">
                  <c:v>0.89768199999999998</c:v>
                </c:pt>
                <c:pt idx="1621">
                  <c:v>0.93866780000000005</c:v>
                </c:pt>
                <c:pt idx="1622">
                  <c:v>0.92847150000000001</c:v>
                </c:pt>
                <c:pt idx="1623">
                  <c:v>0.87134940000000005</c:v>
                </c:pt>
                <c:pt idx="1624">
                  <c:v>0.89653939999999999</c:v>
                </c:pt>
                <c:pt idx="1625">
                  <c:v>0.89473119999999995</c:v>
                </c:pt>
                <c:pt idx="1626">
                  <c:v>0.87893589999999999</c:v>
                </c:pt>
                <c:pt idx="1627">
                  <c:v>0.87259209999999998</c:v>
                </c:pt>
                <c:pt idx="1628">
                  <c:v>0.87121459999999995</c:v>
                </c:pt>
                <c:pt idx="1629">
                  <c:v>0.87161489999999997</c:v>
                </c:pt>
                <c:pt idx="1630">
                  <c:v>0.84090940000000003</c:v>
                </c:pt>
                <c:pt idx="1631">
                  <c:v>0.84778399999999998</c:v>
                </c:pt>
                <c:pt idx="1632">
                  <c:v>0.84066870000000005</c:v>
                </c:pt>
                <c:pt idx="1633">
                  <c:v>0.84054549999999995</c:v>
                </c:pt>
                <c:pt idx="1634">
                  <c:v>0.85310299999999994</c:v>
                </c:pt>
                <c:pt idx="1635">
                  <c:v>0.84716060000000004</c:v>
                </c:pt>
                <c:pt idx="1636">
                  <c:v>0.83628760000000002</c:v>
                </c:pt>
                <c:pt idx="1637">
                  <c:v>0.83649779999999996</c:v>
                </c:pt>
                <c:pt idx="1638">
                  <c:v>0.83529310000000001</c:v>
                </c:pt>
                <c:pt idx="1639">
                  <c:v>0.82181389999999999</c:v>
                </c:pt>
                <c:pt idx="1640">
                  <c:v>0.91748790000000002</c:v>
                </c:pt>
                <c:pt idx="1641">
                  <c:v>0.93387070000000005</c:v>
                </c:pt>
                <c:pt idx="1642">
                  <c:v>0.93256240000000001</c:v>
                </c:pt>
                <c:pt idx="1643">
                  <c:v>0.91504509999999994</c:v>
                </c:pt>
                <c:pt idx="1644">
                  <c:v>0.93580350000000001</c:v>
                </c:pt>
                <c:pt idx="1645">
                  <c:v>0.94037510000000002</c:v>
                </c:pt>
                <c:pt idx="1646">
                  <c:v>0.93841739999999996</c:v>
                </c:pt>
                <c:pt idx="1647">
                  <c:v>0.93476740000000003</c:v>
                </c:pt>
                <c:pt idx="1648">
                  <c:v>0.93812739999999994</c:v>
                </c:pt>
                <c:pt idx="1649">
                  <c:v>0.94297410000000004</c:v>
                </c:pt>
                <c:pt idx="1650">
                  <c:v>0.891571</c:v>
                </c:pt>
                <c:pt idx="1651">
                  <c:v>0.91764979999999996</c:v>
                </c:pt>
                <c:pt idx="1652">
                  <c:v>0.9505789</c:v>
                </c:pt>
                <c:pt idx="1653">
                  <c:v>0.90695890000000001</c:v>
                </c:pt>
                <c:pt idx="1654">
                  <c:v>0.89743850000000003</c:v>
                </c:pt>
                <c:pt idx="1655">
                  <c:v>0.90797510000000003</c:v>
                </c:pt>
                <c:pt idx="1656">
                  <c:v>0.91745920000000003</c:v>
                </c:pt>
                <c:pt idx="1657">
                  <c:v>0.91781630000000003</c:v>
                </c:pt>
                <c:pt idx="1658">
                  <c:v>0.91292200000000001</c:v>
                </c:pt>
                <c:pt idx="1659">
                  <c:v>0.93057040000000002</c:v>
                </c:pt>
                <c:pt idx="1660">
                  <c:v>0.77511850000000004</c:v>
                </c:pt>
                <c:pt idx="1661">
                  <c:v>0.79034360000000003</c:v>
                </c:pt>
                <c:pt idx="1662">
                  <c:v>0.76932199999999995</c:v>
                </c:pt>
                <c:pt idx="1663">
                  <c:v>0.78503500000000004</c:v>
                </c:pt>
                <c:pt idx="1664">
                  <c:v>0.7902941</c:v>
                </c:pt>
                <c:pt idx="1665">
                  <c:v>0.79639119999999997</c:v>
                </c:pt>
                <c:pt idx="1666">
                  <c:v>0.80373470000000002</c:v>
                </c:pt>
                <c:pt idx="1667">
                  <c:v>0.79590179999999999</c:v>
                </c:pt>
                <c:pt idx="1668">
                  <c:v>0.79357420000000001</c:v>
                </c:pt>
                <c:pt idx="1669">
                  <c:v>0.80102969999999996</c:v>
                </c:pt>
                <c:pt idx="1670">
                  <c:v>0.89768199999999998</c:v>
                </c:pt>
                <c:pt idx="1671">
                  <c:v>0.93866780000000005</c:v>
                </c:pt>
                <c:pt idx="1672">
                  <c:v>0.92847150000000001</c:v>
                </c:pt>
                <c:pt idx="1673">
                  <c:v>0.87134940000000005</c:v>
                </c:pt>
                <c:pt idx="1674">
                  <c:v>0.89653939999999999</c:v>
                </c:pt>
                <c:pt idx="1675">
                  <c:v>0.89473119999999995</c:v>
                </c:pt>
                <c:pt idx="1676">
                  <c:v>0.87893589999999999</c:v>
                </c:pt>
                <c:pt idx="1677">
                  <c:v>0.87259209999999998</c:v>
                </c:pt>
                <c:pt idx="1678">
                  <c:v>0.87121459999999995</c:v>
                </c:pt>
                <c:pt idx="1679">
                  <c:v>0.87161489999999997</c:v>
                </c:pt>
                <c:pt idx="1680">
                  <c:v>0.87877090000000002</c:v>
                </c:pt>
                <c:pt idx="1681">
                  <c:v>0.9019374</c:v>
                </c:pt>
                <c:pt idx="1682">
                  <c:v>0.90357549999999998</c:v>
                </c:pt>
                <c:pt idx="1683">
                  <c:v>0.90761219999999998</c:v>
                </c:pt>
                <c:pt idx="1684">
                  <c:v>0.91410990000000003</c:v>
                </c:pt>
                <c:pt idx="1685">
                  <c:v>0.90556829999999999</c:v>
                </c:pt>
                <c:pt idx="1686">
                  <c:v>0.91132690000000005</c:v>
                </c:pt>
                <c:pt idx="1687">
                  <c:v>0.89464580000000005</c:v>
                </c:pt>
                <c:pt idx="1688">
                  <c:v>0.8845208</c:v>
                </c:pt>
                <c:pt idx="1689">
                  <c:v>0.88172640000000002</c:v>
                </c:pt>
                <c:pt idx="1690">
                  <c:v>0.71818099999999996</c:v>
                </c:pt>
                <c:pt idx="1691">
                  <c:v>0.73423119999999997</c:v>
                </c:pt>
                <c:pt idx="1692">
                  <c:v>0.71687610000000002</c:v>
                </c:pt>
                <c:pt idx="1693">
                  <c:v>0.71363880000000002</c:v>
                </c:pt>
                <c:pt idx="1694">
                  <c:v>0.73334679999999997</c:v>
                </c:pt>
                <c:pt idx="1695">
                  <c:v>0.72521040000000003</c:v>
                </c:pt>
                <c:pt idx="1696">
                  <c:v>0.73490109999999997</c:v>
                </c:pt>
                <c:pt idx="1697">
                  <c:v>0.78653839999999997</c:v>
                </c:pt>
                <c:pt idx="1698">
                  <c:v>0.78837619999999997</c:v>
                </c:pt>
                <c:pt idx="1699">
                  <c:v>0.78732480000000005</c:v>
                </c:pt>
                <c:pt idx="1700">
                  <c:v>0.89199759999999995</c:v>
                </c:pt>
                <c:pt idx="1701">
                  <c:v>0.91546119999999997</c:v>
                </c:pt>
                <c:pt idx="1702">
                  <c:v>0.94772420000000002</c:v>
                </c:pt>
                <c:pt idx="1703">
                  <c:v>0.90985890000000003</c:v>
                </c:pt>
                <c:pt idx="1704">
                  <c:v>0.91754309999999994</c:v>
                </c:pt>
                <c:pt idx="1705">
                  <c:v>0.91628810000000005</c:v>
                </c:pt>
                <c:pt idx="1706">
                  <c:v>0.91556859999999995</c:v>
                </c:pt>
                <c:pt idx="1707">
                  <c:v>0.90703299999999998</c:v>
                </c:pt>
                <c:pt idx="1708">
                  <c:v>0.9096166</c:v>
                </c:pt>
                <c:pt idx="1709">
                  <c:v>0.92016929999999997</c:v>
                </c:pt>
                <c:pt idx="1710">
                  <c:v>0.85450470000000001</c:v>
                </c:pt>
                <c:pt idx="1711">
                  <c:v>0.89022769999999996</c:v>
                </c:pt>
                <c:pt idx="1712">
                  <c:v>0.89365910000000004</c:v>
                </c:pt>
                <c:pt idx="1713">
                  <c:v>0.9002658</c:v>
                </c:pt>
                <c:pt idx="1714">
                  <c:v>0.90809200000000001</c:v>
                </c:pt>
                <c:pt idx="1715">
                  <c:v>0.91931099999999999</c:v>
                </c:pt>
                <c:pt idx="1716">
                  <c:v>0.92115519999999995</c:v>
                </c:pt>
                <c:pt idx="1717">
                  <c:v>0.92632970000000003</c:v>
                </c:pt>
                <c:pt idx="1718">
                  <c:v>0.95031299999999996</c:v>
                </c:pt>
                <c:pt idx="1719">
                  <c:v>0.95271700000000004</c:v>
                </c:pt>
                <c:pt idx="1720">
                  <c:v>0.83269550000000003</c:v>
                </c:pt>
                <c:pt idx="1721">
                  <c:v>0.8435435</c:v>
                </c:pt>
                <c:pt idx="1722">
                  <c:v>0.81192759999999997</c:v>
                </c:pt>
                <c:pt idx="1723">
                  <c:v>0.83565959999999995</c:v>
                </c:pt>
                <c:pt idx="1724">
                  <c:v>0.818828</c:v>
                </c:pt>
                <c:pt idx="1725">
                  <c:v>0.82678750000000001</c:v>
                </c:pt>
                <c:pt idx="1726">
                  <c:v>0.84695659999999995</c:v>
                </c:pt>
                <c:pt idx="1727">
                  <c:v>0.84559359999999995</c:v>
                </c:pt>
                <c:pt idx="1728">
                  <c:v>0.84712730000000003</c:v>
                </c:pt>
                <c:pt idx="1729">
                  <c:v>0.84119730000000004</c:v>
                </c:pt>
                <c:pt idx="1730">
                  <c:v>0.86163489999999998</c:v>
                </c:pt>
                <c:pt idx="1731">
                  <c:v>0.85114999999999996</c:v>
                </c:pt>
                <c:pt idx="1732">
                  <c:v>0.81594659999999997</c:v>
                </c:pt>
                <c:pt idx="1733">
                  <c:v>0.79301200000000005</c:v>
                </c:pt>
                <c:pt idx="1734">
                  <c:v>0.78303460000000003</c:v>
                </c:pt>
                <c:pt idx="1735">
                  <c:v>0.77904770000000001</c:v>
                </c:pt>
                <c:pt idx="1736">
                  <c:v>0.79994770000000004</c:v>
                </c:pt>
                <c:pt idx="1737">
                  <c:v>0.80479780000000001</c:v>
                </c:pt>
                <c:pt idx="1738">
                  <c:v>0.81441189999999997</c:v>
                </c:pt>
                <c:pt idx="1739">
                  <c:v>0.79935659999999997</c:v>
                </c:pt>
                <c:pt idx="1740">
                  <c:v>0.95347190000000004</c:v>
                </c:pt>
                <c:pt idx="1741">
                  <c:v>0.97884139999999997</c:v>
                </c:pt>
                <c:pt idx="1742">
                  <c:v>0.98265599999999997</c:v>
                </c:pt>
                <c:pt idx="1743">
                  <c:v>0.94278150000000005</c:v>
                </c:pt>
                <c:pt idx="1744">
                  <c:v>0.9403821</c:v>
                </c:pt>
                <c:pt idx="1745">
                  <c:v>0.94421149999999998</c:v>
                </c:pt>
                <c:pt idx="1746">
                  <c:v>0.93307929999999994</c:v>
                </c:pt>
                <c:pt idx="1747">
                  <c:v>0.94155759999999999</c:v>
                </c:pt>
                <c:pt idx="1748">
                  <c:v>0.94090929999999995</c:v>
                </c:pt>
                <c:pt idx="1749">
                  <c:v>0.9403937</c:v>
                </c:pt>
                <c:pt idx="1750">
                  <c:v>0.77511850000000004</c:v>
                </c:pt>
                <c:pt idx="1751">
                  <c:v>0.79034360000000003</c:v>
                </c:pt>
                <c:pt idx="1752">
                  <c:v>0.76932199999999995</c:v>
                </c:pt>
                <c:pt idx="1753">
                  <c:v>0.78503500000000004</c:v>
                </c:pt>
                <c:pt idx="1754">
                  <c:v>0.7902941</c:v>
                </c:pt>
                <c:pt idx="1755">
                  <c:v>0.79639119999999997</c:v>
                </c:pt>
                <c:pt idx="1756">
                  <c:v>0.80373470000000002</c:v>
                </c:pt>
                <c:pt idx="1757">
                  <c:v>0.79590179999999999</c:v>
                </c:pt>
                <c:pt idx="1758">
                  <c:v>0.79357420000000001</c:v>
                </c:pt>
                <c:pt idx="1759">
                  <c:v>0.80102969999999996</c:v>
                </c:pt>
                <c:pt idx="1760">
                  <c:v>0.77511850000000004</c:v>
                </c:pt>
                <c:pt idx="1761">
                  <c:v>0.79034360000000003</c:v>
                </c:pt>
                <c:pt idx="1762">
                  <c:v>0.76932199999999995</c:v>
                </c:pt>
                <c:pt idx="1763">
                  <c:v>0.78503500000000004</c:v>
                </c:pt>
                <c:pt idx="1764">
                  <c:v>0.7902941</c:v>
                </c:pt>
                <c:pt idx="1765">
                  <c:v>0.79639119999999997</c:v>
                </c:pt>
                <c:pt idx="1766">
                  <c:v>0.80373470000000002</c:v>
                </c:pt>
                <c:pt idx="1767">
                  <c:v>0.79590179999999999</c:v>
                </c:pt>
                <c:pt idx="1768">
                  <c:v>0.79357420000000001</c:v>
                </c:pt>
                <c:pt idx="1769">
                  <c:v>0.80102969999999996</c:v>
                </c:pt>
                <c:pt idx="1770">
                  <c:v>0.71818099999999996</c:v>
                </c:pt>
                <c:pt idx="1771">
                  <c:v>0.73423119999999997</c:v>
                </c:pt>
                <c:pt idx="1772">
                  <c:v>0.71687610000000002</c:v>
                </c:pt>
                <c:pt idx="1773">
                  <c:v>0.71363880000000002</c:v>
                </c:pt>
                <c:pt idx="1774">
                  <c:v>0.73334679999999997</c:v>
                </c:pt>
                <c:pt idx="1775">
                  <c:v>0.72521040000000003</c:v>
                </c:pt>
                <c:pt idx="1776">
                  <c:v>0.73490109999999997</c:v>
                </c:pt>
                <c:pt idx="1777">
                  <c:v>0.78653839999999997</c:v>
                </c:pt>
                <c:pt idx="1778">
                  <c:v>0.78837619999999997</c:v>
                </c:pt>
                <c:pt idx="1779">
                  <c:v>0.78732480000000005</c:v>
                </c:pt>
                <c:pt idx="1780">
                  <c:v>0.92642780000000002</c:v>
                </c:pt>
                <c:pt idx="1781">
                  <c:v>0.97014639999999996</c:v>
                </c:pt>
                <c:pt idx="1782">
                  <c:v>0.96209769999999994</c:v>
                </c:pt>
                <c:pt idx="1783">
                  <c:v>0.92976300000000001</c:v>
                </c:pt>
                <c:pt idx="1784">
                  <c:v>0.92795030000000001</c:v>
                </c:pt>
                <c:pt idx="1785">
                  <c:v>0.90866119999999995</c:v>
                </c:pt>
                <c:pt idx="1786">
                  <c:v>0.8993044</c:v>
                </c:pt>
                <c:pt idx="1787">
                  <c:v>0.8943219</c:v>
                </c:pt>
                <c:pt idx="1788">
                  <c:v>0.88694170000000006</c:v>
                </c:pt>
                <c:pt idx="1789">
                  <c:v>0.88716779999999995</c:v>
                </c:pt>
                <c:pt idx="1790">
                  <c:v>0.92221500000000001</c:v>
                </c:pt>
                <c:pt idx="1791">
                  <c:v>0.96050199999999997</c:v>
                </c:pt>
                <c:pt idx="1792">
                  <c:v>0.95661600000000002</c:v>
                </c:pt>
                <c:pt idx="1793">
                  <c:v>0.93354669999999995</c:v>
                </c:pt>
                <c:pt idx="1794">
                  <c:v>0.94918539999999996</c:v>
                </c:pt>
                <c:pt idx="1795">
                  <c:v>0.93799529999999998</c:v>
                </c:pt>
                <c:pt idx="1796">
                  <c:v>0.92903880000000005</c:v>
                </c:pt>
                <c:pt idx="1797">
                  <c:v>0.94146200000000002</c:v>
                </c:pt>
                <c:pt idx="1798">
                  <c:v>0.95036940000000003</c:v>
                </c:pt>
                <c:pt idx="1799">
                  <c:v>0.93823540000000005</c:v>
                </c:pt>
                <c:pt idx="1800">
                  <c:v>0.90954570000000001</c:v>
                </c:pt>
                <c:pt idx="1801">
                  <c:v>0.92710110000000001</c:v>
                </c:pt>
                <c:pt idx="1802">
                  <c:v>0.91506140000000002</c:v>
                </c:pt>
                <c:pt idx="1803">
                  <c:v>0.89556139999999995</c:v>
                </c:pt>
                <c:pt idx="1804">
                  <c:v>0.88351429999999997</c:v>
                </c:pt>
                <c:pt idx="1805">
                  <c:v>0.90062489999999995</c:v>
                </c:pt>
                <c:pt idx="1806">
                  <c:v>0.90294640000000004</c:v>
                </c:pt>
                <c:pt idx="1807">
                  <c:v>0.8981209</c:v>
                </c:pt>
                <c:pt idx="1808">
                  <c:v>0.91077830000000004</c:v>
                </c:pt>
                <c:pt idx="1809">
                  <c:v>0.90922320000000001</c:v>
                </c:pt>
                <c:pt idx="1810">
                  <c:v>0.95347190000000004</c:v>
                </c:pt>
                <c:pt idx="1811">
                  <c:v>0.97884139999999997</c:v>
                </c:pt>
                <c:pt idx="1812">
                  <c:v>0.98265599999999997</c:v>
                </c:pt>
                <c:pt idx="1813">
                  <c:v>0.94278150000000005</c:v>
                </c:pt>
                <c:pt idx="1814">
                  <c:v>0.9403821</c:v>
                </c:pt>
                <c:pt idx="1815">
                  <c:v>0.94421149999999998</c:v>
                </c:pt>
                <c:pt idx="1816">
                  <c:v>0.93307929999999994</c:v>
                </c:pt>
                <c:pt idx="1817">
                  <c:v>0.94155759999999999</c:v>
                </c:pt>
                <c:pt idx="1818">
                  <c:v>0.94090929999999995</c:v>
                </c:pt>
                <c:pt idx="1819">
                  <c:v>0.9403937</c:v>
                </c:pt>
                <c:pt idx="1820">
                  <c:v>0.89768199999999998</c:v>
                </c:pt>
                <c:pt idx="1821">
                  <c:v>0.93866780000000005</c:v>
                </c:pt>
                <c:pt idx="1822">
                  <c:v>0.92847150000000001</c:v>
                </c:pt>
                <c:pt idx="1823">
                  <c:v>0.87134940000000005</c:v>
                </c:pt>
                <c:pt idx="1824">
                  <c:v>0.89653939999999999</c:v>
                </c:pt>
                <c:pt idx="1825">
                  <c:v>0.89473119999999995</c:v>
                </c:pt>
                <c:pt idx="1826">
                  <c:v>0.87893589999999999</c:v>
                </c:pt>
                <c:pt idx="1827">
                  <c:v>0.87259209999999998</c:v>
                </c:pt>
                <c:pt idx="1828">
                  <c:v>0.87121459999999995</c:v>
                </c:pt>
                <c:pt idx="1829">
                  <c:v>0.87161489999999997</c:v>
                </c:pt>
                <c:pt idx="1830">
                  <c:v>0.9328244</c:v>
                </c:pt>
                <c:pt idx="1831">
                  <c:v>0.93714520000000001</c:v>
                </c:pt>
                <c:pt idx="1832">
                  <c:v>0.92397870000000004</c:v>
                </c:pt>
                <c:pt idx="1833">
                  <c:v>0.92176970000000003</c:v>
                </c:pt>
                <c:pt idx="1834">
                  <c:v>0.90709530000000005</c:v>
                </c:pt>
                <c:pt idx="1835">
                  <c:v>0.90984240000000005</c:v>
                </c:pt>
                <c:pt idx="1836">
                  <c:v>0.90849480000000005</c:v>
                </c:pt>
                <c:pt idx="1837">
                  <c:v>0.90348430000000002</c:v>
                </c:pt>
                <c:pt idx="1838">
                  <c:v>0.89133510000000005</c:v>
                </c:pt>
                <c:pt idx="1839">
                  <c:v>0.89513089999999995</c:v>
                </c:pt>
                <c:pt idx="1840">
                  <c:v>0.84396530000000003</c:v>
                </c:pt>
                <c:pt idx="1841">
                  <c:v>0.88897590000000004</c:v>
                </c:pt>
                <c:pt idx="1842">
                  <c:v>0.81747080000000005</c:v>
                </c:pt>
                <c:pt idx="1843">
                  <c:v>0.84228210000000003</c:v>
                </c:pt>
                <c:pt idx="1844">
                  <c:v>0.88343879999999997</c:v>
                </c:pt>
                <c:pt idx="1845">
                  <c:v>0.88861619999999997</c:v>
                </c:pt>
                <c:pt idx="1846">
                  <c:v>0.84694440000000004</c:v>
                </c:pt>
                <c:pt idx="1847">
                  <c:v>0.87619440000000004</c:v>
                </c:pt>
                <c:pt idx="1848">
                  <c:v>0.86623470000000002</c:v>
                </c:pt>
                <c:pt idx="1849">
                  <c:v>0.865734</c:v>
                </c:pt>
                <c:pt idx="1850">
                  <c:v>0.92966879999999996</c:v>
                </c:pt>
                <c:pt idx="1851">
                  <c:v>0.91096250000000001</c:v>
                </c:pt>
                <c:pt idx="1852">
                  <c:v>0.88508500000000001</c:v>
                </c:pt>
                <c:pt idx="1853">
                  <c:v>0.86884410000000001</c:v>
                </c:pt>
                <c:pt idx="1854">
                  <c:v>0.88264659999999995</c:v>
                </c:pt>
                <c:pt idx="1855">
                  <c:v>0.9861491</c:v>
                </c:pt>
                <c:pt idx="1856">
                  <c:v>0.94780120000000001</c:v>
                </c:pt>
                <c:pt idx="1857">
                  <c:v>0.92685320000000004</c:v>
                </c:pt>
                <c:pt idx="1858">
                  <c:v>0.95488969999999995</c:v>
                </c:pt>
                <c:pt idx="1859">
                  <c:v>0.95699160000000005</c:v>
                </c:pt>
                <c:pt idx="1860">
                  <c:v>0.71818099999999996</c:v>
                </c:pt>
                <c:pt idx="1861">
                  <c:v>0.73423119999999997</c:v>
                </c:pt>
                <c:pt idx="1862">
                  <c:v>0.71687610000000002</c:v>
                </c:pt>
                <c:pt idx="1863">
                  <c:v>0.71363880000000002</c:v>
                </c:pt>
                <c:pt idx="1864">
                  <c:v>0.73334679999999997</c:v>
                </c:pt>
                <c:pt idx="1865">
                  <c:v>0.72521040000000003</c:v>
                </c:pt>
                <c:pt idx="1866">
                  <c:v>0.73490109999999997</c:v>
                </c:pt>
                <c:pt idx="1867">
                  <c:v>0.78653839999999997</c:v>
                </c:pt>
                <c:pt idx="1868">
                  <c:v>0.78837619999999997</c:v>
                </c:pt>
                <c:pt idx="1869">
                  <c:v>0.78732480000000005</c:v>
                </c:pt>
                <c:pt idx="1870">
                  <c:v>0.86163489999999998</c:v>
                </c:pt>
                <c:pt idx="1871">
                  <c:v>0.85114999999999996</c:v>
                </c:pt>
                <c:pt idx="1872">
                  <c:v>0.81594659999999997</c:v>
                </c:pt>
                <c:pt idx="1873">
                  <c:v>0.79301200000000005</c:v>
                </c:pt>
                <c:pt idx="1874">
                  <c:v>0.78303460000000003</c:v>
                </c:pt>
                <c:pt idx="1875">
                  <c:v>0.77904770000000001</c:v>
                </c:pt>
                <c:pt idx="1876">
                  <c:v>0.79994770000000004</c:v>
                </c:pt>
                <c:pt idx="1877">
                  <c:v>0.80479780000000001</c:v>
                </c:pt>
                <c:pt idx="1878">
                  <c:v>0.81441189999999997</c:v>
                </c:pt>
                <c:pt idx="1879">
                  <c:v>0.79935659999999997</c:v>
                </c:pt>
                <c:pt idx="1880">
                  <c:v>0.93947060000000004</c:v>
                </c:pt>
                <c:pt idx="1881">
                  <c:v>0.9774912</c:v>
                </c:pt>
                <c:pt idx="1882">
                  <c:v>0.96031889999999998</c:v>
                </c:pt>
                <c:pt idx="1883">
                  <c:v>0.92769000000000001</c:v>
                </c:pt>
                <c:pt idx="1884">
                  <c:v>0.93133489999999997</c:v>
                </c:pt>
                <c:pt idx="1885">
                  <c:v>0.92958350000000001</c:v>
                </c:pt>
                <c:pt idx="1886">
                  <c:v>0.9315833</c:v>
                </c:pt>
                <c:pt idx="1887">
                  <c:v>0.9304808</c:v>
                </c:pt>
                <c:pt idx="1888">
                  <c:v>0.92838109999999996</c:v>
                </c:pt>
                <c:pt idx="1889">
                  <c:v>0.92839170000000004</c:v>
                </c:pt>
                <c:pt idx="1890">
                  <c:v>0.820407</c:v>
                </c:pt>
                <c:pt idx="1891">
                  <c:v>0.84491159999999998</c:v>
                </c:pt>
                <c:pt idx="1892">
                  <c:v>0.83050179999999996</c:v>
                </c:pt>
                <c:pt idx="1893">
                  <c:v>0.82783119999999999</c:v>
                </c:pt>
                <c:pt idx="1894">
                  <c:v>0.80681820000000004</c:v>
                </c:pt>
                <c:pt idx="1895">
                  <c:v>0.83002670000000001</c:v>
                </c:pt>
                <c:pt idx="1896">
                  <c:v>0.82663889999999995</c:v>
                </c:pt>
                <c:pt idx="1897">
                  <c:v>0.82788070000000002</c:v>
                </c:pt>
                <c:pt idx="1898">
                  <c:v>0.84934030000000005</c:v>
                </c:pt>
                <c:pt idx="1899">
                  <c:v>0.82585790000000003</c:v>
                </c:pt>
                <c:pt idx="1900">
                  <c:v>0.77511850000000004</c:v>
                </c:pt>
                <c:pt idx="1901">
                  <c:v>0.79034360000000003</c:v>
                </c:pt>
                <c:pt idx="1902">
                  <c:v>0.76932199999999995</c:v>
                </c:pt>
                <c:pt idx="1903">
                  <c:v>0.78503500000000004</c:v>
                </c:pt>
                <c:pt idx="1904">
                  <c:v>0.7902941</c:v>
                </c:pt>
                <c:pt idx="1905">
                  <c:v>0.79639119999999997</c:v>
                </c:pt>
                <c:pt idx="1906">
                  <c:v>0.80373470000000002</c:v>
                </c:pt>
                <c:pt idx="1907">
                  <c:v>0.79590179999999999</c:v>
                </c:pt>
                <c:pt idx="1908">
                  <c:v>0.79357420000000001</c:v>
                </c:pt>
                <c:pt idx="1909">
                  <c:v>0.80102969999999996</c:v>
                </c:pt>
                <c:pt idx="1910">
                  <c:v>0.92642780000000002</c:v>
                </c:pt>
                <c:pt idx="1911">
                  <c:v>0.97014639999999996</c:v>
                </c:pt>
                <c:pt idx="1912">
                  <c:v>0.96209769999999994</c:v>
                </c:pt>
                <c:pt idx="1913">
                  <c:v>0.92976300000000001</c:v>
                </c:pt>
                <c:pt idx="1914">
                  <c:v>0.92795030000000001</c:v>
                </c:pt>
                <c:pt idx="1915">
                  <c:v>0.90866119999999995</c:v>
                </c:pt>
                <c:pt idx="1916">
                  <c:v>0.8993044</c:v>
                </c:pt>
                <c:pt idx="1917">
                  <c:v>0.8943219</c:v>
                </c:pt>
                <c:pt idx="1918">
                  <c:v>0.88694170000000006</c:v>
                </c:pt>
                <c:pt idx="1919">
                  <c:v>0.88716779999999995</c:v>
                </c:pt>
                <c:pt idx="1920">
                  <c:v>0.87705619999999995</c:v>
                </c:pt>
                <c:pt idx="1921">
                  <c:v>0.88351210000000002</c:v>
                </c:pt>
                <c:pt idx="1922">
                  <c:v>0.88844319999999999</c:v>
                </c:pt>
                <c:pt idx="1923">
                  <c:v>0.87247110000000005</c:v>
                </c:pt>
                <c:pt idx="1924">
                  <c:v>0.86626210000000003</c:v>
                </c:pt>
                <c:pt idx="1925">
                  <c:v>0.87518739999999995</c:v>
                </c:pt>
                <c:pt idx="1926">
                  <c:v>0.86443110000000001</c:v>
                </c:pt>
                <c:pt idx="1927">
                  <c:v>0.85795569999999999</c:v>
                </c:pt>
                <c:pt idx="1928">
                  <c:v>0.85853049999999997</c:v>
                </c:pt>
                <c:pt idx="1929">
                  <c:v>0.86212639999999996</c:v>
                </c:pt>
                <c:pt idx="1930">
                  <c:v>0.87705619999999995</c:v>
                </c:pt>
                <c:pt idx="1931">
                  <c:v>0.88351210000000002</c:v>
                </c:pt>
                <c:pt idx="1932">
                  <c:v>0.88844319999999999</c:v>
                </c:pt>
                <c:pt idx="1933">
                  <c:v>0.87247110000000005</c:v>
                </c:pt>
                <c:pt idx="1934">
                  <c:v>0.86626210000000003</c:v>
                </c:pt>
                <c:pt idx="1935">
                  <c:v>0.87518739999999995</c:v>
                </c:pt>
                <c:pt idx="1936">
                  <c:v>0.86443110000000001</c:v>
                </c:pt>
                <c:pt idx="1937">
                  <c:v>0.85795569999999999</c:v>
                </c:pt>
                <c:pt idx="1938">
                  <c:v>0.85853049999999997</c:v>
                </c:pt>
                <c:pt idx="1939">
                  <c:v>0.86212639999999996</c:v>
                </c:pt>
                <c:pt idx="1940">
                  <c:v>0.71818099999999996</c:v>
                </c:pt>
                <c:pt idx="1941">
                  <c:v>0.73423119999999997</c:v>
                </c:pt>
                <c:pt idx="1942">
                  <c:v>0.71687610000000002</c:v>
                </c:pt>
                <c:pt idx="1943">
                  <c:v>0.71363880000000002</c:v>
                </c:pt>
                <c:pt idx="1944">
                  <c:v>0.73334679999999997</c:v>
                </c:pt>
                <c:pt idx="1945">
                  <c:v>0.72521040000000003</c:v>
                </c:pt>
                <c:pt idx="1946">
                  <c:v>0.73490109999999997</c:v>
                </c:pt>
                <c:pt idx="1947">
                  <c:v>0.78653839999999997</c:v>
                </c:pt>
                <c:pt idx="1948">
                  <c:v>0.78837619999999997</c:v>
                </c:pt>
                <c:pt idx="1949">
                  <c:v>0.78732480000000005</c:v>
                </c:pt>
                <c:pt idx="1950">
                  <c:v>0.89768199999999998</c:v>
                </c:pt>
                <c:pt idx="1951">
                  <c:v>0.93866780000000005</c:v>
                </c:pt>
                <c:pt idx="1952">
                  <c:v>0.92847150000000001</c:v>
                </c:pt>
                <c:pt idx="1953">
                  <c:v>0.87134940000000005</c:v>
                </c:pt>
                <c:pt idx="1954">
                  <c:v>0.89653939999999999</c:v>
                </c:pt>
                <c:pt idx="1955">
                  <c:v>0.89473119999999995</c:v>
                </c:pt>
                <c:pt idx="1956">
                  <c:v>0.87893589999999999</c:v>
                </c:pt>
                <c:pt idx="1957">
                  <c:v>0.87259209999999998</c:v>
                </c:pt>
                <c:pt idx="1958">
                  <c:v>0.87121459999999995</c:v>
                </c:pt>
                <c:pt idx="1959">
                  <c:v>0.87161489999999997</c:v>
                </c:pt>
                <c:pt idx="1960">
                  <c:v>0.83269550000000003</c:v>
                </c:pt>
                <c:pt idx="1961">
                  <c:v>0.8435435</c:v>
                </c:pt>
                <c:pt idx="1962">
                  <c:v>0.81192759999999997</c:v>
                </c:pt>
                <c:pt idx="1963">
                  <c:v>0.83565959999999995</c:v>
                </c:pt>
                <c:pt idx="1964">
                  <c:v>0.818828</c:v>
                </c:pt>
                <c:pt idx="1965">
                  <c:v>0.82678750000000001</c:v>
                </c:pt>
                <c:pt idx="1966">
                  <c:v>0.84695659999999995</c:v>
                </c:pt>
                <c:pt idx="1967">
                  <c:v>0.84559359999999995</c:v>
                </c:pt>
                <c:pt idx="1968">
                  <c:v>0.84712730000000003</c:v>
                </c:pt>
                <c:pt idx="1969">
                  <c:v>0.84119730000000004</c:v>
                </c:pt>
                <c:pt idx="1970">
                  <c:v>0.93947060000000004</c:v>
                </c:pt>
                <c:pt idx="1971">
                  <c:v>0.9774912</c:v>
                </c:pt>
                <c:pt idx="1972">
                  <c:v>0.96031889999999998</c:v>
                </c:pt>
                <c:pt idx="1973">
                  <c:v>0.92769000000000001</c:v>
                </c:pt>
                <c:pt idx="1974">
                  <c:v>0.93133489999999997</c:v>
                </c:pt>
                <c:pt idx="1975">
                  <c:v>0.92958350000000001</c:v>
                </c:pt>
                <c:pt idx="1976">
                  <c:v>0.9315833</c:v>
                </c:pt>
                <c:pt idx="1977">
                  <c:v>0.9304808</c:v>
                </c:pt>
                <c:pt idx="1978">
                  <c:v>0.92838109999999996</c:v>
                </c:pt>
                <c:pt idx="1979">
                  <c:v>0.92839170000000004</c:v>
                </c:pt>
                <c:pt idx="1980">
                  <c:v>0.87705619999999995</c:v>
                </c:pt>
                <c:pt idx="1981">
                  <c:v>0.88351210000000002</c:v>
                </c:pt>
                <c:pt idx="1982">
                  <c:v>0.88844319999999999</c:v>
                </c:pt>
                <c:pt idx="1983">
                  <c:v>0.87247110000000005</c:v>
                </c:pt>
                <c:pt idx="1984">
                  <c:v>0.86626210000000003</c:v>
                </c:pt>
                <c:pt idx="1985">
                  <c:v>0.87518739999999995</c:v>
                </c:pt>
                <c:pt idx="1986">
                  <c:v>0.86443110000000001</c:v>
                </c:pt>
                <c:pt idx="1987">
                  <c:v>0.85795569999999999</c:v>
                </c:pt>
                <c:pt idx="1988">
                  <c:v>0.85853049999999997</c:v>
                </c:pt>
                <c:pt idx="1989">
                  <c:v>0.86212639999999996</c:v>
                </c:pt>
                <c:pt idx="1990">
                  <c:v>0.86163489999999998</c:v>
                </c:pt>
                <c:pt idx="1991">
                  <c:v>0.85114999999999996</c:v>
                </c:pt>
                <c:pt idx="1992">
                  <c:v>0.81594659999999997</c:v>
                </c:pt>
                <c:pt idx="1993">
                  <c:v>0.79301200000000005</c:v>
                </c:pt>
                <c:pt idx="1994">
                  <c:v>0.78303460000000003</c:v>
                </c:pt>
                <c:pt idx="1995">
                  <c:v>0.77904770000000001</c:v>
                </c:pt>
                <c:pt idx="1996">
                  <c:v>0.79994770000000004</c:v>
                </c:pt>
                <c:pt idx="1997">
                  <c:v>0.80479780000000001</c:v>
                </c:pt>
                <c:pt idx="1998">
                  <c:v>0.81441189999999997</c:v>
                </c:pt>
                <c:pt idx="1999">
                  <c:v>0.79935659999999997</c:v>
                </c:pt>
                <c:pt idx="2000">
                  <c:v>0.89768199999999998</c:v>
                </c:pt>
                <c:pt idx="2001">
                  <c:v>0.93866780000000005</c:v>
                </c:pt>
                <c:pt idx="2002">
                  <c:v>0.92847150000000001</c:v>
                </c:pt>
                <c:pt idx="2003">
                  <c:v>0.87134940000000005</c:v>
                </c:pt>
                <c:pt idx="2004">
                  <c:v>0.89653939999999999</c:v>
                </c:pt>
                <c:pt idx="2005">
                  <c:v>0.89473119999999995</c:v>
                </c:pt>
                <c:pt idx="2006">
                  <c:v>0.87893589999999999</c:v>
                </c:pt>
                <c:pt idx="2007">
                  <c:v>0.87259209999999998</c:v>
                </c:pt>
                <c:pt idx="2008">
                  <c:v>0.87121459999999995</c:v>
                </c:pt>
                <c:pt idx="2009">
                  <c:v>0.87161489999999997</c:v>
                </c:pt>
                <c:pt idx="2010">
                  <c:v>0.86594470000000001</c:v>
                </c:pt>
                <c:pt idx="2011">
                  <c:v>0.90217570000000002</c:v>
                </c:pt>
                <c:pt idx="2012">
                  <c:v>0.86333610000000005</c:v>
                </c:pt>
                <c:pt idx="2013">
                  <c:v>0.8833782</c:v>
                </c:pt>
                <c:pt idx="2014">
                  <c:v>0.93570469999999994</c:v>
                </c:pt>
                <c:pt idx="2015">
                  <c:v>0.94068859999999999</c:v>
                </c:pt>
                <c:pt idx="2016">
                  <c:v>0.94366740000000005</c:v>
                </c:pt>
                <c:pt idx="2017">
                  <c:v>0.94180459999999999</c:v>
                </c:pt>
                <c:pt idx="2018">
                  <c:v>0.92542800000000003</c:v>
                </c:pt>
                <c:pt idx="2019">
                  <c:v>0.91272909999999996</c:v>
                </c:pt>
                <c:pt idx="2020">
                  <c:v>0.95347190000000004</c:v>
                </c:pt>
                <c:pt idx="2021">
                  <c:v>0.97884139999999997</c:v>
                </c:pt>
                <c:pt idx="2022">
                  <c:v>0.98265599999999997</c:v>
                </c:pt>
                <c:pt idx="2023">
                  <c:v>0.94278150000000005</c:v>
                </c:pt>
                <c:pt idx="2024">
                  <c:v>0.9403821</c:v>
                </c:pt>
                <c:pt idx="2025">
                  <c:v>0.94421149999999998</c:v>
                </c:pt>
                <c:pt idx="2026">
                  <c:v>0.93307929999999994</c:v>
                </c:pt>
                <c:pt idx="2027">
                  <c:v>0.94155759999999999</c:v>
                </c:pt>
                <c:pt idx="2028">
                  <c:v>0.94090929999999995</c:v>
                </c:pt>
                <c:pt idx="2029">
                  <c:v>0.9403937</c:v>
                </c:pt>
                <c:pt idx="2030">
                  <c:v>0.86163489999999998</c:v>
                </c:pt>
                <c:pt idx="2031">
                  <c:v>0.85114999999999996</c:v>
                </c:pt>
                <c:pt idx="2032">
                  <c:v>0.81594659999999997</c:v>
                </c:pt>
                <c:pt idx="2033">
                  <c:v>0.79301200000000005</c:v>
                </c:pt>
                <c:pt idx="2034">
                  <c:v>0.78303460000000003</c:v>
                </c:pt>
                <c:pt idx="2035">
                  <c:v>0.77904770000000001</c:v>
                </c:pt>
                <c:pt idx="2036">
                  <c:v>0.79994770000000004</c:v>
                </c:pt>
                <c:pt idx="2037">
                  <c:v>0.80479780000000001</c:v>
                </c:pt>
                <c:pt idx="2038">
                  <c:v>0.81441189999999997</c:v>
                </c:pt>
                <c:pt idx="2039">
                  <c:v>0.79935659999999997</c:v>
                </c:pt>
                <c:pt idx="2040">
                  <c:v>0.9216261</c:v>
                </c:pt>
                <c:pt idx="2041">
                  <c:v>0.94065180000000004</c:v>
                </c:pt>
                <c:pt idx="2042">
                  <c:v>0.93682290000000001</c:v>
                </c:pt>
                <c:pt idx="2043">
                  <c:v>0.90914890000000004</c:v>
                </c:pt>
                <c:pt idx="2044">
                  <c:v>0.91597890000000004</c:v>
                </c:pt>
                <c:pt idx="2045">
                  <c:v>0.93745979999999995</c:v>
                </c:pt>
                <c:pt idx="2046">
                  <c:v>0.93898029999999999</c:v>
                </c:pt>
                <c:pt idx="2047">
                  <c:v>0.93878649999999997</c:v>
                </c:pt>
                <c:pt idx="2048">
                  <c:v>0.928728</c:v>
                </c:pt>
                <c:pt idx="2049">
                  <c:v>0.91344000000000003</c:v>
                </c:pt>
                <c:pt idx="2050">
                  <c:v>0.86163489999999998</c:v>
                </c:pt>
                <c:pt idx="2051">
                  <c:v>0.85114999999999996</c:v>
                </c:pt>
                <c:pt idx="2052">
                  <c:v>0.81594659999999997</c:v>
                </c:pt>
                <c:pt idx="2053">
                  <c:v>0.79301200000000005</c:v>
                </c:pt>
                <c:pt idx="2054">
                  <c:v>0.78303460000000003</c:v>
                </c:pt>
                <c:pt idx="2055">
                  <c:v>0.77904770000000001</c:v>
                </c:pt>
                <c:pt idx="2056">
                  <c:v>0.79994770000000004</c:v>
                </c:pt>
                <c:pt idx="2057">
                  <c:v>0.80479780000000001</c:v>
                </c:pt>
                <c:pt idx="2058">
                  <c:v>0.81441189999999997</c:v>
                </c:pt>
                <c:pt idx="2059">
                  <c:v>0.79935659999999997</c:v>
                </c:pt>
                <c:pt idx="2060">
                  <c:v>0.85967729999999998</c:v>
                </c:pt>
                <c:pt idx="2061">
                  <c:v>0.8658458</c:v>
                </c:pt>
                <c:pt idx="2062">
                  <c:v>0.86216369999999998</c:v>
                </c:pt>
                <c:pt idx="2063">
                  <c:v>0.86719159999999995</c:v>
                </c:pt>
                <c:pt idx="2064">
                  <c:v>0.8959994</c:v>
                </c:pt>
                <c:pt idx="2065">
                  <c:v>0.8426207</c:v>
                </c:pt>
                <c:pt idx="2066">
                  <c:v>0.86340050000000002</c:v>
                </c:pt>
                <c:pt idx="2067">
                  <c:v>0.84800399999999998</c:v>
                </c:pt>
                <c:pt idx="2068">
                  <c:v>0.87424000000000002</c:v>
                </c:pt>
                <c:pt idx="2069">
                  <c:v>0.87374680000000005</c:v>
                </c:pt>
                <c:pt idx="2070">
                  <c:v>0.90832230000000003</c:v>
                </c:pt>
                <c:pt idx="2071">
                  <c:v>0.95868160000000002</c:v>
                </c:pt>
                <c:pt idx="2072">
                  <c:v>0.95552349999999997</c:v>
                </c:pt>
                <c:pt idx="2073">
                  <c:v>0.91189310000000001</c:v>
                </c:pt>
                <c:pt idx="2074">
                  <c:v>0.90974370000000004</c:v>
                </c:pt>
                <c:pt idx="2075">
                  <c:v>0.91351749999999998</c:v>
                </c:pt>
                <c:pt idx="2076">
                  <c:v>0.89311130000000005</c:v>
                </c:pt>
                <c:pt idx="2077">
                  <c:v>0.87765380000000004</c:v>
                </c:pt>
                <c:pt idx="2078">
                  <c:v>0.87796359999999996</c:v>
                </c:pt>
                <c:pt idx="2079">
                  <c:v>0.86700080000000002</c:v>
                </c:pt>
                <c:pt idx="2080">
                  <c:v>0.88317349999999994</c:v>
                </c:pt>
                <c:pt idx="2081">
                  <c:v>0.89766889999999999</c:v>
                </c:pt>
                <c:pt idx="2082">
                  <c:v>0.92839430000000001</c:v>
                </c:pt>
                <c:pt idx="2083">
                  <c:v>0.90848260000000003</c:v>
                </c:pt>
                <c:pt idx="2084">
                  <c:v>0.89645350000000001</c:v>
                </c:pt>
                <c:pt idx="2085">
                  <c:v>0.90015149999999999</c:v>
                </c:pt>
                <c:pt idx="2086">
                  <c:v>0.91021490000000005</c:v>
                </c:pt>
                <c:pt idx="2087">
                  <c:v>0.90042949999999999</c:v>
                </c:pt>
                <c:pt idx="2088">
                  <c:v>0.90832880000000005</c:v>
                </c:pt>
                <c:pt idx="2089">
                  <c:v>0.91423319999999997</c:v>
                </c:pt>
                <c:pt idx="2090">
                  <c:v>0.89768199999999998</c:v>
                </c:pt>
                <c:pt idx="2091">
                  <c:v>0.93866780000000005</c:v>
                </c:pt>
                <c:pt idx="2092">
                  <c:v>0.92847150000000001</c:v>
                </c:pt>
                <c:pt idx="2093">
                  <c:v>0.87134940000000005</c:v>
                </c:pt>
                <c:pt idx="2094">
                  <c:v>0.89653939999999999</c:v>
                </c:pt>
                <c:pt idx="2095">
                  <c:v>0.89473119999999995</c:v>
                </c:pt>
                <c:pt idx="2096">
                  <c:v>0.87893589999999999</c:v>
                </c:pt>
                <c:pt idx="2097">
                  <c:v>0.87259209999999998</c:v>
                </c:pt>
                <c:pt idx="2098">
                  <c:v>0.87121459999999995</c:v>
                </c:pt>
                <c:pt idx="2099">
                  <c:v>0.87161489999999997</c:v>
                </c:pt>
                <c:pt idx="2100">
                  <c:v>0.77511850000000004</c:v>
                </c:pt>
                <c:pt idx="2101">
                  <c:v>0.79034360000000003</c:v>
                </c:pt>
                <c:pt idx="2102">
                  <c:v>0.76932199999999995</c:v>
                </c:pt>
                <c:pt idx="2103">
                  <c:v>0.78503500000000004</c:v>
                </c:pt>
                <c:pt idx="2104">
                  <c:v>0.7902941</c:v>
                </c:pt>
                <c:pt idx="2105">
                  <c:v>0.79639119999999997</c:v>
                </c:pt>
                <c:pt idx="2106">
                  <c:v>0.80373470000000002</c:v>
                </c:pt>
                <c:pt idx="2107">
                  <c:v>0.79590179999999999</c:v>
                </c:pt>
                <c:pt idx="2108">
                  <c:v>0.79357420000000001</c:v>
                </c:pt>
                <c:pt idx="2109">
                  <c:v>0.80102969999999996</c:v>
                </c:pt>
                <c:pt idx="2110">
                  <c:v>0.89768199999999998</c:v>
                </c:pt>
                <c:pt idx="2111">
                  <c:v>0.93866780000000005</c:v>
                </c:pt>
                <c:pt idx="2112">
                  <c:v>0.92847150000000001</c:v>
                </c:pt>
                <c:pt idx="2113">
                  <c:v>0.87134940000000005</c:v>
                </c:pt>
                <c:pt idx="2114">
                  <c:v>0.89653939999999999</c:v>
                </c:pt>
                <c:pt idx="2115">
                  <c:v>0.89473119999999995</c:v>
                </c:pt>
                <c:pt idx="2116">
                  <c:v>0.87893589999999999</c:v>
                </c:pt>
                <c:pt idx="2117">
                  <c:v>0.87259209999999998</c:v>
                </c:pt>
                <c:pt idx="2118">
                  <c:v>0.87121459999999995</c:v>
                </c:pt>
                <c:pt idx="2119">
                  <c:v>0.87161489999999997</c:v>
                </c:pt>
                <c:pt idx="2120">
                  <c:v>0.77511850000000004</c:v>
                </c:pt>
                <c:pt idx="2121">
                  <c:v>0.79034360000000003</c:v>
                </c:pt>
                <c:pt idx="2122">
                  <c:v>0.76932199999999995</c:v>
                </c:pt>
                <c:pt idx="2123">
                  <c:v>0.78503500000000004</c:v>
                </c:pt>
                <c:pt idx="2124">
                  <c:v>0.7902941</c:v>
                </c:pt>
                <c:pt idx="2125">
                  <c:v>0.79639119999999997</c:v>
                </c:pt>
                <c:pt idx="2126">
                  <c:v>0.80373470000000002</c:v>
                </c:pt>
                <c:pt idx="2127">
                  <c:v>0.79590179999999999</c:v>
                </c:pt>
                <c:pt idx="2128">
                  <c:v>0.79357420000000001</c:v>
                </c:pt>
                <c:pt idx="2129">
                  <c:v>0.80102969999999996</c:v>
                </c:pt>
                <c:pt idx="2130">
                  <c:v>0.77511850000000004</c:v>
                </c:pt>
                <c:pt idx="2131">
                  <c:v>0.79034360000000003</c:v>
                </c:pt>
                <c:pt idx="2132">
                  <c:v>0.76932199999999995</c:v>
                </c:pt>
                <c:pt idx="2133">
                  <c:v>0.78503500000000004</c:v>
                </c:pt>
                <c:pt idx="2134">
                  <c:v>0.7902941</c:v>
                </c:pt>
                <c:pt idx="2135">
                  <c:v>0.79639119999999997</c:v>
                </c:pt>
                <c:pt idx="2136">
                  <c:v>0.80373470000000002</c:v>
                </c:pt>
                <c:pt idx="2137">
                  <c:v>0.79590179999999999</c:v>
                </c:pt>
                <c:pt idx="2138">
                  <c:v>0.79357420000000001</c:v>
                </c:pt>
                <c:pt idx="2139">
                  <c:v>0.80102969999999996</c:v>
                </c:pt>
                <c:pt idx="2140">
                  <c:v>0.85967729999999998</c:v>
                </c:pt>
                <c:pt idx="2141">
                  <c:v>0.8658458</c:v>
                </c:pt>
                <c:pt idx="2142">
                  <c:v>0.86216369999999998</c:v>
                </c:pt>
                <c:pt idx="2143">
                  <c:v>0.86719159999999995</c:v>
                </c:pt>
                <c:pt idx="2144">
                  <c:v>0.8959994</c:v>
                </c:pt>
                <c:pt idx="2145">
                  <c:v>0.8426207</c:v>
                </c:pt>
                <c:pt idx="2146">
                  <c:v>0.86340050000000002</c:v>
                </c:pt>
                <c:pt idx="2147">
                  <c:v>0.84800399999999998</c:v>
                </c:pt>
                <c:pt idx="2148">
                  <c:v>0.87424000000000002</c:v>
                </c:pt>
                <c:pt idx="2149">
                  <c:v>0.87374680000000005</c:v>
                </c:pt>
                <c:pt idx="2150">
                  <c:v>0.84396530000000003</c:v>
                </c:pt>
                <c:pt idx="2151">
                  <c:v>0.88897590000000004</c:v>
                </c:pt>
                <c:pt idx="2152">
                  <c:v>0.81747080000000005</c:v>
                </c:pt>
                <c:pt idx="2153">
                  <c:v>0.84228210000000003</c:v>
                </c:pt>
                <c:pt idx="2154">
                  <c:v>0.88343879999999997</c:v>
                </c:pt>
                <c:pt idx="2155">
                  <c:v>0.88861619999999997</c:v>
                </c:pt>
                <c:pt idx="2156">
                  <c:v>0.84694440000000004</c:v>
                </c:pt>
                <c:pt idx="2157">
                  <c:v>0.87619440000000004</c:v>
                </c:pt>
                <c:pt idx="2158">
                  <c:v>0.86623470000000002</c:v>
                </c:pt>
                <c:pt idx="2159">
                  <c:v>0.865734</c:v>
                </c:pt>
                <c:pt idx="2160">
                  <c:v>0.93028109999999997</c:v>
                </c:pt>
                <c:pt idx="2161">
                  <c:v>0.95346679999999995</c:v>
                </c:pt>
                <c:pt idx="2162">
                  <c:v>0.95714860000000002</c:v>
                </c:pt>
                <c:pt idx="2163">
                  <c:v>0.93531339999999996</c:v>
                </c:pt>
                <c:pt idx="2164">
                  <c:v>0.94318829999999998</c:v>
                </c:pt>
                <c:pt idx="2165">
                  <c:v>0.95747629999999995</c:v>
                </c:pt>
                <c:pt idx="2166">
                  <c:v>0.94874789999999998</c:v>
                </c:pt>
                <c:pt idx="2167">
                  <c:v>0.94220400000000004</c:v>
                </c:pt>
                <c:pt idx="2168">
                  <c:v>0.9476658</c:v>
                </c:pt>
                <c:pt idx="2169">
                  <c:v>0.93714169999999997</c:v>
                </c:pt>
                <c:pt idx="2170">
                  <c:v>0.92715769999999997</c:v>
                </c:pt>
                <c:pt idx="2171">
                  <c:v>0.9359982</c:v>
                </c:pt>
                <c:pt idx="2172">
                  <c:v>0.93905850000000002</c:v>
                </c:pt>
                <c:pt idx="2173">
                  <c:v>0.91608579999999995</c:v>
                </c:pt>
                <c:pt idx="2174">
                  <c:v>0.91395349999999997</c:v>
                </c:pt>
                <c:pt idx="2175">
                  <c:v>0.91588530000000001</c:v>
                </c:pt>
                <c:pt idx="2176">
                  <c:v>0.90852869999999997</c:v>
                </c:pt>
                <c:pt idx="2177">
                  <c:v>0.9131745</c:v>
                </c:pt>
                <c:pt idx="2178">
                  <c:v>0.91768590000000005</c:v>
                </c:pt>
                <c:pt idx="2179">
                  <c:v>0.91210530000000001</c:v>
                </c:pt>
                <c:pt idx="2180">
                  <c:v>0.8165808</c:v>
                </c:pt>
                <c:pt idx="2181">
                  <c:v>0.8051007</c:v>
                </c:pt>
                <c:pt idx="2182">
                  <c:v>0.80769429999999998</c:v>
                </c:pt>
                <c:pt idx="2183">
                  <c:v>0.80578780000000005</c:v>
                </c:pt>
                <c:pt idx="2184">
                  <c:v>0.81809929999999997</c:v>
                </c:pt>
                <c:pt idx="2185">
                  <c:v>0.83001040000000004</c:v>
                </c:pt>
                <c:pt idx="2186">
                  <c:v>0.85438689999999995</c:v>
                </c:pt>
                <c:pt idx="2187">
                  <c:v>0.85285520000000004</c:v>
                </c:pt>
                <c:pt idx="2188">
                  <c:v>0.85396119999999998</c:v>
                </c:pt>
                <c:pt idx="2189">
                  <c:v>0.85050680000000001</c:v>
                </c:pt>
                <c:pt idx="2190">
                  <c:v>0.8944029</c:v>
                </c:pt>
                <c:pt idx="2191">
                  <c:v>0.90677140000000001</c:v>
                </c:pt>
                <c:pt idx="2192">
                  <c:v>0.93590329999999999</c:v>
                </c:pt>
                <c:pt idx="2193">
                  <c:v>0.82252689999999995</c:v>
                </c:pt>
                <c:pt idx="2194">
                  <c:v>0.81912200000000002</c:v>
                </c:pt>
                <c:pt idx="2195">
                  <c:v>0.84677550000000001</c:v>
                </c:pt>
                <c:pt idx="2196">
                  <c:v>0.82367590000000002</c:v>
                </c:pt>
                <c:pt idx="2197">
                  <c:v>0.76979500000000001</c:v>
                </c:pt>
                <c:pt idx="2198">
                  <c:v>0.77499879999999999</c:v>
                </c:pt>
                <c:pt idx="2199">
                  <c:v>0.77952710000000003</c:v>
                </c:pt>
                <c:pt idx="2200">
                  <c:v>0.86594470000000001</c:v>
                </c:pt>
                <c:pt idx="2201">
                  <c:v>0.90217570000000002</c:v>
                </c:pt>
                <c:pt idx="2202">
                  <c:v>0.86333610000000005</c:v>
                </c:pt>
                <c:pt idx="2203">
                  <c:v>0.8833782</c:v>
                </c:pt>
                <c:pt idx="2204">
                  <c:v>0.93570469999999994</c:v>
                </c:pt>
                <c:pt idx="2205">
                  <c:v>0.94068859999999999</c:v>
                </c:pt>
                <c:pt idx="2206">
                  <c:v>0.94366740000000005</c:v>
                </c:pt>
                <c:pt idx="2207">
                  <c:v>0.94180459999999999</c:v>
                </c:pt>
                <c:pt idx="2208">
                  <c:v>0.92542800000000003</c:v>
                </c:pt>
                <c:pt idx="2209">
                  <c:v>0.91272909999999996</c:v>
                </c:pt>
                <c:pt idx="2210">
                  <c:v>0.89199759999999995</c:v>
                </c:pt>
                <c:pt idx="2211">
                  <c:v>0.91546119999999997</c:v>
                </c:pt>
                <c:pt idx="2212">
                  <c:v>0.94772420000000002</c:v>
                </c:pt>
                <c:pt idx="2213">
                  <c:v>0.90985890000000003</c:v>
                </c:pt>
                <c:pt idx="2214">
                  <c:v>0.91754309999999994</c:v>
                </c:pt>
                <c:pt idx="2215">
                  <c:v>0.91628810000000005</c:v>
                </c:pt>
                <c:pt idx="2216">
                  <c:v>0.91556859999999995</c:v>
                </c:pt>
                <c:pt idx="2217">
                  <c:v>0.90703299999999998</c:v>
                </c:pt>
                <c:pt idx="2218">
                  <c:v>0.9096166</c:v>
                </c:pt>
                <c:pt idx="2219">
                  <c:v>0.92016929999999997</c:v>
                </c:pt>
                <c:pt idx="2220">
                  <c:v>0.75203109999999995</c:v>
                </c:pt>
                <c:pt idx="2221">
                  <c:v>0.71527410000000002</c:v>
                </c:pt>
                <c:pt idx="2222">
                  <c:v>0.89906819999999998</c:v>
                </c:pt>
                <c:pt idx="2223">
                  <c:v>0.77070939999999999</c:v>
                </c:pt>
                <c:pt idx="2224">
                  <c:v>0.72673080000000001</c:v>
                </c:pt>
                <c:pt idx="2225">
                  <c:v>0.79549630000000005</c:v>
                </c:pt>
                <c:pt idx="2226">
                  <c:v>0.85635510000000004</c:v>
                </c:pt>
                <c:pt idx="2227">
                  <c:v>0.92478850000000001</c:v>
                </c:pt>
                <c:pt idx="2228">
                  <c:v>0.97804619999999998</c:v>
                </c:pt>
                <c:pt idx="2229">
                  <c:v>0.96556189999999997</c:v>
                </c:pt>
                <c:pt idx="2230">
                  <c:v>0.93947060000000004</c:v>
                </c:pt>
                <c:pt idx="2231">
                  <c:v>0.9774912</c:v>
                </c:pt>
                <c:pt idx="2232">
                  <c:v>0.96031889999999998</c:v>
                </c:pt>
                <c:pt idx="2233">
                  <c:v>0.92769000000000001</c:v>
                </c:pt>
                <c:pt idx="2234">
                  <c:v>0.93133489999999997</c:v>
                </c:pt>
                <c:pt idx="2235">
                  <c:v>0.92958350000000001</c:v>
                </c:pt>
                <c:pt idx="2236">
                  <c:v>0.9315833</c:v>
                </c:pt>
                <c:pt idx="2237">
                  <c:v>0.9304808</c:v>
                </c:pt>
                <c:pt idx="2238">
                  <c:v>0.92838109999999996</c:v>
                </c:pt>
                <c:pt idx="2239">
                  <c:v>0.92839170000000004</c:v>
                </c:pt>
                <c:pt idx="2240">
                  <c:v>0.90954570000000001</c:v>
                </c:pt>
                <c:pt idx="2241">
                  <c:v>0.92710110000000001</c:v>
                </c:pt>
                <c:pt idx="2242">
                  <c:v>0.91506140000000002</c:v>
                </c:pt>
                <c:pt idx="2243">
                  <c:v>0.89556139999999995</c:v>
                </c:pt>
                <c:pt idx="2244">
                  <c:v>0.88351429999999997</c:v>
                </c:pt>
                <c:pt idx="2245">
                  <c:v>0.90062489999999995</c:v>
                </c:pt>
                <c:pt idx="2246">
                  <c:v>0.90294640000000004</c:v>
                </c:pt>
                <c:pt idx="2247">
                  <c:v>0.8981209</c:v>
                </c:pt>
                <c:pt idx="2248">
                  <c:v>0.91077830000000004</c:v>
                </c:pt>
                <c:pt idx="2249">
                  <c:v>0.90922320000000001</c:v>
                </c:pt>
                <c:pt idx="2250">
                  <c:v>0.91826470000000004</c:v>
                </c:pt>
                <c:pt idx="2251">
                  <c:v>0.92621849999999994</c:v>
                </c:pt>
                <c:pt idx="2252">
                  <c:v>0.89311989999999997</c:v>
                </c:pt>
                <c:pt idx="2253">
                  <c:v>0.92052270000000003</c:v>
                </c:pt>
                <c:pt idx="2254">
                  <c:v>0.92540469999999997</c:v>
                </c:pt>
                <c:pt idx="2255">
                  <c:v>0.93748670000000001</c:v>
                </c:pt>
                <c:pt idx="2256">
                  <c:v>0.94735250000000004</c:v>
                </c:pt>
                <c:pt idx="2257">
                  <c:v>0.95725629999999995</c:v>
                </c:pt>
                <c:pt idx="2258">
                  <c:v>0.93619039999999998</c:v>
                </c:pt>
                <c:pt idx="2259">
                  <c:v>0.92508579999999996</c:v>
                </c:pt>
                <c:pt idx="2260">
                  <c:v>0.9216261</c:v>
                </c:pt>
                <c:pt idx="2261">
                  <c:v>0.94065180000000004</c:v>
                </c:pt>
                <c:pt idx="2262">
                  <c:v>0.93682290000000001</c:v>
                </c:pt>
                <c:pt idx="2263">
                  <c:v>0.90914890000000004</c:v>
                </c:pt>
                <c:pt idx="2264">
                  <c:v>0.91597890000000004</c:v>
                </c:pt>
                <c:pt idx="2265">
                  <c:v>0.93745979999999995</c:v>
                </c:pt>
                <c:pt idx="2266">
                  <c:v>0.93898029999999999</c:v>
                </c:pt>
                <c:pt idx="2267">
                  <c:v>0.93878649999999997</c:v>
                </c:pt>
                <c:pt idx="2268">
                  <c:v>0.928728</c:v>
                </c:pt>
                <c:pt idx="2269">
                  <c:v>0.91344000000000003</c:v>
                </c:pt>
                <c:pt idx="2270">
                  <c:v>0.94368419999999997</c:v>
                </c:pt>
                <c:pt idx="2271">
                  <c:v>0.9795682</c:v>
                </c:pt>
                <c:pt idx="2272">
                  <c:v>0.96152329999999997</c:v>
                </c:pt>
                <c:pt idx="2273">
                  <c:v>0.94346569999999996</c:v>
                </c:pt>
                <c:pt idx="2274">
                  <c:v>0.97133559999999997</c:v>
                </c:pt>
                <c:pt idx="2275">
                  <c:v>0.95867440000000004</c:v>
                </c:pt>
                <c:pt idx="2276">
                  <c:v>0.94058529999999996</c:v>
                </c:pt>
                <c:pt idx="2277">
                  <c:v>0.94472940000000005</c:v>
                </c:pt>
                <c:pt idx="2278">
                  <c:v>0.94053980000000004</c:v>
                </c:pt>
                <c:pt idx="2279">
                  <c:v>0.93353059999999999</c:v>
                </c:pt>
                <c:pt idx="2280">
                  <c:v>0.891571</c:v>
                </c:pt>
                <c:pt idx="2281">
                  <c:v>0.91764979999999996</c:v>
                </c:pt>
                <c:pt idx="2282">
                  <c:v>0.9505789</c:v>
                </c:pt>
                <c:pt idx="2283">
                  <c:v>0.90695890000000001</c:v>
                </c:pt>
                <c:pt idx="2284">
                  <c:v>0.89743850000000003</c:v>
                </c:pt>
                <c:pt idx="2285">
                  <c:v>0.90797510000000003</c:v>
                </c:pt>
                <c:pt idx="2286">
                  <c:v>0.91745920000000003</c:v>
                </c:pt>
                <c:pt idx="2287">
                  <c:v>0.91781630000000003</c:v>
                </c:pt>
                <c:pt idx="2288">
                  <c:v>0.91292200000000001</c:v>
                </c:pt>
                <c:pt idx="2289">
                  <c:v>0.93057040000000002</c:v>
                </c:pt>
                <c:pt idx="2290">
                  <c:v>0.89768199999999998</c:v>
                </c:pt>
                <c:pt idx="2291">
                  <c:v>0.93866780000000005</c:v>
                </c:pt>
                <c:pt idx="2292">
                  <c:v>0.92847150000000001</c:v>
                </c:pt>
                <c:pt idx="2293">
                  <c:v>0.87134940000000005</c:v>
                </c:pt>
                <c:pt idx="2294">
                  <c:v>0.89653939999999999</c:v>
                </c:pt>
                <c:pt idx="2295">
                  <c:v>0.89473119999999995</c:v>
                </c:pt>
                <c:pt idx="2296">
                  <c:v>0.87893589999999999</c:v>
                </c:pt>
                <c:pt idx="2297">
                  <c:v>0.87259209999999998</c:v>
                </c:pt>
                <c:pt idx="2298">
                  <c:v>0.87121459999999995</c:v>
                </c:pt>
                <c:pt idx="2299">
                  <c:v>0.87161489999999997</c:v>
                </c:pt>
                <c:pt idx="2300">
                  <c:v>0.89199759999999995</c:v>
                </c:pt>
                <c:pt idx="2301">
                  <c:v>0.91546119999999997</c:v>
                </c:pt>
                <c:pt idx="2302">
                  <c:v>0.94772420000000002</c:v>
                </c:pt>
                <c:pt idx="2303">
                  <c:v>0.90985890000000003</c:v>
                </c:pt>
                <c:pt idx="2304">
                  <c:v>0.91754309999999994</c:v>
                </c:pt>
                <c:pt idx="2305">
                  <c:v>0.91628810000000005</c:v>
                </c:pt>
                <c:pt idx="2306">
                  <c:v>0.91556859999999995</c:v>
                </c:pt>
                <c:pt idx="2307">
                  <c:v>0.90703299999999998</c:v>
                </c:pt>
                <c:pt idx="2308">
                  <c:v>0.9096166</c:v>
                </c:pt>
                <c:pt idx="2309">
                  <c:v>0.92016929999999997</c:v>
                </c:pt>
                <c:pt idx="2310">
                  <c:v>0.85047629999999996</c:v>
                </c:pt>
                <c:pt idx="2311">
                  <c:v>0.88372700000000004</c:v>
                </c:pt>
                <c:pt idx="2312">
                  <c:v>0.89379699999999995</c:v>
                </c:pt>
                <c:pt idx="2313">
                  <c:v>0.88307860000000005</c:v>
                </c:pt>
                <c:pt idx="2314">
                  <c:v>0.89619859999999996</c:v>
                </c:pt>
                <c:pt idx="2315">
                  <c:v>0.90261449999999999</c:v>
                </c:pt>
                <c:pt idx="2316">
                  <c:v>0.88907559999999997</c:v>
                </c:pt>
                <c:pt idx="2317">
                  <c:v>0.88352889999999995</c:v>
                </c:pt>
                <c:pt idx="2318">
                  <c:v>0.86933450000000001</c:v>
                </c:pt>
                <c:pt idx="2319">
                  <c:v>0.88546829999999999</c:v>
                </c:pt>
                <c:pt idx="2320">
                  <c:v>0.88865729999999998</c:v>
                </c:pt>
                <c:pt idx="2321">
                  <c:v>0.9131494</c:v>
                </c:pt>
                <c:pt idx="2322">
                  <c:v>0.96814250000000002</c:v>
                </c:pt>
                <c:pt idx="2323">
                  <c:v>0.94302030000000003</c:v>
                </c:pt>
                <c:pt idx="2324">
                  <c:v>0.94783689999999998</c:v>
                </c:pt>
                <c:pt idx="2325">
                  <c:v>0.9793193</c:v>
                </c:pt>
                <c:pt idx="2326">
                  <c:v>0.96357479999999995</c:v>
                </c:pt>
                <c:pt idx="2327">
                  <c:v>0.9534897</c:v>
                </c:pt>
                <c:pt idx="2328">
                  <c:v>0.97056540000000002</c:v>
                </c:pt>
                <c:pt idx="2329">
                  <c:v>0.96325360000000004</c:v>
                </c:pt>
                <c:pt idx="2330">
                  <c:v>0.90731779999999995</c:v>
                </c:pt>
                <c:pt idx="2331">
                  <c:v>0.9314424</c:v>
                </c:pt>
                <c:pt idx="2332">
                  <c:v>0.9468337</c:v>
                </c:pt>
                <c:pt idx="2333">
                  <c:v>0.9333882</c:v>
                </c:pt>
                <c:pt idx="2334">
                  <c:v>0.9107227</c:v>
                </c:pt>
                <c:pt idx="2335">
                  <c:v>0.9482256</c:v>
                </c:pt>
                <c:pt idx="2336">
                  <c:v>0.91381820000000002</c:v>
                </c:pt>
                <c:pt idx="2337">
                  <c:v>0.87773279999999998</c:v>
                </c:pt>
                <c:pt idx="2338">
                  <c:v>0.8831987</c:v>
                </c:pt>
                <c:pt idx="2339">
                  <c:v>0.85364680000000004</c:v>
                </c:pt>
                <c:pt idx="2340">
                  <c:v>0.92715769999999997</c:v>
                </c:pt>
                <c:pt idx="2341">
                  <c:v>0.9359982</c:v>
                </c:pt>
                <c:pt idx="2342">
                  <c:v>0.93905850000000002</c:v>
                </c:pt>
                <c:pt idx="2343">
                  <c:v>0.91608579999999995</c:v>
                </c:pt>
                <c:pt idx="2344">
                  <c:v>0.91395349999999997</c:v>
                </c:pt>
                <c:pt idx="2345">
                  <c:v>0.91588530000000001</c:v>
                </c:pt>
                <c:pt idx="2346">
                  <c:v>0.90852869999999997</c:v>
                </c:pt>
                <c:pt idx="2347">
                  <c:v>0.9131745</c:v>
                </c:pt>
                <c:pt idx="2348">
                  <c:v>0.91768590000000005</c:v>
                </c:pt>
                <c:pt idx="2349">
                  <c:v>0.91210530000000001</c:v>
                </c:pt>
                <c:pt idx="2350">
                  <c:v>0.71818099999999996</c:v>
                </c:pt>
                <c:pt idx="2351">
                  <c:v>0.73423119999999997</c:v>
                </c:pt>
                <c:pt idx="2352">
                  <c:v>0.71687610000000002</c:v>
                </c:pt>
                <c:pt idx="2353">
                  <c:v>0.71363880000000002</c:v>
                </c:pt>
                <c:pt idx="2354">
                  <c:v>0.73334679999999997</c:v>
                </c:pt>
                <c:pt idx="2355">
                  <c:v>0.72521040000000003</c:v>
                </c:pt>
                <c:pt idx="2356">
                  <c:v>0.73490109999999997</c:v>
                </c:pt>
                <c:pt idx="2357">
                  <c:v>0.78653839999999997</c:v>
                </c:pt>
                <c:pt idx="2358">
                  <c:v>0.78837619999999997</c:v>
                </c:pt>
                <c:pt idx="2359">
                  <c:v>0.78732480000000005</c:v>
                </c:pt>
                <c:pt idx="2360">
                  <c:v>0.85047629999999996</c:v>
                </c:pt>
                <c:pt idx="2361">
                  <c:v>0.88372700000000004</c:v>
                </c:pt>
                <c:pt idx="2362">
                  <c:v>0.89379699999999995</c:v>
                </c:pt>
                <c:pt idx="2363">
                  <c:v>0.88307860000000005</c:v>
                </c:pt>
                <c:pt idx="2364">
                  <c:v>0.89619859999999996</c:v>
                </c:pt>
                <c:pt idx="2365">
                  <c:v>0.90261449999999999</c:v>
                </c:pt>
                <c:pt idx="2366">
                  <c:v>0.88907559999999997</c:v>
                </c:pt>
                <c:pt idx="2367">
                  <c:v>0.88352889999999995</c:v>
                </c:pt>
                <c:pt idx="2368">
                  <c:v>0.86933450000000001</c:v>
                </c:pt>
                <c:pt idx="2369">
                  <c:v>0.88546829999999999</c:v>
                </c:pt>
                <c:pt idx="2370">
                  <c:v>0.71818099999999996</c:v>
                </c:pt>
                <c:pt idx="2371">
                  <c:v>0.73423119999999997</c:v>
                </c:pt>
                <c:pt idx="2372">
                  <c:v>0.71687610000000002</c:v>
                </c:pt>
                <c:pt idx="2373">
                  <c:v>0.71363880000000002</c:v>
                </c:pt>
                <c:pt idx="2374">
                  <c:v>0.73334679999999997</c:v>
                </c:pt>
                <c:pt idx="2375">
                  <c:v>0.72521040000000003</c:v>
                </c:pt>
                <c:pt idx="2376">
                  <c:v>0.73490109999999997</c:v>
                </c:pt>
                <c:pt idx="2377">
                  <c:v>0.78653839999999997</c:v>
                </c:pt>
                <c:pt idx="2378">
                  <c:v>0.78837619999999997</c:v>
                </c:pt>
                <c:pt idx="2379">
                  <c:v>0.78732480000000005</c:v>
                </c:pt>
                <c:pt idx="2380">
                  <c:v>0.86482119999999996</c:v>
                </c:pt>
                <c:pt idx="2381">
                  <c:v>0.87020839999999999</c:v>
                </c:pt>
                <c:pt idx="2382">
                  <c:v>0.8953797</c:v>
                </c:pt>
                <c:pt idx="2383">
                  <c:v>0.88344199999999995</c:v>
                </c:pt>
                <c:pt idx="2384">
                  <c:v>0.88528039999999997</c:v>
                </c:pt>
                <c:pt idx="2385">
                  <c:v>0.87712999999999997</c:v>
                </c:pt>
                <c:pt idx="2386">
                  <c:v>0.87547660000000005</c:v>
                </c:pt>
                <c:pt idx="2387">
                  <c:v>0.87069920000000001</c:v>
                </c:pt>
                <c:pt idx="2388">
                  <c:v>0.87613759999999996</c:v>
                </c:pt>
                <c:pt idx="2389">
                  <c:v>0.86878679999999997</c:v>
                </c:pt>
                <c:pt idx="2390">
                  <c:v>0.86163489999999998</c:v>
                </c:pt>
                <c:pt idx="2391">
                  <c:v>0.85114999999999996</c:v>
                </c:pt>
                <c:pt idx="2392">
                  <c:v>0.81594659999999997</c:v>
                </c:pt>
                <c:pt idx="2393">
                  <c:v>0.79301200000000005</c:v>
                </c:pt>
                <c:pt idx="2394">
                  <c:v>0.78303460000000003</c:v>
                </c:pt>
                <c:pt idx="2395">
                  <c:v>0.77904770000000001</c:v>
                </c:pt>
                <c:pt idx="2396">
                  <c:v>0.79994770000000004</c:v>
                </c:pt>
                <c:pt idx="2397">
                  <c:v>0.80479780000000001</c:v>
                </c:pt>
                <c:pt idx="2398">
                  <c:v>0.81441189999999997</c:v>
                </c:pt>
                <c:pt idx="2399">
                  <c:v>0.79935659999999997</c:v>
                </c:pt>
                <c:pt idx="2400">
                  <c:v>0.90731779999999995</c:v>
                </c:pt>
                <c:pt idx="2401">
                  <c:v>0.9314424</c:v>
                </c:pt>
                <c:pt idx="2402">
                  <c:v>0.9468337</c:v>
                </c:pt>
                <c:pt idx="2403">
                  <c:v>0.9333882</c:v>
                </c:pt>
                <c:pt idx="2404">
                  <c:v>0.9107227</c:v>
                </c:pt>
                <c:pt idx="2405">
                  <c:v>0.9482256</c:v>
                </c:pt>
                <c:pt idx="2406">
                  <c:v>0.91381820000000002</c:v>
                </c:pt>
                <c:pt idx="2407">
                  <c:v>0.87773279999999998</c:v>
                </c:pt>
                <c:pt idx="2408">
                  <c:v>0.8831987</c:v>
                </c:pt>
                <c:pt idx="2409">
                  <c:v>0.85364680000000004</c:v>
                </c:pt>
                <c:pt idx="2410">
                  <c:v>0.83269550000000003</c:v>
                </c:pt>
                <c:pt idx="2411">
                  <c:v>0.8435435</c:v>
                </c:pt>
                <c:pt idx="2412">
                  <c:v>0.81192759999999997</c:v>
                </c:pt>
                <c:pt idx="2413">
                  <c:v>0.83565959999999995</c:v>
                </c:pt>
                <c:pt idx="2414">
                  <c:v>0.818828</c:v>
                </c:pt>
                <c:pt idx="2415">
                  <c:v>0.82678750000000001</c:v>
                </c:pt>
                <c:pt idx="2416">
                  <c:v>0.84695659999999995</c:v>
                </c:pt>
                <c:pt idx="2417">
                  <c:v>0.84559359999999995</c:v>
                </c:pt>
                <c:pt idx="2418">
                  <c:v>0.84712730000000003</c:v>
                </c:pt>
                <c:pt idx="2419">
                  <c:v>0.84119730000000004</c:v>
                </c:pt>
                <c:pt idx="2420">
                  <c:v>0.94798919999999998</c:v>
                </c:pt>
                <c:pt idx="2421">
                  <c:v>0.87884059999999997</c:v>
                </c:pt>
                <c:pt idx="2422">
                  <c:v>0.9953225</c:v>
                </c:pt>
                <c:pt idx="2423">
                  <c:v>0.89714649999999996</c:v>
                </c:pt>
                <c:pt idx="2424">
                  <c:v>0.89382640000000002</c:v>
                </c:pt>
                <c:pt idx="2425">
                  <c:v>0.89867200000000003</c:v>
                </c:pt>
                <c:pt idx="2426">
                  <c:v>0.90175269999999996</c:v>
                </c:pt>
                <c:pt idx="2427">
                  <c:v>0.87807979999999997</c:v>
                </c:pt>
                <c:pt idx="2428">
                  <c:v>0.88696370000000002</c:v>
                </c:pt>
                <c:pt idx="2429">
                  <c:v>0.87971429999999995</c:v>
                </c:pt>
                <c:pt idx="2430">
                  <c:v>0.93164670000000005</c:v>
                </c:pt>
                <c:pt idx="2431">
                  <c:v>0.94414659999999995</c:v>
                </c:pt>
                <c:pt idx="2432">
                  <c:v>0.95128170000000001</c:v>
                </c:pt>
                <c:pt idx="2433">
                  <c:v>0.94476919999999998</c:v>
                </c:pt>
                <c:pt idx="2434">
                  <c:v>0.94880770000000003</c:v>
                </c:pt>
                <c:pt idx="2435">
                  <c:v>0.95980270000000001</c:v>
                </c:pt>
                <c:pt idx="2436">
                  <c:v>0.95218809999999998</c:v>
                </c:pt>
                <c:pt idx="2437">
                  <c:v>0.94357009999999997</c:v>
                </c:pt>
                <c:pt idx="2438">
                  <c:v>0.93915740000000003</c:v>
                </c:pt>
                <c:pt idx="2439">
                  <c:v>0.92856300000000003</c:v>
                </c:pt>
                <c:pt idx="2440">
                  <c:v>0.85047629999999996</c:v>
                </c:pt>
                <c:pt idx="2441">
                  <c:v>0.88372700000000004</c:v>
                </c:pt>
                <c:pt idx="2442">
                  <c:v>0.89379699999999995</c:v>
                </c:pt>
                <c:pt idx="2443">
                  <c:v>0.88307860000000005</c:v>
                </c:pt>
                <c:pt idx="2444">
                  <c:v>0.89619859999999996</c:v>
                </c:pt>
                <c:pt idx="2445">
                  <c:v>0.90261449999999999</c:v>
                </c:pt>
                <c:pt idx="2446">
                  <c:v>0.88907559999999997</c:v>
                </c:pt>
                <c:pt idx="2447">
                  <c:v>0.88352889999999995</c:v>
                </c:pt>
                <c:pt idx="2448">
                  <c:v>0.86933450000000001</c:v>
                </c:pt>
                <c:pt idx="2449">
                  <c:v>0.88546829999999999</c:v>
                </c:pt>
                <c:pt idx="2450">
                  <c:v>0.86163489999999998</c:v>
                </c:pt>
                <c:pt idx="2451">
                  <c:v>0.85114999999999996</c:v>
                </c:pt>
                <c:pt idx="2452">
                  <c:v>0.81594659999999997</c:v>
                </c:pt>
                <c:pt idx="2453">
                  <c:v>0.79301200000000005</c:v>
                </c:pt>
                <c:pt idx="2454">
                  <c:v>0.78303460000000003</c:v>
                </c:pt>
                <c:pt idx="2455">
                  <c:v>0.77904770000000001</c:v>
                </c:pt>
                <c:pt idx="2456">
                  <c:v>0.79994770000000004</c:v>
                </c:pt>
                <c:pt idx="2457">
                  <c:v>0.80479780000000001</c:v>
                </c:pt>
                <c:pt idx="2458">
                  <c:v>0.81441189999999997</c:v>
                </c:pt>
                <c:pt idx="2459">
                  <c:v>0.79935659999999997</c:v>
                </c:pt>
                <c:pt idx="2460">
                  <c:v>0.89768199999999998</c:v>
                </c:pt>
                <c:pt idx="2461">
                  <c:v>0.93866780000000005</c:v>
                </c:pt>
                <c:pt idx="2462">
                  <c:v>0.92847150000000001</c:v>
                </c:pt>
                <c:pt idx="2463">
                  <c:v>0.87134940000000005</c:v>
                </c:pt>
                <c:pt idx="2464">
                  <c:v>0.89653939999999999</c:v>
                </c:pt>
                <c:pt idx="2465">
                  <c:v>0.89473119999999995</c:v>
                </c:pt>
                <c:pt idx="2466">
                  <c:v>0.87893589999999999</c:v>
                </c:pt>
                <c:pt idx="2467">
                  <c:v>0.87259209999999998</c:v>
                </c:pt>
                <c:pt idx="2468">
                  <c:v>0.87121459999999995</c:v>
                </c:pt>
                <c:pt idx="2469">
                  <c:v>0.87161489999999997</c:v>
                </c:pt>
                <c:pt idx="2470">
                  <c:v>0.8944029</c:v>
                </c:pt>
                <c:pt idx="2471">
                  <c:v>0.90677140000000001</c:v>
                </c:pt>
                <c:pt idx="2472">
                  <c:v>0.93590329999999999</c:v>
                </c:pt>
                <c:pt idx="2473">
                  <c:v>0.82252689999999995</c:v>
                </c:pt>
                <c:pt idx="2474">
                  <c:v>0.81912200000000002</c:v>
                </c:pt>
                <c:pt idx="2475">
                  <c:v>0.84677550000000001</c:v>
                </c:pt>
                <c:pt idx="2476">
                  <c:v>0.82367590000000002</c:v>
                </c:pt>
                <c:pt idx="2477">
                  <c:v>0.76979500000000001</c:v>
                </c:pt>
                <c:pt idx="2478">
                  <c:v>0.77499879999999999</c:v>
                </c:pt>
                <c:pt idx="2479">
                  <c:v>0.77952710000000003</c:v>
                </c:pt>
                <c:pt idx="2480">
                  <c:v>0.90832230000000003</c:v>
                </c:pt>
                <c:pt idx="2481">
                  <c:v>0.95868160000000002</c:v>
                </c:pt>
                <c:pt idx="2482">
                  <c:v>0.95552349999999997</c:v>
                </c:pt>
                <c:pt idx="2483">
                  <c:v>0.91189310000000001</c:v>
                </c:pt>
                <c:pt idx="2484">
                  <c:v>0.90974370000000004</c:v>
                </c:pt>
                <c:pt idx="2485">
                  <c:v>0.91351749999999998</c:v>
                </c:pt>
                <c:pt idx="2486">
                  <c:v>0.89311130000000005</c:v>
                </c:pt>
                <c:pt idx="2487">
                  <c:v>0.87765380000000004</c:v>
                </c:pt>
                <c:pt idx="2488">
                  <c:v>0.87796359999999996</c:v>
                </c:pt>
                <c:pt idx="2489">
                  <c:v>0.86700080000000002</c:v>
                </c:pt>
                <c:pt idx="2490">
                  <c:v>0.820407</c:v>
                </c:pt>
                <c:pt idx="2491">
                  <c:v>0.84491159999999998</c:v>
                </c:pt>
                <c:pt idx="2492">
                  <c:v>0.83050179999999996</c:v>
                </c:pt>
                <c:pt idx="2493">
                  <c:v>0.82783119999999999</c:v>
                </c:pt>
                <c:pt idx="2494">
                  <c:v>0.80681820000000004</c:v>
                </c:pt>
                <c:pt idx="2495">
                  <c:v>0.83002670000000001</c:v>
                </c:pt>
                <c:pt idx="2496">
                  <c:v>0.82663889999999995</c:v>
                </c:pt>
                <c:pt idx="2497">
                  <c:v>0.82788070000000002</c:v>
                </c:pt>
                <c:pt idx="2498">
                  <c:v>0.84934030000000005</c:v>
                </c:pt>
                <c:pt idx="2499">
                  <c:v>0.82585790000000003</c:v>
                </c:pt>
                <c:pt idx="2500">
                  <c:v>0.77511850000000004</c:v>
                </c:pt>
                <c:pt idx="2501">
                  <c:v>0.79034360000000003</c:v>
                </c:pt>
                <c:pt idx="2502">
                  <c:v>0.76932199999999995</c:v>
                </c:pt>
                <c:pt idx="2503">
                  <c:v>0.78503500000000004</c:v>
                </c:pt>
                <c:pt idx="2504">
                  <c:v>0.7902941</c:v>
                </c:pt>
                <c:pt idx="2505">
                  <c:v>0.79639119999999997</c:v>
                </c:pt>
                <c:pt idx="2506">
                  <c:v>0.80373470000000002</c:v>
                </c:pt>
                <c:pt idx="2507">
                  <c:v>0.79590179999999999</c:v>
                </c:pt>
                <c:pt idx="2508">
                  <c:v>0.79357420000000001</c:v>
                </c:pt>
                <c:pt idx="2509">
                  <c:v>0.80102969999999996</c:v>
                </c:pt>
                <c:pt idx="2510">
                  <c:v>0.86747569999999996</c:v>
                </c:pt>
                <c:pt idx="2511">
                  <c:v>0.89889770000000002</c:v>
                </c:pt>
                <c:pt idx="2512">
                  <c:v>0.90432460000000003</c:v>
                </c:pt>
                <c:pt idx="2513">
                  <c:v>0.88714179999999998</c:v>
                </c:pt>
                <c:pt idx="2514">
                  <c:v>0.89012119999999995</c:v>
                </c:pt>
                <c:pt idx="2515">
                  <c:v>0.89769189999999999</c:v>
                </c:pt>
                <c:pt idx="2516">
                  <c:v>0.89069350000000003</c:v>
                </c:pt>
                <c:pt idx="2517">
                  <c:v>0.88847799999999999</c:v>
                </c:pt>
                <c:pt idx="2518">
                  <c:v>0.87258550000000001</c:v>
                </c:pt>
                <c:pt idx="2519">
                  <c:v>0.86461399999999999</c:v>
                </c:pt>
                <c:pt idx="2520">
                  <c:v>0.83269550000000003</c:v>
                </c:pt>
                <c:pt idx="2521">
                  <c:v>0.8435435</c:v>
                </c:pt>
                <c:pt idx="2522">
                  <c:v>0.81192759999999997</c:v>
                </c:pt>
                <c:pt idx="2523">
                  <c:v>0.83565959999999995</c:v>
                </c:pt>
                <c:pt idx="2524">
                  <c:v>0.818828</c:v>
                </c:pt>
                <c:pt idx="2525">
                  <c:v>0.82678750000000001</c:v>
                </c:pt>
                <c:pt idx="2526">
                  <c:v>0.84695659999999995</c:v>
                </c:pt>
                <c:pt idx="2527">
                  <c:v>0.84559359999999995</c:v>
                </c:pt>
                <c:pt idx="2528">
                  <c:v>0.84712730000000003</c:v>
                </c:pt>
                <c:pt idx="2529">
                  <c:v>0.84119730000000004</c:v>
                </c:pt>
                <c:pt idx="2530">
                  <c:v>0.89768199999999998</c:v>
                </c:pt>
                <c:pt idx="2531">
                  <c:v>0.93866780000000005</c:v>
                </c:pt>
                <c:pt idx="2532">
                  <c:v>0.92847150000000001</c:v>
                </c:pt>
                <c:pt idx="2533">
                  <c:v>0.87134940000000005</c:v>
                </c:pt>
                <c:pt idx="2534">
                  <c:v>0.89653939999999999</c:v>
                </c:pt>
                <c:pt idx="2535">
                  <c:v>0.89473119999999995</c:v>
                </c:pt>
                <c:pt idx="2536">
                  <c:v>0.87893589999999999</c:v>
                </c:pt>
                <c:pt idx="2537">
                  <c:v>0.87259209999999998</c:v>
                </c:pt>
                <c:pt idx="2538">
                  <c:v>0.87121459999999995</c:v>
                </c:pt>
                <c:pt idx="2539">
                  <c:v>0.87161489999999997</c:v>
                </c:pt>
                <c:pt idx="2540">
                  <c:v>0.86413930000000005</c:v>
                </c:pt>
                <c:pt idx="2541">
                  <c:v>0.902532</c:v>
                </c:pt>
                <c:pt idx="2542">
                  <c:v>0.97149339999999995</c:v>
                </c:pt>
                <c:pt idx="2543">
                  <c:v>0.93526529999999997</c:v>
                </c:pt>
                <c:pt idx="2544">
                  <c:v>0.94985850000000005</c:v>
                </c:pt>
                <c:pt idx="2545">
                  <c:v>0.98068960000000005</c:v>
                </c:pt>
                <c:pt idx="2546">
                  <c:v>0.96628400000000003</c:v>
                </c:pt>
                <c:pt idx="2547">
                  <c:v>0.94874360000000002</c:v>
                </c:pt>
                <c:pt idx="2548">
                  <c:v>0.97626959999999996</c:v>
                </c:pt>
                <c:pt idx="2549">
                  <c:v>0.93440140000000005</c:v>
                </c:pt>
                <c:pt idx="2550">
                  <c:v>0.93947060000000004</c:v>
                </c:pt>
                <c:pt idx="2551">
                  <c:v>0.9774912</c:v>
                </c:pt>
                <c:pt idx="2552">
                  <c:v>0.96031889999999998</c:v>
                </c:pt>
                <c:pt idx="2553">
                  <c:v>0.92769000000000001</c:v>
                </c:pt>
                <c:pt idx="2554">
                  <c:v>0.93133489999999997</c:v>
                </c:pt>
                <c:pt idx="2555">
                  <c:v>0.92958350000000001</c:v>
                </c:pt>
                <c:pt idx="2556">
                  <c:v>0.9315833</c:v>
                </c:pt>
                <c:pt idx="2557">
                  <c:v>0.9304808</c:v>
                </c:pt>
                <c:pt idx="2558">
                  <c:v>0.92838109999999996</c:v>
                </c:pt>
                <c:pt idx="2559">
                  <c:v>0.92839170000000004</c:v>
                </c:pt>
                <c:pt idx="2560">
                  <c:v>0.95347190000000004</c:v>
                </c:pt>
                <c:pt idx="2561">
                  <c:v>0.97884139999999997</c:v>
                </c:pt>
                <c:pt idx="2562">
                  <c:v>0.98265599999999997</c:v>
                </c:pt>
                <c:pt idx="2563">
                  <c:v>0.94278150000000005</c:v>
                </c:pt>
                <c:pt idx="2564">
                  <c:v>0.9403821</c:v>
                </c:pt>
                <c:pt idx="2565">
                  <c:v>0.94421149999999998</c:v>
                </c:pt>
                <c:pt idx="2566">
                  <c:v>0.93307929999999994</c:v>
                </c:pt>
                <c:pt idx="2567">
                  <c:v>0.94155759999999999</c:v>
                </c:pt>
                <c:pt idx="2568">
                  <c:v>0.94090929999999995</c:v>
                </c:pt>
                <c:pt idx="2569">
                  <c:v>0.9403937</c:v>
                </c:pt>
                <c:pt idx="2570">
                  <c:v>0.77511850000000004</c:v>
                </c:pt>
                <c:pt idx="2571">
                  <c:v>0.79034360000000003</c:v>
                </c:pt>
                <c:pt idx="2572">
                  <c:v>0.76932199999999995</c:v>
                </c:pt>
                <c:pt idx="2573">
                  <c:v>0.78503500000000004</c:v>
                </c:pt>
                <c:pt idx="2574">
                  <c:v>0.7902941</c:v>
                </c:pt>
                <c:pt idx="2575">
                  <c:v>0.79639119999999997</c:v>
                </c:pt>
                <c:pt idx="2576">
                  <c:v>0.80373470000000002</c:v>
                </c:pt>
                <c:pt idx="2577">
                  <c:v>0.79590179999999999</c:v>
                </c:pt>
                <c:pt idx="2578">
                  <c:v>0.79357420000000001</c:v>
                </c:pt>
                <c:pt idx="2579">
                  <c:v>0.80102969999999996</c:v>
                </c:pt>
                <c:pt idx="2580">
                  <c:v>0.94678439999999997</c:v>
                </c:pt>
                <c:pt idx="2581">
                  <c:v>0.89354299999999998</c:v>
                </c:pt>
                <c:pt idx="2582">
                  <c:v>0.91631629999999997</c:v>
                </c:pt>
                <c:pt idx="2583">
                  <c:v>0.9147885</c:v>
                </c:pt>
                <c:pt idx="2584">
                  <c:v>0.92869259999999998</c:v>
                </c:pt>
                <c:pt idx="2585">
                  <c:v>0.92459539999999996</c:v>
                </c:pt>
                <c:pt idx="2586">
                  <c:v>0.91678950000000003</c:v>
                </c:pt>
                <c:pt idx="2587">
                  <c:v>0.93762699999999999</c:v>
                </c:pt>
                <c:pt idx="2588">
                  <c:v>0.92463390000000001</c:v>
                </c:pt>
                <c:pt idx="2589">
                  <c:v>0.9201298</c:v>
                </c:pt>
                <c:pt idx="2590">
                  <c:v>0.87705619999999995</c:v>
                </c:pt>
                <c:pt idx="2591">
                  <c:v>0.88351210000000002</c:v>
                </c:pt>
                <c:pt idx="2592">
                  <c:v>0.88844319999999999</c:v>
                </c:pt>
                <c:pt idx="2593">
                  <c:v>0.87247110000000005</c:v>
                </c:pt>
                <c:pt idx="2594">
                  <c:v>0.86626210000000003</c:v>
                </c:pt>
                <c:pt idx="2595">
                  <c:v>0.87518739999999995</c:v>
                </c:pt>
                <c:pt idx="2596">
                  <c:v>0.86443110000000001</c:v>
                </c:pt>
                <c:pt idx="2597">
                  <c:v>0.85795569999999999</c:v>
                </c:pt>
                <c:pt idx="2598">
                  <c:v>0.85853049999999997</c:v>
                </c:pt>
                <c:pt idx="2599">
                  <c:v>0.86212639999999996</c:v>
                </c:pt>
                <c:pt idx="2600">
                  <c:v>0.94376400000000005</c:v>
                </c:pt>
                <c:pt idx="2601">
                  <c:v>0.97928939999999998</c:v>
                </c:pt>
                <c:pt idx="2602">
                  <c:v>0.97018720000000003</c:v>
                </c:pt>
                <c:pt idx="2603">
                  <c:v>0.92690340000000004</c:v>
                </c:pt>
                <c:pt idx="2604">
                  <c:v>0.93028840000000002</c:v>
                </c:pt>
                <c:pt idx="2605">
                  <c:v>0.95016129999999999</c:v>
                </c:pt>
                <c:pt idx="2606">
                  <c:v>0.95012339999999995</c:v>
                </c:pt>
                <c:pt idx="2607">
                  <c:v>0.94970600000000005</c:v>
                </c:pt>
                <c:pt idx="2608">
                  <c:v>0.9323669</c:v>
                </c:pt>
                <c:pt idx="2609">
                  <c:v>0.92181690000000005</c:v>
                </c:pt>
                <c:pt idx="2610">
                  <c:v>0.83463080000000001</c:v>
                </c:pt>
                <c:pt idx="2611">
                  <c:v>0.83034209999999997</c:v>
                </c:pt>
                <c:pt idx="2612">
                  <c:v>0.84056019999999998</c:v>
                </c:pt>
                <c:pt idx="2613">
                  <c:v>0.85081300000000004</c:v>
                </c:pt>
                <c:pt idx="2614">
                  <c:v>0.89248139999999998</c:v>
                </c:pt>
                <c:pt idx="2615">
                  <c:v>0.89627769999999995</c:v>
                </c:pt>
                <c:pt idx="2616">
                  <c:v>0.88879660000000005</c:v>
                </c:pt>
                <c:pt idx="2617">
                  <c:v>0.89105540000000005</c:v>
                </c:pt>
                <c:pt idx="2618">
                  <c:v>0.90898299999999999</c:v>
                </c:pt>
                <c:pt idx="2619">
                  <c:v>0.89624530000000002</c:v>
                </c:pt>
                <c:pt idx="2620">
                  <c:v>0.80106869999999997</c:v>
                </c:pt>
                <c:pt idx="2621">
                  <c:v>0.79930129999999999</c:v>
                </c:pt>
                <c:pt idx="2622">
                  <c:v>0.79521719999999996</c:v>
                </c:pt>
                <c:pt idx="2623">
                  <c:v>0.69854579999999999</c:v>
                </c:pt>
                <c:pt idx="2624">
                  <c:v>0.68508769999999997</c:v>
                </c:pt>
                <c:pt idx="2625">
                  <c:v>0.65901189999999998</c:v>
                </c:pt>
                <c:pt idx="2626">
                  <c:v>0.6504027</c:v>
                </c:pt>
                <c:pt idx="2627">
                  <c:v>0.68161620000000001</c:v>
                </c:pt>
                <c:pt idx="2628">
                  <c:v>0.66570059999999998</c:v>
                </c:pt>
                <c:pt idx="2629">
                  <c:v>0.66488959999999997</c:v>
                </c:pt>
                <c:pt idx="2630">
                  <c:v>0.95347190000000004</c:v>
                </c:pt>
                <c:pt idx="2631">
                  <c:v>0.97884139999999997</c:v>
                </c:pt>
                <c:pt idx="2632">
                  <c:v>0.98265599999999997</c:v>
                </c:pt>
                <c:pt idx="2633">
                  <c:v>0.94278150000000005</c:v>
                </c:pt>
                <c:pt idx="2634">
                  <c:v>0.9403821</c:v>
                </c:pt>
                <c:pt idx="2635">
                  <c:v>0.94421149999999998</c:v>
                </c:pt>
                <c:pt idx="2636">
                  <c:v>0.93307929999999994</c:v>
                </c:pt>
                <c:pt idx="2637">
                  <c:v>0.94155759999999999</c:v>
                </c:pt>
                <c:pt idx="2638">
                  <c:v>0.94090929999999995</c:v>
                </c:pt>
                <c:pt idx="2639">
                  <c:v>0.9403937</c:v>
                </c:pt>
                <c:pt idx="2640">
                  <c:v>0.84090940000000003</c:v>
                </c:pt>
                <c:pt idx="2641">
                  <c:v>0.84778399999999998</c:v>
                </c:pt>
                <c:pt idx="2642">
                  <c:v>0.84066870000000005</c:v>
                </c:pt>
                <c:pt idx="2643">
                  <c:v>0.84054549999999995</c:v>
                </c:pt>
                <c:pt idx="2644">
                  <c:v>0.85310299999999994</c:v>
                </c:pt>
                <c:pt idx="2645">
                  <c:v>0.84716060000000004</c:v>
                </c:pt>
                <c:pt idx="2646">
                  <c:v>0.83628760000000002</c:v>
                </c:pt>
                <c:pt idx="2647">
                  <c:v>0.83649779999999996</c:v>
                </c:pt>
                <c:pt idx="2648">
                  <c:v>0.83529310000000001</c:v>
                </c:pt>
                <c:pt idx="2649">
                  <c:v>0.82181389999999999</c:v>
                </c:pt>
                <c:pt idx="2650">
                  <c:v>0.76067890000000005</c:v>
                </c:pt>
                <c:pt idx="2651">
                  <c:v>0.81942990000000004</c:v>
                </c:pt>
                <c:pt idx="2652">
                  <c:v>0.77055479999999998</c:v>
                </c:pt>
                <c:pt idx="2653">
                  <c:v>0.78652699999999998</c:v>
                </c:pt>
                <c:pt idx="2654">
                  <c:v>0.8310767</c:v>
                </c:pt>
                <c:pt idx="2655">
                  <c:v>0.87939650000000003</c:v>
                </c:pt>
                <c:pt idx="2656">
                  <c:v>0.86889430000000001</c:v>
                </c:pt>
                <c:pt idx="2657">
                  <c:v>0.89507250000000005</c:v>
                </c:pt>
                <c:pt idx="2658">
                  <c:v>0.87831649999999994</c:v>
                </c:pt>
                <c:pt idx="2659">
                  <c:v>0.88701649999999999</c:v>
                </c:pt>
                <c:pt idx="2660">
                  <c:v>0.88317349999999994</c:v>
                </c:pt>
                <c:pt idx="2661">
                  <c:v>0.89766889999999999</c:v>
                </c:pt>
                <c:pt idx="2662">
                  <c:v>0.92839430000000001</c:v>
                </c:pt>
                <c:pt idx="2663">
                  <c:v>0.90848260000000003</c:v>
                </c:pt>
                <c:pt idx="2664">
                  <c:v>0.89645350000000001</c:v>
                </c:pt>
                <c:pt idx="2665">
                  <c:v>0.90015149999999999</c:v>
                </c:pt>
                <c:pt idx="2666">
                  <c:v>0.91021490000000005</c:v>
                </c:pt>
                <c:pt idx="2667">
                  <c:v>0.90042949999999999</c:v>
                </c:pt>
                <c:pt idx="2668">
                  <c:v>0.90832880000000005</c:v>
                </c:pt>
                <c:pt idx="2669">
                  <c:v>0.91423319999999997</c:v>
                </c:pt>
                <c:pt idx="2670">
                  <c:v>0.71818099999999996</c:v>
                </c:pt>
                <c:pt idx="2671">
                  <c:v>0.73423119999999997</c:v>
                </c:pt>
                <c:pt idx="2672">
                  <c:v>0.71687610000000002</c:v>
                </c:pt>
                <c:pt idx="2673">
                  <c:v>0.71363880000000002</c:v>
                </c:pt>
                <c:pt idx="2674">
                  <c:v>0.73334679999999997</c:v>
                </c:pt>
                <c:pt idx="2675">
                  <c:v>0.72521040000000003</c:v>
                </c:pt>
                <c:pt idx="2676">
                  <c:v>0.73490109999999997</c:v>
                </c:pt>
                <c:pt idx="2677">
                  <c:v>0.78653839999999997</c:v>
                </c:pt>
                <c:pt idx="2678">
                  <c:v>0.78837619999999997</c:v>
                </c:pt>
                <c:pt idx="2679">
                  <c:v>0.78732480000000005</c:v>
                </c:pt>
                <c:pt idx="2680">
                  <c:v>0.90355640000000004</c:v>
                </c:pt>
                <c:pt idx="2681">
                  <c:v>0.91633370000000003</c:v>
                </c:pt>
                <c:pt idx="2682">
                  <c:v>0.93728590000000001</c:v>
                </c:pt>
                <c:pt idx="2683">
                  <c:v>0.9042521</c:v>
                </c:pt>
                <c:pt idx="2684">
                  <c:v>0.92222579999999998</c:v>
                </c:pt>
                <c:pt idx="2685">
                  <c:v>0.93811080000000002</c:v>
                </c:pt>
                <c:pt idx="2686">
                  <c:v>0.94054550000000003</c:v>
                </c:pt>
                <c:pt idx="2687">
                  <c:v>0.9461678</c:v>
                </c:pt>
                <c:pt idx="2688">
                  <c:v>0.9447913</c:v>
                </c:pt>
                <c:pt idx="2689">
                  <c:v>0.92415139999999996</c:v>
                </c:pt>
                <c:pt idx="2690">
                  <c:v>0.93164670000000005</c:v>
                </c:pt>
                <c:pt idx="2691">
                  <c:v>0.94414659999999995</c:v>
                </c:pt>
                <c:pt idx="2692">
                  <c:v>0.95128170000000001</c:v>
                </c:pt>
                <c:pt idx="2693">
                  <c:v>0.94476919999999998</c:v>
                </c:pt>
                <c:pt idx="2694">
                  <c:v>0.94880770000000003</c:v>
                </c:pt>
                <c:pt idx="2695">
                  <c:v>0.95980270000000001</c:v>
                </c:pt>
                <c:pt idx="2696">
                  <c:v>0.95218809999999998</c:v>
                </c:pt>
                <c:pt idx="2697">
                  <c:v>0.94357009999999997</c:v>
                </c:pt>
                <c:pt idx="2698">
                  <c:v>0.93915740000000003</c:v>
                </c:pt>
                <c:pt idx="2699">
                  <c:v>0.92856300000000003</c:v>
                </c:pt>
                <c:pt idx="2700">
                  <c:v>0.88185820000000004</c:v>
                </c:pt>
                <c:pt idx="2701">
                  <c:v>0.90181489999999997</c:v>
                </c:pt>
                <c:pt idx="2702">
                  <c:v>0.9198229</c:v>
                </c:pt>
                <c:pt idx="2703">
                  <c:v>0.91828469999999995</c:v>
                </c:pt>
                <c:pt idx="2704">
                  <c:v>0.88907429999999998</c:v>
                </c:pt>
                <c:pt idx="2705">
                  <c:v>0.91074880000000003</c:v>
                </c:pt>
                <c:pt idx="2706">
                  <c:v>0.92195839999999996</c:v>
                </c:pt>
                <c:pt idx="2707">
                  <c:v>0.9409978</c:v>
                </c:pt>
                <c:pt idx="2708">
                  <c:v>0.97945890000000002</c:v>
                </c:pt>
                <c:pt idx="2709">
                  <c:v>0.98675880000000005</c:v>
                </c:pt>
                <c:pt idx="2710">
                  <c:v>0.89768199999999998</c:v>
                </c:pt>
                <c:pt idx="2711">
                  <c:v>0.93866780000000005</c:v>
                </c:pt>
                <c:pt idx="2712">
                  <c:v>0.92847150000000001</c:v>
                </c:pt>
                <c:pt idx="2713">
                  <c:v>0.87134940000000005</c:v>
                </c:pt>
                <c:pt idx="2714">
                  <c:v>0.89653939999999999</c:v>
                </c:pt>
                <c:pt idx="2715">
                  <c:v>0.89473119999999995</c:v>
                </c:pt>
                <c:pt idx="2716">
                  <c:v>0.87893589999999999</c:v>
                </c:pt>
                <c:pt idx="2717">
                  <c:v>0.87259209999999998</c:v>
                </c:pt>
                <c:pt idx="2718">
                  <c:v>0.87121459999999995</c:v>
                </c:pt>
                <c:pt idx="2719">
                  <c:v>0.87161489999999997</c:v>
                </c:pt>
                <c:pt idx="2720">
                  <c:v>0.8944029</c:v>
                </c:pt>
                <c:pt idx="2721">
                  <c:v>0.90677140000000001</c:v>
                </c:pt>
                <c:pt idx="2722">
                  <c:v>0.93590329999999999</c:v>
                </c:pt>
                <c:pt idx="2723">
                  <c:v>0.82252689999999995</c:v>
                </c:pt>
                <c:pt idx="2724">
                  <c:v>0.81912200000000002</c:v>
                </c:pt>
                <c:pt idx="2725">
                  <c:v>0.84677550000000001</c:v>
                </c:pt>
                <c:pt idx="2726">
                  <c:v>0.82367590000000002</c:v>
                </c:pt>
                <c:pt idx="2727">
                  <c:v>0.76979500000000001</c:v>
                </c:pt>
                <c:pt idx="2728">
                  <c:v>0.77499879999999999</c:v>
                </c:pt>
                <c:pt idx="2729">
                  <c:v>0.77952710000000003</c:v>
                </c:pt>
                <c:pt idx="2730">
                  <c:v>0.89768199999999998</c:v>
                </c:pt>
                <c:pt idx="2731">
                  <c:v>0.93866780000000005</c:v>
                </c:pt>
                <c:pt idx="2732">
                  <c:v>0.92847150000000001</c:v>
                </c:pt>
                <c:pt idx="2733">
                  <c:v>0.87134940000000005</c:v>
                </c:pt>
                <c:pt idx="2734">
                  <c:v>0.89653939999999999</c:v>
                </c:pt>
                <c:pt idx="2735">
                  <c:v>0.89473119999999995</c:v>
                </c:pt>
                <c:pt idx="2736">
                  <c:v>0.87893589999999999</c:v>
                </c:pt>
                <c:pt idx="2737">
                  <c:v>0.87259209999999998</c:v>
                </c:pt>
                <c:pt idx="2738">
                  <c:v>0.87121459999999995</c:v>
                </c:pt>
                <c:pt idx="2739">
                  <c:v>0.87161489999999997</c:v>
                </c:pt>
                <c:pt idx="2740">
                  <c:v>0.92296400000000001</c:v>
                </c:pt>
                <c:pt idx="2741">
                  <c:v>0.90816220000000003</c:v>
                </c:pt>
                <c:pt idx="2742">
                  <c:v>0.91773130000000003</c:v>
                </c:pt>
                <c:pt idx="2743">
                  <c:v>0.91025940000000005</c:v>
                </c:pt>
                <c:pt idx="2744">
                  <c:v>0.83173730000000001</c:v>
                </c:pt>
                <c:pt idx="2745">
                  <c:v>0.92226980000000003</c:v>
                </c:pt>
                <c:pt idx="2746">
                  <c:v>0.92543739999999997</c:v>
                </c:pt>
                <c:pt idx="2747">
                  <c:v>0.93572650000000002</c:v>
                </c:pt>
                <c:pt idx="2748">
                  <c:v>0.82863620000000004</c:v>
                </c:pt>
                <c:pt idx="2749">
                  <c:v>0.87969450000000005</c:v>
                </c:pt>
                <c:pt idx="2750">
                  <c:v>0.87705619999999995</c:v>
                </c:pt>
                <c:pt idx="2751">
                  <c:v>0.88351210000000002</c:v>
                </c:pt>
                <c:pt idx="2752">
                  <c:v>0.88844319999999999</c:v>
                </c:pt>
                <c:pt idx="2753">
                  <c:v>0.87247110000000005</c:v>
                </c:pt>
                <c:pt idx="2754">
                  <c:v>0.86626210000000003</c:v>
                </c:pt>
                <c:pt idx="2755">
                  <c:v>0.87518739999999995</c:v>
                </c:pt>
                <c:pt idx="2756">
                  <c:v>0.86443110000000001</c:v>
                </c:pt>
                <c:pt idx="2757">
                  <c:v>0.85795569999999999</c:v>
                </c:pt>
                <c:pt idx="2758">
                  <c:v>0.85853049999999997</c:v>
                </c:pt>
                <c:pt idx="2759">
                  <c:v>0.86212639999999996</c:v>
                </c:pt>
                <c:pt idx="2760">
                  <c:v>0.94368419999999997</c:v>
                </c:pt>
                <c:pt idx="2761">
                  <c:v>0.9795682</c:v>
                </c:pt>
                <c:pt idx="2762">
                  <c:v>0.96152329999999997</c:v>
                </c:pt>
                <c:pt idx="2763">
                  <c:v>0.94346569999999996</c:v>
                </c:pt>
                <c:pt idx="2764">
                  <c:v>0.97133559999999997</c:v>
                </c:pt>
                <c:pt idx="2765">
                  <c:v>0.95867440000000004</c:v>
                </c:pt>
                <c:pt idx="2766">
                  <c:v>0.94058529999999996</c:v>
                </c:pt>
                <c:pt idx="2767">
                  <c:v>0.94472940000000005</c:v>
                </c:pt>
                <c:pt idx="2768">
                  <c:v>0.94053980000000004</c:v>
                </c:pt>
                <c:pt idx="2769">
                  <c:v>0.93353059999999999</c:v>
                </c:pt>
                <c:pt idx="2770">
                  <c:v>0.84090940000000003</c:v>
                </c:pt>
                <c:pt idx="2771">
                  <c:v>0.84778399999999998</c:v>
                </c:pt>
                <c:pt idx="2772">
                  <c:v>0.84066870000000005</c:v>
                </c:pt>
                <c:pt idx="2773">
                  <c:v>0.84054549999999995</c:v>
                </c:pt>
                <c:pt idx="2774">
                  <c:v>0.85310299999999994</c:v>
                </c:pt>
                <c:pt idx="2775">
                  <c:v>0.84716060000000004</c:v>
                </c:pt>
                <c:pt idx="2776">
                  <c:v>0.83628760000000002</c:v>
                </c:pt>
                <c:pt idx="2777">
                  <c:v>0.83649779999999996</c:v>
                </c:pt>
                <c:pt idx="2778">
                  <c:v>0.83529310000000001</c:v>
                </c:pt>
                <c:pt idx="2779">
                  <c:v>0.82181389999999999</c:v>
                </c:pt>
                <c:pt idx="2780">
                  <c:v>0.90832230000000003</c:v>
                </c:pt>
                <c:pt idx="2781">
                  <c:v>0.95868160000000002</c:v>
                </c:pt>
                <c:pt idx="2782">
                  <c:v>0.95552349999999997</c:v>
                </c:pt>
                <c:pt idx="2783">
                  <c:v>0.91189310000000001</c:v>
                </c:pt>
                <c:pt idx="2784">
                  <c:v>0.90974370000000004</c:v>
                </c:pt>
                <c:pt idx="2785">
                  <c:v>0.91351749999999998</c:v>
                </c:pt>
                <c:pt idx="2786">
                  <c:v>0.89311130000000005</c:v>
                </c:pt>
                <c:pt idx="2787">
                  <c:v>0.87765380000000004</c:v>
                </c:pt>
                <c:pt idx="2788">
                  <c:v>0.87796359999999996</c:v>
                </c:pt>
                <c:pt idx="2789">
                  <c:v>0.86700080000000002</c:v>
                </c:pt>
                <c:pt idx="2790">
                  <c:v>0.92110289999999995</c:v>
                </c:pt>
                <c:pt idx="2791">
                  <c:v>0.93772120000000003</c:v>
                </c:pt>
                <c:pt idx="2792">
                  <c:v>0.92923259999999996</c:v>
                </c:pt>
                <c:pt idx="2793">
                  <c:v>0.90843249999999998</c:v>
                </c:pt>
                <c:pt idx="2794">
                  <c:v>0.92812419999999995</c:v>
                </c:pt>
                <c:pt idx="2795">
                  <c:v>0.91198710000000005</c:v>
                </c:pt>
                <c:pt idx="2796">
                  <c:v>0.91094869999999994</c:v>
                </c:pt>
                <c:pt idx="2797">
                  <c:v>0.91833869999999995</c:v>
                </c:pt>
                <c:pt idx="2798">
                  <c:v>0.89059180000000004</c:v>
                </c:pt>
                <c:pt idx="2799">
                  <c:v>0.91464809999999996</c:v>
                </c:pt>
                <c:pt idx="2800">
                  <c:v>0.89768199999999998</c:v>
                </c:pt>
                <c:pt idx="2801">
                  <c:v>0.93866780000000005</c:v>
                </c:pt>
                <c:pt idx="2802">
                  <c:v>0.92847150000000001</c:v>
                </c:pt>
                <c:pt idx="2803">
                  <c:v>0.87134940000000005</c:v>
                </c:pt>
                <c:pt idx="2804">
                  <c:v>0.89653939999999999</c:v>
                </c:pt>
                <c:pt idx="2805">
                  <c:v>0.89473119999999995</c:v>
                </c:pt>
                <c:pt idx="2806">
                  <c:v>0.87893589999999999</c:v>
                </c:pt>
                <c:pt idx="2807">
                  <c:v>0.87259209999999998</c:v>
                </c:pt>
                <c:pt idx="2808">
                  <c:v>0.87121459999999995</c:v>
                </c:pt>
                <c:pt idx="2809">
                  <c:v>0.87161489999999997</c:v>
                </c:pt>
                <c:pt idx="2810">
                  <c:v>0.89768199999999998</c:v>
                </c:pt>
                <c:pt idx="2811">
                  <c:v>0.93866780000000005</c:v>
                </c:pt>
                <c:pt idx="2812">
                  <c:v>0.92847150000000001</c:v>
                </c:pt>
                <c:pt idx="2813">
                  <c:v>0.87134940000000005</c:v>
                </c:pt>
                <c:pt idx="2814">
                  <c:v>0.89653939999999999</c:v>
                </c:pt>
                <c:pt idx="2815">
                  <c:v>0.89473119999999995</c:v>
                </c:pt>
                <c:pt idx="2816">
                  <c:v>0.87893589999999999</c:v>
                </c:pt>
                <c:pt idx="2817">
                  <c:v>0.87259209999999998</c:v>
                </c:pt>
                <c:pt idx="2818">
                  <c:v>0.87121459999999995</c:v>
                </c:pt>
                <c:pt idx="2819">
                  <c:v>0.87161489999999997</c:v>
                </c:pt>
                <c:pt idx="2820">
                  <c:v>0.71818099999999996</c:v>
                </c:pt>
                <c:pt idx="2821">
                  <c:v>0.73423119999999997</c:v>
                </c:pt>
                <c:pt idx="2822">
                  <c:v>0.71687610000000002</c:v>
                </c:pt>
                <c:pt idx="2823">
                  <c:v>0.71363880000000002</c:v>
                </c:pt>
                <c:pt idx="2824">
                  <c:v>0.73334679999999997</c:v>
                </c:pt>
                <c:pt idx="2825">
                  <c:v>0.72521040000000003</c:v>
                </c:pt>
                <c:pt idx="2826">
                  <c:v>0.73490109999999997</c:v>
                </c:pt>
                <c:pt idx="2827">
                  <c:v>0.78653839999999997</c:v>
                </c:pt>
                <c:pt idx="2828">
                  <c:v>0.78837619999999997</c:v>
                </c:pt>
                <c:pt idx="2829">
                  <c:v>0.78732480000000005</c:v>
                </c:pt>
                <c:pt idx="2830">
                  <c:v>0.9216261</c:v>
                </c:pt>
                <c:pt idx="2831">
                  <c:v>0.94065180000000004</c:v>
                </c:pt>
                <c:pt idx="2832">
                  <c:v>0.93682290000000001</c:v>
                </c:pt>
                <c:pt idx="2833">
                  <c:v>0.90914890000000004</c:v>
                </c:pt>
                <c:pt idx="2834">
                  <c:v>0.91597890000000004</c:v>
                </c:pt>
                <c:pt idx="2835">
                  <c:v>0.93745979999999995</c:v>
                </c:pt>
                <c:pt idx="2836">
                  <c:v>0.93898029999999999</c:v>
                </c:pt>
                <c:pt idx="2837">
                  <c:v>0.93878649999999997</c:v>
                </c:pt>
                <c:pt idx="2838">
                  <c:v>0.928728</c:v>
                </c:pt>
                <c:pt idx="2839">
                  <c:v>0.91344000000000003</c:v>
                </c:pt>
                <c:pt idx="2840">
                  <c:v>0.89199759999999995</c:v>
                </c:pt>
                <c:pt idx="2841">
                  <c:v>0.91546119999999997</c:v>
                </c:pt>
                <c:pt idx="2842">
                  <c:v>0.94772420000000002</c:v>
                </c:pt>
                <c:pt idx="2843">
                  <c:v>0.90985890000000003</c:v>
                </c:pt>
                <c:pt idx="2844">
                  <c:v>0.91754309999999994</c:v>
                </c:pt>
                <c:pt idx="2845">
                  <c:v>0.91628810000000005</c:v>
                </c:pt>
                <c:pt idx="2846">
                  <c:v>0.91556859999999995</c:v>
                </c:pt>
                <c:pt idx="2847">
                  <c:v>0.90703299999999998</c:v>
                </c:pt>
                <c:pt idx="2848">
                  <c:v>0.9096166</c:v>
                </c:pt>
                <c:pt idx="2849">
                  <c:v>0.92016929999999997</c:v>
                </c:pt>
                <c:pt idx="2850">
                  <c:v>0.95347190000000004</c:v>
                </c:pt>
                <c:pt idx="2851">
                  <c:v>0.97884139999999997</c:v>
                </c:pt>
                <c:pt idx="2852">
                  <c:v>0.98265599999999997</c:v>
                </c:pt>
                <c:pt idx="2853">
                  <c:v>0.94278150000000005</c:v>
                </c:pt>
                <c:pt idx="2854">
                  <c:v>0.9403821</c:v>
                </c:pt>
                <c:pt idx="2855">
                  <c:v>0.94421149999999998</c:v>
                </c:pt>
                <c:pt idx="2856">
                  <c:v>0.93307929999999994</c:v>
                </c:pt>
                <c:pt idx="2857">
                  <c:v>0.94155759999999999</c:v>
                </c:pt>
                <c:pt idx="2858">
                  <c:v>0.94090929999999995</c:v>
                </c:pt>
                <c:pt idx="2859">
                  <c:v>0.9403937</c:v>
                </c:pt>
                <c:pt idx="2860">
                  <c:v>0.89768199999999998</c:v>
                </c:pt>
                <c:pt idx="2861">
                  <c:v>0.93866780000000005</c:v>
                </c:pt>
                <c:pt idx="2862">
                  <c:v>0.92847150000000001</c:v>
                </c:pt>
                <c:pt idx="2863">
                  <c:v>0.87134940000000005</c:v>
                </c:pt>
                <c:pt idx="2864">
                  <c:v>0.89653939999999999</c:v>
                </c:pt>
                <c:pt idx="2865">
                  <c:v>0.89473119999999995</c:v>
                </c:pt>
                <c:pt idx="2866">
                  <c:v>0.87893589999999999</c:v>
                </c:pt>
                <c:pt idx="2867">
                  <c:v>0.87259209999999998</c:v>
                </c:pt>
                <c:pt idx="2868">
                  <c:v>0.87121459999999995</c:v>
                </c:pt>
                <c:pt idx="2869">
                  <c:v>0.87161489999999997</c:v>
                </c:pt>
                <c:pt idx="2870">
                  <c:v>0.89768199999999998</c:v>
                </c:pt>
                <c:pt idx="2871">
                  <c:v>0.93866780000000005</c:v>
                </c:pt>
                <c:pt idx="2872">
                  <c:v>0.92847150000000001</c:v>
                </c:pt>
                <c:pt idx="2873">
                  <c:v>0.87134940000000005</c:v>
                </c:pt>
                <c:pt idx="2874">
                  <c:v>0.89653939999999999</c:v>
                </c:pt>
                <c:pt idx="2875">
                  <c:v>0.89473119999999995</c:v>
                </c:pt>
                <c:pt idx="2876">
                  <c:v>0.87893589999999999</c:v>
                </c:pt>
                <c:pt idx="2877">
                  <c:v>0.87259209999999998</c:v>
                </c:pt>
                <c:pt idx="2878">
                  <c:v>0.87121459999999995</c:v>
                </c:pt>
                <c:pt idx="2879">
                  <c:v>0.87161489999999997</c:v>
                </c:pt>
                <c:pt idx="2880">
                  <c:v>0.89768199999999998</c:v>
                </c:pt>
                <c:pt idx="2881">
                  <c:v>0.93866780000000005</c:v>
                </c:pt>
                <c:pt idx="2882">
                  <c:v>0.92847150000000001</c:v>
                </c:pt>
                <c:pt idx="2883">
                  <c:v>0.87134940000000005</c:v>
                </c:pt>
                <c:pt idx="2884">
                  <c:v>0.89653939999999999</c:v>
                </c:pt>
                <c:pt idx="2885">
                  <c:v>0.89473119999999995</c:v>
                </c:pt>
                <c:pt idx="2886">
                  <c:v>0.87893589999999999</c:v>
                </c:pt>
                <c:pt idx="2887">
                  <c:v>0.87259209999999998</c:v>
                </c:pt>
                <c:pt idx="2888">
                  <c:v>0.87121459999999995</c:v>
                </c:pt>
                <c:pt idx="2889">
                  <c:v>0.87161489999999997</c:v>
                </c:pt>
                <c:pt idx="2890">
                  <c:v>0.89768199999999998</c:v>
                </c:pt>
                <c:pt idx="2891">
                  <c:v>0.93866780000000005</c:v>
                </c:pt>
                <c:pt idx="2892">
                  <c:v>0.92847150000000001</c:v>
                </c:pt>
                <c:pt idx="2893">
                  <c:v>0.87134940000000005</c:v>
                </c:pt>
                <c:pt idx="2894">
                  <c:v>0.89653939999999999</c:v>
                </c:pt>
                <c:pt idx="2895">
                  <c:v>0.89473119999999995</c:v>
                </c:pt>
                <c:pt idx="2896">
                  <c:v>0.87893589999999999</c:v>
                </c:pt>
                <c:pt idx="2897">
                  <c:v>0.87259209999999998</c:v>
                </c:pt>
                <c:pt idx="2898">
                  <c:v>0.87121459999999995</c:v>
                </c:pt>
                <c:pt idx="2899">
                  <c:v>0.87161489999999997</c:v>
                </c:pt>
                <c:pt idx="2900">
                  <c:v>0.88865729999999998</c:v>
                </c:pt>
                <c:pt idx="2901">
                  <c:v>0.9131494</c:v>
                </c:pt>
                <c:pt idx="2902">
                  <c:v>0.96814250000000002</c:v>
                </c:pt>
                <c:pt idx="2903">
                  <c:v>0.94302030000000003</c:v>
                </c:pt>
                <c:pt idx="2904">
                  <c:v>0.94783689999999998</c:v>
                </c:pt>
                <c:pt idx="2905">
                  <c:v>0.9793193</c:v>
                </c:pt>
                <c:pt idx="2906">
                  <c:v>0.96357479999999995</c:v>
                </c:pt>
                <c:pt idx="2907">
                  <c:v>0.9534897</c:v>
                </c:pt>
                <c:pt idx="2908">
                  <c:v>0.97056540000000002</c:v>
                </c:pt>
                <c:pt idx="2909">
                  <c:v>0.96325360000000004</c:v>
                </c:pt>
                <c:pt idx="2910">
                  <c:v>0.85047629999999996</c:v>
                </c:pt>
                <c:pt idx="2911">
                  <c:v>0.88372700000000004</c:v>
                </c:pt>
                <c:pt idx="2912">
                  <c:v>0.89379699999999995</c:v>
                </c:pt>
                <c:pt idx="2913">
                  <c:v>0.88307860000000005</c:v>
                </c:pt>
                <c:pt idx="2914">
                  <c:v>0.89619859999999996</c:v>
                </c:pt>
                <c:pt idx="2915">
                  <c:v>0.90261449999999999</c:v>
                </c:pt>
                <c:pt idx="2916">
                  <c:v>0.88907559999999997</c:v>
                </c:pt>
                <c:pt idx="2917">
                  <c:v>0.88352889999999995</c:v>
                </c:pt>
                <c:pt idx="2918">
                  <c:v>0.86933450000000001</c:v>
                </c:pt>
                <c:pt idx="2919">
                  <c:v>0.88546829999999999</c:v>
                </c:pt>
                <c:pt idx="2920">
                  <c:v>0.92204459999999999</c:v>
                </c:pt>
                <c:pt idx="2921">
                  <c:v>0.96742030000000001</c:v>
                </c:pt>
                <c:pt idx="2922">
                  <c:v>0.97318229999999994</c:v>
                </c:pt>
                <c:pt idx="2923">
                  <c:v>0.97334370000000003</c:v>
                </c:pt>
                <c:pt idx="2924">
                  <c:v>0.97280979999999995</c:v>
                </c:pt>
                <c:pt idx="2925">
                  <c:v>0.96125680000000002</c:v>
                </c:pt>
                <c:pt idx="2926">
                  <c:v>0.96476680000000004</c:v>
                </c:pt>
                <c:pt idx="2927">
                  <c:v>0.96653869999999997</c:v>
                </c:pt>
                <c:pt idx="2928">
                  <c:v>0.96606029999999998</c:v>
                </c:pt>
                <c:pt idx="2929">
                  <c:v>0.98028170000000003</c:v>
                </c:pt>
                <c:pt idx="2930">
                  <c:v>0.8944029</c:v>
                </c:pt>
                <c:pt idx="2931">
                  <c:v>0.90677140000000001</c:v>
                </c:pt>
                <c:pt idx="2932">
                  <c:v>0.93590329999999999</c:v>
                </c:pt>
                <c:pt idx="2933">
                  <c:v>0.82252689999999995</c:v>
                </c:pt>
                <c:pt idx="2934">
                  <c:v>0.81912200000000002</c:v>
                </c:pt>
                <c:pt idx="2935">
                  <c:v>0.84677550000000001</c:v>
                </c:pt>
                <c:pt idx="2936">
                  <c:v>0.82367590000000002</c:v>
                </c:pt>
                <c:pt idx="2937">
                  <c:v>0.76979500000000001</c:v>
                </c:pt>
                <c:pt idx="2938">
                  <c:v>0.77499879999999999</c:v>
                </c:pt>
                <c:pt idx="2939">
                  <c:v>0.77952710000000003</c:v>
                </c:pt>
                <c:pt idx="2940">
                  <c:v>0.83269550000000003</c:v>
                </c:pt>
                <c:pt idx="2941">
                  <c:v>0.8435435</c:v>
                </c:pt>
                <c:pt idx="2942">
                  <c:v>0.81192759999999997</c:v>
                </c:pt>
                <c:pt idx="2943">
                  <c:v>0.83565959999999995</c:v>
                </c:pt>
                <c:pt idx="2944">
                  <c:v>0.818828</c:v>
                </c:pt>
                <c:pt idx="2945">
                  <c:v>0.82678750000000001</c:v>
                </c:pt>
                <c:pt idx="2946">
                  <c:v>0.84695659999999995</c:v>
                </c:pt>
                <c:pt idx="2947">
                  <c:v>0.84559359999999995</c:v>
                </c:pt>
                <c:pt idx="2948">
                  <c:v>0.84712730000000003</c:v>
                </c:pt>
                <c:pt idx="2949">
                  <c:v>0.84119730000000004</c:v>
                </c:pt>
                <c:pt idx="2950">
                  <c:v>0.86163489999999998</c:v>
                </c:pt>
                <c:pt idx="2951">
                  <c:v>0.85114999999999996</c:v>
                </c:pt>
                <c:pt idx="2952">
                  <c:v>0.81594659999999997</c:v>
                </c:pt>
                <c:pt idx="2953">
                  <c:v>0.79301200000000005</c:v>
                </c:pt>
                <c:pt idx="2954">
                  <c:v>0.78303460000000003</c:v>
                </c:pt>
                <c:pt idx="2955">
                  <c:v>0.77904770000000001</c:v>
                </c:pt>
                <c:pt idx="2956">
                  <c:v>0.79994770000000004</c:v>
                </c:pt>
                <c:pt idx="2957">
                  <c:v>0.80479780000000001</c:v>
                </c:pt>
                <c:pt idx="2958">
                  <c:v>0.81441189999999997</c:v>
                </c:pt>
                <c:pt idx="2959">
                  <c:v>0.79935659999999997</c:v>
                </c:pt>
                <c:pt idx="2960">
                  <c:v>0.9328244</c:v>
                </c:pt>
                <c:pt idx="2961">
                  <c:v>0.93714520000000001</c:v>
                </c:pt>
                <c:pt idx="2962">
                  <c:v>0.92397870000000004</c:v>
                </c:pt>
                <c:pt idx="2963">
                  <c:v>0.92176970000000003</c:v>
                </c:pt>
                <c:pt idx="2964">
                  <c:v>0.90709530000000005</c:v>
                </c:pt>
                <c:pt idx="2965">
                  <c:v>0.90984240000000005</c:v>
                </c:pt>
                <c:pt idx="2966">
                  <c:v>0.90849480000000005</c:v>
                </c:pt>
                <c:pt idx="2967">
                  <c:v>0.90348430000000002</c:v>
                </c:pt>
                <c:pt idx="2968">
                  <c:v>0.89133510000000005</c:v>
                </c:pt>
                <c:pt idx="2969">
                  <c:v>0.89513089999999995</c:v>
                </c:pt>
                <c:pt idx="2970">
                  <c:v>0.84213130000000003</c:v>
                </c:pt>
                <c:pt idx="2971">
                  <c:v>0.86241389999999996</c:v>
                </c:pt>
                <c:pt idx="2972">
                  <c:v>0.97001150000000003</c:v>
                </c:pt>
                <c:pt idx="2973">
                  <c:v>0.86179229999999996</c:v>
                </c:pt>
                <c:pt idx="2974">
                  <c:v>0.87474110000000005</c:v>
                </c:pt>
                <c:pt idx="2975">
                  <c:v>0.84546889999999997</c:v>
                </c:pt>
                <c:pt idx="2976">
                  <c:v>0.87544829999999996</c:v>
                </c:pt>
                <c:pt idx="2977">
                  <c:v>0.85886280000000004</c:v>
                </c:pt>
                <c:pt idx="2978">
                  <c:v>0.88821289999999997</c:v>
                </c:pt>
                <c:pt idx="2979">
                  <c:v>0.85550250000000005</c:v>
                </c:pt>
                <c:pt idx="2980">
                  <c:v>0.89768199999999998</c:v>
                </c:pt>
                <c:pt idx="2981">
                  <c:v>0.93866780000000005</c:v>
                </c:pt>
                <c:pt idx="2982">
                  <c:v>0.92847150000000001</c:v>
                </c:pt>
                <c:pt idx="2983">
                  <c:v>0.87134940000000005</c:v>
                </c:pt>
                <c:pt idx="2984">
                  <c:v>0.89653939999999999</c:v>
                </c:pt>
                <c:pt idx="2985">
                  <c:v>0.89473119999999995</c:v>
                </c:pt>
                <c:pt idx="2986">
                  <c:v>0.87893589999999999</c:v>
                </c:pt>
                <c:pt idx="2987">
                  <c:v>0.87259209999999998</c:v>
                </c:pt>
                <c:pt idx="2988">
                  <c:v>0.87121459999999995</c:v>
                </c:pt>
                <c:pt idx="2989">
                  <c:v>0.87161489999999997</c:v>
                </c:pt>
                <c:pt idx="2990">
                  <c:v>0.92332420000000004</c:v>
                </c:pt>
                <c:pt idx="2991">
                  <c:v>0.91855319999999996</c:v>
                </c:pt>
                <c:pt idx="2992">
                  <c:v>0.92796699999999999</c:v>
                </c:pt>
                <c:pt idx="2993">
                  <c:v>0.9029163</c:v>
                </c:pt>
                <c:pt idx="2994">
                  <c:v>0.92243949999999997</c:v>
                </c:pt>
                <c:pt idx="2995">
                  <c:v>0.96312330000000002</c:v>
                </c:pt>
                <c:pt idx="2996">
                  <c:v>0.97877340000000002</c:v>
                </c:pt>
                <c:pt idx="2997">
                  <c:v>0.99018280000000003</c:v>
                </c:pt>
                <c:pt idx="2998">
                  <c:v>0.99413269999999998</c:v>
                </c:pt>
                <c:pt idx="2999">
                  <c:v>0.96967910000000002</c:v>
                </c:pt>
                <c:pt idx="3000">
                  <c:v>0.80106869999999997</c:v>
                </c:pt>
                <c:pt idx="3001">
                  <c:v>0.79930129999999999</c:v>
                </c:pt>
                <c:pt idx="3002">
                  <c:v>0.79521719999999996</c:v>
                </c:pt>
                <c:pt idx="3003">
                  <c:v>0.69854579999999999</c:v>
                </c:pt>
                <c:pt idx="3004">
                  <c:v>0.68508769999999997</c:v>
                </c:pt>
                <c:pt idx="3005">
                  <c:v>0.65901189999999998</c:v>
                </c:pt>
                <c:pt idx="3006">
                  <c:v>0.6504027</c:v>
                </c:pt>
                <c:pt idx="3007">
                  <c:v>0.68161620000000001</c:v>
                </c:pt>
                <c:pt idx="3008">
                  <c:v>0.66570059999999998</c:v>
                </c:pt>
                <c:pt idx="3009">
                  <c:v>0.66488959999999997</c:v>
                </c:pt>
                <c:pt idx="3010">
                  <c:v>0.9328244</c:v>
                </c:pt>
                <c:pt idx="3011">
                  <c:v>0.93714520000000001</c:v>
                </c:pt>
                <c:pt idx="3012">
                  <c:v>0.92397870000000004</c:v>
                </c:pt>
                <c:pt idx="3013">
                  <c:v>0.92176970000000003</c:v>
                </c:pt>
                <c:pt idx="3014">
                  <c:v>0.90709530000000005</c:v>
                </c:pt>
                <c:pt idx="3015">
                  <c:v>0.90984240000000005</c:v>
                </c:pt>
                <c:pt idx="3016">
                  <c:v>0.90849480000000005</c:v>
                </c:pt>
                <c:pt idx="3017">
                  <c:v>0.90348430000000002</c:v>
                </c:pt>
                <c:pt idx="3018">
                  <c:v>0.89133510000000005</c:v>
                </c:pt>
                <c:pt idx="3019">
                  <c:v>0.89513089999999995</c:v>
                </c:pt>
                <c:pt idx="3020">
                  <c:v>0.89199759999999995</c:v>
                </c:pt>
                <c:pt idx="3021">
                  <c:v>0.91546119999999997</c:v>
                </c:pt>
                <c:pt idx="3022">
                  <c:v>0.94772420000000002</c:v>
                </c:pt>
                <c:pt idx="3023">
                  <c:v>0.90985890000000003</c:v>
                </c:pt>
                <c:pt idx="3024">
                  <c:v>0.91754309999999994</c:v>
                </c:pt>
                <c:pt idx="3025">
                  <c:v>0.91628810000000005</c:v>
                </c:pt>
                <c:pt idx="3026">
                  <c:v>0.91556859999999995</c:v>
                </c:pt>
                <c:pt idx="3027">
                  <c:v>0.90703299999999998</c:v>
                </c:pt>
                <c:pt idx="3028">
                  <c:v>0.9096166</c:v>
                </c:pt>
                <c:pt idx="3029">
                  <c:v>0.92016929999999997</c:v>
                </c:pt>
                <c:pt idx="3030">
                  <c:v>0.87705619999999995</c:v>
                </c:pt>
                <c:pt idx="3031">
                  <c:v>0.88351210000000002</c:v>
                </c:pt>
                <c:pt idx="3032">
                  <c:v>0.88844319999999999</c:v>
                </c:pt>
                <c:pt idx="3033">
                  <c:v>0.87247110000000005</c:v>
                </c:pt>
                <c:pt idx="3034">
                  <c:v>0.86626210000000003</c:v>
                </c:pt>
                <c:pt idx="3035">
                  <c:v>0.87518739999999995</c:v>
                </c:pt>
                <c:pt idx="3036">
                  <c:v>0.86443110000000001</c:v>
                </c:pt>
                <c:pt idx="3037">
                  <c:v>0.85795569999999999</c:v>
                </c:pt>
                <c:pt idx="3038">
                  <c:v>0.85853049999999997</c:v>
                </c:pt>
                <c:pt idx="3039">
                  <c:v>0.86212639999999996</c:v>
                </c:pt>
                <c:pt idx="3040">
                  <c:v>0.77511850000000004</c:v>
                </c:pt>
                <c:pt idx="3041">
                  <c:v>0.79034360000000003</c:v>
                </c:pt>
                <c:pt idx="3042">
                  <c:v>0.76932199999999995</c:v>
                </c:pt>
                <c:pt idx="3043">
                  <c:v>0.78503500000000004</c:v>
                </c:pt>
                <c:pt idx="3044">
                  <c:v>0.7902941</c:v>
                </c:pt>
                <c:pt idx="3045">
                  <c:v>0.79639119999999997</c:v>
                </c:pt>
                <c:pt idx="3046">
                  <c:v>0.80373470000000002</c:v>
                </c:pt>
                <c:pt idx="3047">
                  <c:v>0.79590179999999999</c:v>
                </c:pt>
                <c:pt idx="3048">
                  <c:v>0.79357420000000001</c:v>
                </c:pt>
                <c:pt idx="3049">
                  <c:v>0.80102969999999996</c:v>
                </c:pt>
                <c:pt idx="3050">
                  <c:v>0.86747569999999996</c:v>
                </c:pt>
                <c:pt idx="3051">
                  <c:v>0.89889770000000002</c:v>
                </c:pt>
                <c:pt idx="3052">
                  <c:v>0.90432460000000003</c:v>
                </c:pt>
                <c:pt idx="3053">
                  <c:v>0.88714179999999998</c:v>
                </c:pt>
                <c:pt idx="3054">
                  <c:v>0.89012119999999995</c:v>
                </c:pt>
                <c:pt idx="3055">
                  <c:v>0.89769189999999999</c:v>
                </c:pt>
                <c:pt idx="3056">
                  <c:v>0.89069350000000003</c:v>
                </c:pt>
                <c:pt idx="3057">
                  <c:v>0.88847799999999999</c:v>
                </c:pt>
                <c:pt idx="3058">
                  <c:v>0.87258550000000001</c:v>
                </c:pt>
                <c:pt idx="3059">
                  <c:v>0.86461399999999999</c:v>
                </c:pt>
                <c:pt idx="3060">
                  <c:v>0.89768199999999998</c:v>
                </c:pt>
                <c:pt idx="3061">
                  <c:v>0.93866780000000005</c:v>
                </c:pt>
                <c:pt idx="3062">
                  <c:v>0.92847150000000001</c:v>
                </c:pt>
                <c:pt idx="3063">
                  <c:v>0.87134940000000005</c:v>
                </c:pt>
                <c:pt idx="3064">
                  <c:v>0.89653939999999999</c:v>
                </c:pt>
                <c:pt idx="3065">
                  <c:v>0.89473119999999995</c:v>
                </c:pt>
                <c:pt idx="3066">
                  <c:v>0.87893589999999999</c:v>
                </c:pt>
                <c:pt idx="3067">
                  <c:v>0.87259209999999998</c:v>
                </c:pt>
                <c:pt idx="3068">
                  <c:v>0.87121459999999995</c:v>
                </c:pt>
                <c:pt idx="3069">
                  <c:v>0.87161489999999997</c:v>
                </c:pt>
                <c:pt idx="3070">
                  <c:v>0.87705619999999995</c:v>
                </c:pt>
                <c:pt idx="3071">
                  <c:v>0.88351210000000002</c:v>
                </c:pt>
                <c:pt idx="3072">
                  <c:v>0.88844319999999999</c:v>
                </c:pt>
                <c:pt idx="3073">
                  <c:v>0.87247110000000005</c:v>
                </c:pt>
                <c:pt idx="3074">
                  <c:v>0.86626210000000003</c:v>
                </c:pt>
                <c:pt idx="3075">
                  <c:v>0.87518739999999995</c:v>
                </c:pt>
                <c:pt idx="3076">
                  <c:v>0.86443110000000001</c:v>
                </c:pt>
                <c:pt idx="3077">
                  <c:v>0.85795569999999999</c:v>
                </c:pt>
                <c:pt idx="3078">
                  <c:v>0.85853049999999997</c:v>
                </c:pt>
                <c:pt idx="3079">
                  <c:v>0.86212639999999996</c:v>
                </c:pt>
                <c:pt idx="3080">
                  <c:v>0.71818099999999996</c:v>
                </c:pt>
                <c:pt idx="3081">
                  <c:v>0.73423119999999997</c:v>
                </c:pt>
                <c:pt idx="3082">
                  <c:v>0.71687610000000002</c:v>
                </c:pt>
                <c:pt idx="3083">
                  <c:v>0.71363880000000002</c:v>
                </c:pt>
                <c:pt idx="3084">
                  <c:v>0.73334679999999997</c:v>
                </c:pt>
                <c:pt idx="3085">
                  <c:v>0.72521040000000003</c:v>
                </c:pt>
                <c:pt idx="3086">
                  <c:v>0.73490109999999997</c:v>
                </c:pt>
                <c:pt idx="3087">
                  <c:v>0.78653839999999997</c:v>
                </c:pt>
                <c:pt idx="3088">
                  <c:v>0.78837619999999997</c:v>
                </c:pt>
                <c:pt idx="3089">
                  <c:v>0.78732480000000005</c:v>
                </c:pt>
                <c:pt idx="3090">
                  <c:v>0.90954570000000001</c:v>
                </c:pt>
                <c:pt idx="3091">
                  <c:v>0.92710110000000001</c:v>
                </c:pt>
                <c:pt idx="3092">
                  <c:v>0.91506140000000002</c:v>
                </c:pt>
                <c:pt idx="3093">
                  <c:v>0.89556139999999995</c:v>
                </c:pt>
                <c:pt idx="3094">
                  <c:v>0.88351429999999997</c:v>
                </c:pt>
                <c:pt idx="3095">
                  <c:v>0.90062489999999995</c:v>
                </c:pt>
                <c:pt idx="3096">
                  <c:v>0.90294640000000004</c:v>
                </c:pt>
                <c:pt idx="3097">
                  <c:v>0.8981209</c:v>
                </c:pt>
                <c:pt idx="3098">
                  <c:v>0.91077830000000004</c:v>
                </c:pt>
                <c:pt idx="3099">
                  <c:v>0.90922320000000001</c:v>
                </c:pt>
                <c:pt idx="3100">
                  <c:v>0.86163489999999998</c:v>
                </c:pt>
                <c:pt idx="3101">
                  <c:v>0.85114999999999996</c:v>
                </c:pt>
                <c:pt idx="3102">
                  <c:v>0.81594659999999997</c:v>
                </c:pt>
                <c:pt idx="3103">
                  <c:v>0.79301200000000005</c:v>
                </c:pt>
                <c:pt idx="3104">
                  <c:v>0.78303460000000003</c:v>
                </c:pt>
                <c:pt idx="3105">
                  <c:v>0.77904770000000001</c:v>
                </c:pt>
                <c:pt idx="3106">
                  <c:v>0.79994770000000004</c:v>
                </c:pt>
                <c:pt idx="3107">
                  <c:v>0.80479780000000001</c:v>
                </c:pt>
                <c:pt idx="3108">
                  <c:v>0.81441189999999997</c:v>
                </c:pt>
                <c:pt idx="3109">
                  <c:v>0.79935659999999997</c:v>
                </c:pt>
                <c:pt idx="3110">
                  <c:v>0.9328244</c:v>
                </c:pt>
                <c:pt idx="3111">
                  <c:v>0.93714520000000001</c:v>
                </c:pt>
                <c:pt idx="3112">
                  <c:v>0.92397870000000004</c:v>
                </c:pt>
                <c:pt idx="3113">
                  <c:v>0.92176970000000003</c:v>
                </c:pt>
                <c:pt idx="3114">
                  <c:v>0.90709530000000005</c:v>
                </c:pt>
                <c:pt idx="3115">
                  <c:v>0.90984240000000005</c:v>
                </c:pt>
                <c:pt idx="3116">
                  <c:v>0.90849480000000005</c:v>
                </c:pt>
                <c:pt idx="3117">
                  <c:v>0.90348430000000002</c:v>
                </c:pt>
                <c:pt idx="3118">
                  <c:v>0.89133510000000005</c:v>
                </c:pt>
                <c:pt idx="3119">
                  <c:v>0.89513089999999995</c:v>
                </c:pt>
                <c:pt idx="3120">
                  <c:v>0.77511850000000004</c:v>
                </c:pt>
                <c:pt idx="3121">
                  <c:v>0.79034360000000003</c:v>
                </c:pt>
                <c:pt idx="3122">
                  <c:v>0.76932199999999995</c:v>
                </c:pt>
                <c:pt idx="3123">
                  <c:v>0.78503500000000004</c:v>
                </c:pt>
                <c:pt idx="3124">
                  <c:v>0.7902941</c:v>
                </c:pt>
                <c:pt idx="3125">
                  <c:v>0.79639119999999997</c:v>
                </c:pt>
                <c:pt idx="3126">
                  <c:v>0.80373470000000002</c:v>
                </c:pt>
                <c:pt idx="3127">
                  <c:v>0.79590179999999999</c:v>
                </c:pt>
                <c:pt idx="3128">
                  <c:v>0.79357420000000001</c:v>
                </c:pt>
                <c:pt idx="3129">
                  <c:v>0.80102969999999996</c:v>
                </c:pt>
                <c:pt idx="3130">
                  <c:v>0.86594470000000001</c:v>
                </c:pt>
                <c:pt idx="3131">
                  <c:v>0.90217570000000002</c:v>
                </c:pt>
                <c:pt idx="3132">
                  <c:v>0.86333610000000005</c:v>
                </c:pt>
                <c:pt idx="3133">
                  <c:v>0.8833782</c:v>
                </c:pt>
                <c:pt idx="3134">
                  <c:v>0.93570469999999994</c:v>
                </c:pt>
                <c:pt idx="3135">
                  <c:v>0.94068859999999999</c:v>
                </c:pt>
                <c:pt idx="3136">
                  <c:v>0.94366740000000005</c:v>
                </c:pt>
                <c:pt idx="3137">
                  <c:v>0.94180459999999999</c:v>
                </c:pt>
                <c:pt idx="3138">
                  <c:v>0.92542800000000003</c:v>
                </c:pt>
                <c:pt idx="3139">
                  <c:v>0.91272909999999996</c:v>
                </c:pt>
                <c:pt idx="3140">
                  <c:v>0.77511850000000004</c:v>
                </c:pt>
                <c:pt idx="3141">
                  <c:v>0.79034360000000003</c:v>
                </c:pt>
                <c:pt idx="3142">
                  <c:v>0.76932199999999995</c:v>
                </c:pt>
                <c:pt idx="3143">
                  <c:v>0.78503500000000004</c:v>
                </c:pt>
                <c:pt idx="3144">
                  <c:v>0.7902941</c:v>
                </c:pt>
                <c:pt idx="3145">
                  <c:v>0.79639119999999997</c:v>
                </c:pt>
                <c:pt idx="3146">
                  <c:v>0.80373470000000002</c:v>
                </c:pt>
                <c:pt idx="3147">
                  <c:v>0.79590179999999999</c:v>
                </c:pt>
                <c:pt idx="3148">
                  <c:v>0.79357420000000001</c:v>
                </c:pt>
                <c:pt idx="3149">
                  <c:v>0.80102969999999996</c:v>
                </c:pt>
                <c:pt idx="3150">
                  <c:v>0.88185820000000004</c:v>
                </c:pt>
                <c:pt idx="3151">
                  <c:v>0.90181489999999997</c:v>
                </c:pt>
                <c:pt idx="3152">
                  <c:v>0.9198229</c:v>
                </c:pt>
                <c:pt idx="3153">
                  <c:v>0.91828469999999995</c:v>
                </c:pt>
                <c:pt idx="3154">
                  <c:v>0.88907429999999998</c:v>
                </c:pt>
                <c:pt idx="3155">
                  <c:v>0.91074880000000003</c:v>
                </c:pt>
                <c:pt idx="3156">
                  <c:v>0.92195839999999996</c:v>
                </c:pt>
                <c:pt idx="3157">
                  <c:v>0.9409978</c:v>
                </c:pt>
                <c:pt idx="3158">
                  <c:v>0.97945890000000002</c:v>
                </c:pt>
                <c:pt idx="3159">
                  <c:v>0.98675880000000005</c:v>
                </c:pt>
                <c:pt idx="3160">
                  <c:v>0.84090940000000003</c:v>
                </c:pt>
                <c:pt idx="3161">
                  <c:v>0.84778399999999998</c:v>
                </c:pt>
                <c:pt idx="3162">
                  <c:v>0.84066870000000005</c:v>
                </c:pt>
                <c:pt idx="3163">
                  <c:v>0.84054549999999995</c:v>
                </c:pt>
                <c:pt idx="3164">
                  <c:v>0.85310299999999994</c:v>
                </c:pt>
                <c:pt idx="3165">
                  <c:v>0.84716060000000004</c:v>
                </c:pt>
                <c:pt idx="3166">
                  <c:v>0.83628760000000002</c:v>
                </c:pt>
                <c:pt idx="3167">
                  <c:v>0.83649779999999996</c:v>
                </c:pt>
                <c:pt idx="3168">
                  <c:v>0.83529310000000001</c:v>
                </c:pt>
                <c:pt idx="3169">
                  <c:v>0.82181389999999999</c:v>
                </c:pt>
                <c:pt idx="3170">
                  <c:v>0.8944029</c:v>
                </c:pt>
                <c:pt idx="3171">
                  <c:v>0.90677140000000001</c:v>
                </c:pt>
                <c:pt idx="3172">
                  <c:v>0.93590329999999999</c:v>
                </c:pt>
                <c:pt idx="3173">
                  <c:v>0.82252689999999995</c:v>
                </c:pt>
                <c:pt idx="3174">
                  <c:v>0.81912200000000002</c:v>
                </c:pt>
                <c:pt idx="3175">
                  <c:v>0.84677550000000001</c:v>
                </c:pt>
                <c:pt idx="3176">
                  <c:v>0.82367590000000002</c:v>
                </c:pt>
                <c:pt idx="3177">
                  <c:v>0.76979500000000001</c:v>
                </c:pt>
                <c:pt idx="3178">
                  <c:v>0.77499879999999999</c:v>
                </c:pt>
                <c:pt idx="3179">
                  <c:v>0.77952710000000003</c:v>
                </c:pt>
                <c:pt idx="3180">
                  <c:v>0.92642780000000002</c:v>
                </c:pt>
                <c:pt idx="3181">
                  <c:v>0.97014639999999996</c:v>
                </c:pt>
                <c:pt idx="3182">
                  <c:v>0.96209769999999994</c:v>
                </c:pt>
                <c:pt idx="3183">
                  <c:v>0.92976300000000001</c:v>
                </c:pt>
                <c:pt idx="3184">
                  <c:v>0.92795030000000001</c:v>
                </c:pt>
                <c:pt idx="3185">
                  <c:v>0.90866119999999995</c:v>
                </c:pt>
                <c:pt idx="3186">
                  <c:v>0.8993044</c:v>
                </c:pt>
                <c:pt idx="3187">
                  <c:v>0.8943219</c:v>
                </c:pt>
                <c:pt idx="3188">
                  <c:v>0.88694170000000006</c:v>
                </c:pt>
                <c:pt idx="3189">
                  <c:v>0.88716779999999995</c:v>
                </c:pt>
                <c:pt idx="3190">
                  <c:v>0.92287739999999996</c:v>
                </c:pt>
                <c:pt idx="3191">
                  <c:v>0.94528350000000005</c:v>
                </c:pt>
                <c:pt idx="3192">
                  <c:v>0.96284530000000002</c:v>
                </c:pt>
                <c:pt idx="3193">
                  <c:v>0.93258700000000005</c:v>
                </c:pt>
                <c:pt idx="3194">
                  <c:v>0.92894909999999997</c:v>
                </c:pt>
                <c:pt idx="3195">
                  <c:v>0.94516659999999997</c:v>
                </c:pt>
                <c:pt idx="3196">
                  <c:v>0.94440519999999994</c:v>
                </c:pt>
                <c:pt idx="3197">
                  <c:v>0.93207070000000003</c:v>
                </c:pt>
                <c:pt idx="3198">
                  <c:v>0.93769780000000003</c:v>
                </c:pt>
                <c:pt idx="3199">
                  <c:v>0.93750710000000004</c:v>
                </c:pt>
                <c:pt idx="3200">
                  <c:v>0.91043640000000003</c:v>
                </c:pt>
                <c:pt idx="3201">
                  <c:v>0.92646010000000001</c:v>
                </c:pt>
                <c:pt idx="3202">
                  <c:v>0.92482500000000001</c:v>
                </c:pt>
                <c:pt idx="3203">
                  <c:v>0.91927210000000004</c:v>
                </c:pt>
                <c:pt idx="3204">
                  <c:v>0.90885570000000004</c:v>
                </c:pt>
                <c:pt idx="3205">
                  <c:v>0.90689430000000004</c:v>
                </c:pt>
                <c:pt idx="3206">
                  <c:v>0.92076650000000004</c:v>
                </c:pt>
                <c:pt idx="3207">
                  <c:v>0.91738589999999998</c:v>
                </c:pt>
                <c:pt idx="3208">
                  <c:v>0.92570770000000002</c:v>
                </c:pt>
                <c:pt idx="3209">
                  <c:v>0.93994929999999999</c:v>
                </c:pt>
                <c:pt idx="3210">
                  <c:v>0.87705619999999995</c:v>
                </c:pt>
                <c:pt idx="3211">
                  <c:v>0.88351210000000002</c:v>
                </c:pt>
                <c:pt idx="3212">
                  <c:v>0.88844319999999999</c:v>
                </c:pt>
                <c:pt idx="3213">
                  <c:v>0.87247110000000005</c:v>
                </c:pt>
                <c:pt idx="3214">
                  <c:v>0.86626210000000003</c:v>
                </c:pt>
                <c:pt idx="3215">
                  <c:v>0.87518739999999995</c:v>
                </c:pt>
                <c:pt idx="3216">
                  <c:v>0.86443110000000001</c:v>
                </c:pt>
                <c:pt idx="3217">
                  <c:v>0.85795569999999999</c:v>
                </c:pt>
                <c:pt idx="3218">
                  <c:v>0.85853049999999997</c:v>
                </c:pt>
                <c:pt idx="3219">
                  <c:v>0.86212639999999996</c:v>
                </c:pt>
                <c:pt idx="3220">
                  <c:v>0.88317349999999994</c:v>
                </c:pt>
                <c:pt idx="3221">
                  <c:v>0.89766889999999999</c:v>
                </c:pt>
                <c:pt idx="3222">
                  <c:v>0.92839430000000001</c:v>
                </c:pt>
                <c:pt idx="3223">
                  <c:v>0.90848260000000003</c:v>
                </c:pt>
                <c:pt idx="3224">
                  <c:v>0.89645350000000001</c:v>
                </c:pt>
                <c:pt idx="3225">
                  <c:v>0.90015149999999999</c:v>
                </c:pt>
                <c:pt idx="3226">
                  <c:v>0.91021490000000005</c:v>
                </c:pt>
                <c:pt idx="3227">
                  <c:v>0.90042949999999999</c:v>
                </c:pt>
                <c:pt idx="3228">
                  <c:v>0.90832880000000005</c:v>
                </c:pt>
                <c:pt idx="3229">
                  <c:v>0.91423319999999997</c:v>
                </c:pt>
                <c:pt idx="3230">
                  <c:v>0.83463080000000001</c:v>
                </c:pt>
                <c:pt idx="3231">
                  <c:v>0.83034209999999997</c:v>
                </c:pt>
                <c:pt idx="3232">
                  <c:v>0.84056019999999998</c:v>
                </c:pt>
                <c:pt idx="3233">
                  <c:v>0.85081300000000004</c:v>
                </c:pt>
                <c:pt idx="3234">
                  <c:v>0.89248139999999998</c:v>
                </c:pt>
                <c:pt idx="3235">
                  <c:v>0.89627769999999995</c:v>
                </c:pt>
                <c:pt idx="3236">
                  <c:v>0.88879660000000005</c:v>
                </c:pt>
                <c:pt idx="3237">
                  <c:v>0.89105540000000005</c:v>
                </c:pt>
                <c:pt idx="3238">
                  <c:v>0.90898299999999999</c:v>
                </c:pt>
                <c:pt idx="3239">
                  <c:v>0.89624530000000002</c:v>
                </c:pt>
                <c:pt idx="3240">
                  <c:v>0.77511850000000004</c:v>
                </c:pt>
                <c:pt idx="3241">
                  <c:v>0.79034360000000003</c:v>
                </c:pt>
                <c:pt idx="3242">
                  <c:v>0.76932199999999995</c:v>
                </c:pt>
                <c:pt idx="3243">
                  <c:v>0.78503500000000004</c:v>
                </c:pt>
                <c:pt idx="3244">
                  <c:v>0.7902941</c:v>
                </c:pt>
                <c:pt idx="3245">
                  <c:v>0.79639119999999997</c:v>
                </c:pt>
                <c:pt idx="3246">
                  <c:v>0.80373470000000002</c:v>
                </c:pt>
                <c:pt idx="3247">
                  <c:v>0.79590179999999999</c:v>
                </c:pt>
                <c:pt idx="3248">
                  <c:v>0.79357420000000001</c:v>
                </c:pt>
                <c:pt idx="3249">
                  <c:v>0.80102969999999996</c:v>
                </c:pt>
                <c:pt idx="3250">
                  <c:v>0.77511850000000004</c:v>
                </c:pt>
                <c:pt idx="3251">
                  <c:v>0.79034360000000003</c:v>
                </c:pt>
                <c:pt idx="3252">
                  <c:v>0.76932199999999995</c:v>
                </c:pt>
                <c:pt idx="3253">
                  <c:v>0.78503500000000004</c:v>
                </c:pt>
                <c:pt idx="3254">
                  <c:v>0.7902941</c:v>
                </c:pt>
                <c:pt idx="3255">
                  <c:v>0.79639119999999997</c:v>
                </c:pt>
                <c:pt idx="3256">
                  <c:v>0.80373470000000002</c:v>
                </c:pt>
                <c:pt idx="3257">
                  <c:v>0.79590179999999999</c:v>
                </c:pt>
                <c:pt idx="3258">
                  <c:v>0.79357420000000001</c:v>
                </c:pt>
                <c:pt idx="3259">
                  <c:v>0.80102969999999996</c:v>
                </c:pt>
                <c:pt idx="3260">
                  <c:v>0.891571</c:v>
                </c:pt>
                <c:pt idx="3261">
                  <c:v>0.91764979999999996</c:v>
                </c:pt>
                <c:pt idx="3262">
                  <c:v>0.9505789</c:v>
                </c:pt>
                <c:pt idx="3263">
                  <c:v>0.90695890000000001</c:v>
                </c:pt>
                <c:pt idx="3264">
                  <c:v>0.89743850000000003</c:v>
                </c:pt>
                <c:pt idx="3265">
                  <c:v>0.90797510000000003</c:v>
                </c:pt>
                <c:pt idx="3266">
                  <c:v>0.91745920000000003</c:v>
                </c:pt>
                <c:pt idx="3267">
                  <c:v>0.91781630000000003</c:v>
                </c:pt>
                <c:pt idx="3268">
                  <c:v>0.91292200000000001</c:v>
                </c:pt>
                <c:pt idx="3269">
                  <c:v>0.93057040000000002</c:v>
                </c:pt>
                <c:pt idx="3270">
                  <c:v>0.90623410000000004</c:v>
                </c:pt>
                <c:pt idx="3271">
                  <c:v>0.9221338</c:v>
                </c:pt>
                <c:pt idx="3272">
                  <c:v>0.90342029999999995</c:v>
                </c:pt>
                <c:pt idx="3273">
                  <c:v>0.92530820000000003</c:v>
                </c:pt>
                <c:pt idx="3274">
                  <c:v>0.92393789999999998</c:v>
                </c:pt>
                <c:pt idx="3275">
                  <c:v>0.92384639999999996</c:v>
                </c:pt>
                <c:pt idx="3276">
                  <c:v>0.92570660000000005</c:v>
                </c:pt>
                <c:pt idx="3277">
                  <c:v>0.93495689999999998</c:v>
                </c:pt>
                <c:pt idx="3278">
                  <c:v>0.92009229999999997</c:v>
                </c:pt>
                <c:pt idx="3279">
                  <c:v>0.9026383</c:v>
                </c:pt>
                <c:pt idx="3280">
                  <c:v>0.9216261</c:v>
                </c:pt>
                <c:pt idx="3281">
                  <c:v>0.94065180000000004</c:v>
                </c:pt>
                <c:pt idx="3282">
                  <c:v>0.93682290000000001</c:v>
                </c:pt>
                <c:pt idx="3283">
                  <c:v>0.90914890000000004</c:v>
                </c:pt>
                <c:pt idx="3284">
                  <c:v>0.91597890000000004</c:v>
                </c:pt>
                <c:pt idx="3285">
                  <c:v>0.93745979999999995</c:v>
                </c:pt>
                <c:pt idx="3286">
                  <c:v>0.93898029999999999</c:v>
                </c:pt>
                <c:pt idx="3287">
                  <c:v>0.93878649999999997</c:v>
                </c:pt>
                <c:pt idx="3288">
                  <c:v>0.928728</c:v>
                </c:pt>
                <c:pt idx="3289">
                  <c:v>0.91344000000000003</c:v>
                </c:pt>
                <c:pt idx="3290">
                  <c:v>0.77511850000000004</c:v>
                </c:pt>
                <c:pt idx="3291">
                  <c:v>0.79034360000000003</c:v>
                </c:pt>
                <c:pt idx="3292">
                  <c:v>0.76932199999999995</c:v>
                </c:pt>
                <c:pt idx="3293">
                  <c:v>0.78503500000000004</c:v>
                </c:pt>
                <c:pt idx="3294">
                  <c:v>0.7902941</c:v>
                </c:pt>
                <c:pt idx="3295">
                  <c:v>0.79639119999999997</c:v>
                </c:pt>
                <c:pt idx="3296">
                  <c:v>0.80373470000000002</c:v>
                </c:pt>
                <c:pt idx="3297">
                  <c:v>0.79590179999999999</c:v>
                </c:pt>
                <c:pt idx="3298">
                  <c:v>0.79357420000000001</c:v>
                </c:pt>
                <c:pt idx="3299">
                  <c:v>0.80102969999999996</c:v>
                </c:pt>
                <c:pt idx="3300">
                  <c:v>0.92221500000000001</c:v>
                </c:pt>
                <c:pt idx="3301">
                  <c:v>0.96050199999999997</c:v>
                </c:pt>
                <c:pt idx="3302">
                  <c:v>0.95661600000000002</c:v>
                </c:pt>
                <c:pt idx="3303">
                  <c:v>0.93354669999999995</c:v>
                </c:pt>
                <c:pt idx="3304">
                  <c:v>0.94918539999999996</c:v>
                </c:pt>
                <c:pt idx="3305">
                  <c:v>0.93799529999999998</c:v>
                </c:pt>
                <c:pt idx="3306">
                  <c:v>0.92903880000000005</c:v>
                </c:pt>
                <c:pt idx="3307">
                  <c:v>0.94146200000000002</c:v>
                </c:pt>
                <c:pt idx="3308">
                  <c:v>0.95036940000000003</c:v>
                </c:pt>
                <c:pt idx="3309">
                  <c:v>0.93823540000000005</c:v>
                </c:pt>
                <c:pt idx="3310">
                  <c:v>0.91827910000000001</c:v>
                </c:pt>
                <c:pt idx="3311">
                  <c:v>0.89459259999999996</c:v>
                </c:pt>
                <c:pt idx="3312">
                  <c:v>0.90802039999999995</c:v>
                </c:pt>
                <c:pt idx="3313">
                  <c:v>0.91550140000000002</c:v>
                </c:pt>
                <c:pt idx="3314">
                  <c:v>0.88267980000000001</c:v>
                </c:pt>
                <c:pt idx="3315">
                  <c:v>0.89371650000000002</c:v>
                </c:pt>
                <c:pt idx="3316">
                  <c:v>0.89483539999999995</c:v>
                </c:pt>
                <c:pt idx="3317">
                  <c:v>0.89746389999999998</c:v>
                </c:pt>
                <c:pt idx="3318">
                  <c:v>0.90944449999999999</c:v>
                </c:pt>
                <c:pt idx="3319">
                  <c:v>0.90739789999999998</c:v>
                </c:pt>
                <c:pt idx="3320">
                  <c:v>0.9328244</c:v>
                </c:pt>
                <c:pt idx="3321">
                  <c:v>0.93714520000000001</c:v>
                </c:pt>
                <c:pt idx="3322">
                  <c:v>0.92397870000000004</c:v>
                </c:pt>
                <c:pt idx="3323">
                  <c:v>0.92176970000000003</c:v>
                </c:pt>
                <c:pt idx="3324">
                  <c:v>0.90709530000000005</c:v>
                </c:pt>
                <c:pt idx="3325">
                  <c:v>0.90984240000000005</c:v>
                </c:pt>
                <c:pt idx="3326">
                  <c:v>0.90849480000000005</c:v>
                </c:pt>
                <c:pt idx="3327">
                  <c:v>0.90348430000000002</c:v>
                </c:pt>
                <c:pt idx="3328">
                  <c:v>0.89133510000000005</c:v>
                </c:pt>
                <c:pt idx="3329">
                  <c:v>0.89513089999999995</c:v>
                </c:pt>
                <c:pt idx="3330">
                  <c:v>0.88865729999999998</c:v>
                </c:pt>
                <c:pt idx="3331">
                  <c:v>0.9131494</c:v>
                </c:pt>
                <c:pt idx="3332">
                  <c:v>0.96814250000000002</c:v>
                </c:pt>
                <c:pt idx="3333">
                  <c:v>0.94302030000000003</c:v>
                </c:pt>
                <c:pt idx="3334">
                  <c:v>0.94783689999999998</c:v>
                </c:pt>
                <c:pt idx="3335">
                  <c:v>0.9793193</c:v>
                </c:pt>
                <c:pt idx="3336">
                  <c:v>0.96357479999999995</c:v>
                </c:pt>
                <c:pt idx="3337">
                  <c:v>0.9534897</c:v>
                </c:pt>
                <c:pt idx="3338">
                  <c:v>0.97056540000000002</c:v>
                </c:pt>
                <c:pt idx="3339">
                  <c:v>0.96325360000000004</c:v>
                </c:pt>
                <c:pt idx="3340">
                  <c:v>0.88609150000000003</c:v>
                </c:pt>
                <c:pt idx="3341">
                  <c:v>0.8939009</c:v>
                </c:pt>
                <c:pt idx="3342">
                  <c:v>0.92936609999999997</c:v>
                </c:pt>
                <c:pt idx="3343">
                  <c:v>0.90249690000000005</c:v>
                </c:pt>
                <c:pt idx="3344">
                  <c:v>0.89237310000000003</c:v>
                </c:pt>
                <c:pt idx="3345">
                  <c:v>0.89279869999999995</c:v>
                </c:pt>
                <c:pt idx="3346">
                  <c:v>0.87742160000000002</c:v>
                </c:pt>
                <c:pt idx="3347">
                  <c:v>0.88976599999999995</c:v>
                </c:pt>
                <c:pt idx="3348">
                  <c:v>0.91270200000000001</c:v>
                </c:pt>
                <c:pt idx="3349">
                  <c:v>0.91500389999999998</c:v>
                </c:pt>
                <c:pt idx="3350">
                  <c:v>0.88609150000000003</c:v>
                </c:pt>
                <c:pt idx="3351">
                  <c:v>0.8939009</c:v>
                </c:pt>
                <c:pt idx="3352">
                  <c:v>0.92936609999999997</c:v>
                </c:pt>
                <c:pt idx="3353">
                  <c:v>0.90249690000000005</c:v>
                </c:pt>
                <c:pt idx="3354">
                  <c:v>0.89237310000000003</c:v>
                </c:pt>
                <c:pt idx="3355">
                  <c:v>0.89279869999999995</c:v>
                </c:pt>
                <c:pt idx="3356">
                  <c:v>0.87742160000000002</c:v>
                </c:pt>
                <c:pt idx="3357">
                  <c:v>0.88976599999999995</c:v>
                </c:pt>
                <c:pt idx="3358">
                  <c:v>0.91270200000000001</c:v>
                </c:pt>
                <c:pt idx="3359">
                  <c:v>0.91500389999999998</c:v>
                </c:pt>
                <c:pt idx="3360">
                  <c:v>0.820407</c:v>
                </c:pt>
                <c:pt idx="3361">
                  <c:v>0.84491159999999998</c:v>
                </c:pt>
                <c:pt idx="3362">
                  <c:v>0.83050179999999996</c:v>
                </c:pt>
                <c:pt idx="3363">
                  <c:v>0.82783119999999999</c:v>
                </c:pt>
                <c:pt idx="3364">
                  <c:v>0.80681820000000004</c:v>
                </c:pt>
                <c:pt idx="3365">
                  <c:v>0.83002670000000001</c:v>
                </c:pt>
                <c:pt idx="3366">
                  <c:v>0.82663889999999995</c:v>
                </c:pt>
                <c:pt idx="3367">
                  <c:v>0.82788070000000002</c:v>
                </c:pt>
                <c:pt idx="3368">
                  <c:v>0.84934030000000005</c:v>
                </c:pt>
                <c:pt idx="3369">
                  <c:v>0.82585790000000003</c:v>
                </c:pt>
                <c:pt idx="3370">
                  <c:v>0.83269550000000003</c:v>
                </c:pt>
                <c:pt idx="3371">
                  <c:v>0.8435435</c:v>
                </c:pt>
                <c:pt idx="3372">
                  <c:v>0.81192759999999997</c:v>
                </c:pt>
                <c:pt idx="3373">
                  <c:v>0.83565959999999995</c:v>
                </c:pt>
                <c:pt idx="3374">
                  <c:v>0.818828</c:v>
                </c:pt>
                <c:pt idx="3375">
                  <c:v>0.82678750000000001</c:v>
                </c:pt>
                <c:pt idx="3376">
                  <c:v>0.84695659999999995</c:v>
                </c:pt>
                <c:pt idx="3377">
                  <c:v>0.84559359999999995</c:v>
                </c:pt>
                <c:pt idx="3378">
                  <c:v>0.84712730000000003</c:v>
                </c:pt>
                <c:pt idx="3379">
                  <c:v>0.84119730000000004</c:v>
                </c:pt>
                <c:pt idx="3380">
                  <c:v>0.89768199999999998</c:v>
                </c:pt>
                <c:pt idx="3381">
                  <c:v>0.93866780000000005</c:v>
                </c:pt>
                <c:pt idx="3382">
                  <c:v>0.92847150000000001</c:v>
                </c:pt>
                <c:pt idx="3383">
                  <c:v>0.87134940000000005</c:v>
                </c:pt>
                <c:pt idx="3384">
                  <c:v>0.89653939999999999</c:v>
                </c:pt>
                <c:pt idx="3385">
                  <c:v>0.89473119999999995</c:v>
                </c:pt>
                <c:pt idx="3386">
                  <c:v>0.87893589999999999</c:v>
                </c:pt>
                <c:pt idx="3387">
                  <c:v>0.87259209999999998</c:v>
                </c:pt>
                <c:pt idx="3388">
                  <c:v>0.87121459999999995</c:v>
                </c:pt>
                <c:pt idx="3389">
                  <c:v>0.87161489999999997</c:v>
                </c:pt>
                <c:pt idx="3390">
                  <c:v>0.88108540000000002</c:v>
                </c:pt>
                <c:pt idx="3391">
                  <c:v>0.90917890000000001</c:v>
                </c:pt>
                <c:pt idx="3392">
                  <c:v>0.92480739999999995</c:v>
                </c:pt>
                <c:pt idx="3393">
                  <c:v>0.90382960000000001</c:v>
                </c:pt>
                <c:pt idx="3394">
                  <c:v>0.91655379999999997</c:v>
                </c:pt>
                <c:pt idx="3395">
                  <c:v>0.95404169999999999</c:v>
                </c:pt>
                <c:pt idx="3396">
                  <c:v>0.93835670000000004</c:v>
                </c:pt>
                <c:pt idx="3397">
                  <c:v>0.91948319999999995</c:v>
                </c:pt>
                <c:pt idx="3398">
                  <c:v>0.92825369999999996</c:v>
                </c:pt>
                <c:pt idx="3399">
                  <c:v>0.89435450000000005</c:v>
                </c:pt>
                <c:pt idx="3400">
                  <c:v>0.84058639999999996</c:v>
                </c:pt>
                <c:pt idx="3401">
                  <c:v>0.87997400000000003</c:v>
                </c:pt>
                <c:pt idx="3402">
                  <c:v>0.9135934</c:v>
                </c:pt>
                <c:pt idx="3403">
                  <c:v>0.85998870000000005</c:v>
                </c:pt>
                <c:pt idx="3404">
                  <c:v>0.85328320000000002</c:v>
                </c:pt>
                <c:pt idx="3405">
                  <c:v>0.87756529999999999</c:v>
                </c:pt>
                <c:pt idx="3406">
                  <c:v>0.86542730000000001</c:v>
                </c:pt>
                <c:pt idx="3407">
                  <c:v>0.83037079999999996</c:v>
                </c:pt>
                <c:pt idx="3408">
                  <c:v>0.85343950000000002</c:v>
                </c:pt>
                <c:pt idx="3409">
                  <c:v>0.86896099999999998</c:v>
                </c:pt>
                <c:pt idx="3410">
                  <c:v>0.8944029</c:v>
                </c:pt>
                <c:pt idx="3411">
                  <c:v>0.90677140000000001</c:v>
                </c:pt>
                <c:pt idx="3412">
                  <c:v>0.93590329999999999</c:v>
                </c:pt>
                <c:pt idx="3413">
                  <c:v>0.82252689999999995</c:v>
                </c:pt>
                <c:pt idx="3414">
                  <c:v>0.81912200000000002</c:v>
                </c:pt>
                <c:pt idx="3415">
                  <c:v>0.84677550000000001</c:v>
                </c:pt>
                <c:pt idx="3416">
                  <c:v>0.82367590000000002</c:v>
                </c:pt>
                <c:pt idx="3417">
                  <c:v>0.76979500000000001</c:v>
                </c:pt>
                <c:pt idx="3418">
                  <c:v>0.77499879999999999</c:v>
                </c:pt>
                <c:pt idx="3419">
                  <c:v>0.77952710000000003</c:v>
                </c:pt>
                <c:pt idx="3420">
                  <c:v>0.94368419999999997</c:v>
                </c:pt>
                <c:pt idx="3421">
                  <c:v>0.9795682</c:v>
                </c:pt>
                <c:pt idx="3422">
                  <c:v>0.96152329999999997</c:v>
                </c:pt>
                <c:pt idx="3423">
                  <c:v>0.94346569999999996</c:v>
                </c:pt>
                <c:pt idx="3424">
                  <c:v>0.97133559999999997</c:v>
                </c:pt>
                <c:pt idx="3425">
                  <c:v>0.95867440000000004</c:v>
                </c:pt>
                <c:pt idx="3426">
                  <c:v>0.94058529999999996</c:v>
                </c:pt>
                <c:pt idx="3427">
                  <c:v>0.94472940000000005</c:v>
                </c:pt>
                <c:pt idx="3428">
                  <c:v>0.94053980000000004</c:v>
                </c:pt>
                <c:pt idx="3429">
                  <c:v>0.93353059999999999</c:v>
                </c:pt>
                <c:pt idx="3430">
                  <c:v>0.77511850000000004</c:v>
                </c:pt>
                <c:pt idx="3431">
                  <c:v>0.79034360000000003</c:v>
                </c:pt>
                <c:pt idx="3432">
                  <c:v>0.76932199999999995</c:v>
                </c:pt>
                <c:pt idx="3433">
                  <c:v>0.78503500000000004</c:v>
                </c:pt>
                <c:pt idx="3434">
                  <c:v>0.7902941</c:v>
                </c:pt>
                <c:pt idx="3435">
                  <c:v>0.79639119999999997</c:v>
                </c:pt>
                <c:pt idx="3436">
                  <c:v>0.80373470000000002</c:v>
                </c:pt>
                <c:pt idx="3437">
                  <c:v>0.79590179999999999</c:v>
                </c:pt>
                <c:pt idx="3438">
                  <c:v>0.79357420000000001</c:v>
                </c:pt>
                <c:pt idx="3439">
                  <c:v>0.80102969999999996</c:v>
                </c:pt>
                <c:pt idx="3440">
                  <c:v>0.98265979999999997</c:v>
                </c:pt>
                <c:pt idx="3441">
                  <c:v>0.98197100000000004</c:v>
                </c:pt>
                <c:pt idx="3442">
                  <c:v>0.9789873</c:v>
                </c:pt>
                <c:pt idx="3443">
                  <c:v>0.98229060000000001</c:v>
                </c:pt>
                <c:pt idx="3444">
                  <c:v>0.98071839999999999</c:v>
                </c:pt>
                <c:pt idx="3445">
                  <c:v>0.98154839999999999</c:v>
                </c:pt>
                <c:pt idx="3446">
                  <c:v>0.98025309999999999</c:v>
                </c:pt>
                <c:pt idx="3447">
                  <c:v>0.98037819999999998</c:v>
                </c:pt>
                <c:pt idx="3448">
                  <c:v>0.97944900000000001</c:v>
                </c:pt>
                <c:pt idx="3449">
                  <c:v>0.98287119999999994</c:v>
                </c:pt>
                <c:pt idx="3450">
                  <c:v>0.77511850000000004</c:v>
                </c:pt>
                <c:pt idx="3451">
                  <c:v>0.79034360000000003</c:v>
                </c:pt>
                <c:pt idx="3452">
                  <c:v>0.76932199999999995</c:v>
                </c:pt>
                <c:pt idx="3453">
                  <c:v>0.78503500000000004</c:v>
                </c:pt>
                <c:pt idx="3454">
                  <c:v>0.7902941</c:v>
                </c:pt>
                <c:pt idx="3455">
                  <c:v>0.79639119999999997</c:v>
                </c:pt>
                <c:pt idx="3456">
                  <c:v>0.80373470000000002</c:v>
                </c:pt>
                <c:pt idx="3457">
                  <c:v>0.79590179999999999</c:v>
                </c:pt>
                <c:pt idx="3458">
                  <c:v>0.79357420000000001</c:v>
                </c:pt>
                <c:pt idx="3459">
                  <c:v>0.80102969999999996</c:v>
                </c:pt>
                <c:pt idx="3460">
                  <c:v>0.8944029</c:v>
                </c:pt>
                <c:pt idx="3461">
                  <c:v>0.90677140000000001</c:v>
                </c:pt>
                <c:pt idx="3462">
                  <c:v>0.93590329999999999</c:v>
                </c:pt>
                <c:pt idx="3463">
                  <c:v>0.82252689999999995</c:v>
                </c:pt>
                <c:pt idx="3464">
                  <c:v>0.81912200000000002</c:v>
                </c:pt>
                <c:pt idx="3465">
                  <c:v>0.84677550000000001</c:v>
                </c:pt>
                <c:pt idx="3466">
                  <c:v>0.82367590000000002</c:v>
                </c:pt>
                <c:pt idx="3467">
                  <c:v>0.76979500000000001</c:v>
                </c:pt>
                <c:pt idx="3468">
                  <c:v>0.77499879999999999</c:v>
                </c:pt>
                <c:pt idx="3469">
                  <c:v>0.77952710000000003</c:v>
                </c:pt>
                <c:pt idx="3470">
                  <c:v>0.8165808</c:v>
                </c:pt>
                <c:pt idx="3471">
                  <c:v>0.8051007</c:v>
                </c:pt>
                <c:pt idx="3472">
                  <c:v>0.80769429999999998</c:v>
                </c:pt>
                <c:pt idx="3473">
                  <c:v>0.80578780000000005</c:v>
                </c:pt>
                <c:pt idx="3474">
                  <c:v>0.81809929999999997</c:v>
                </c:pt>
                <c:pt idx="3475">
                  <c:v>0.83001040000000004</c:v>
                </c:pt>
                <c:pt idx="3476">
                  <c:v>0.85438689999999995</c:v>
                </c:pt>
                <c:pt idx="3477">
                  <c:v>0.85285520000000004</c:v>
                </c:pt>
                <c:pt idx="3478">
                  <c:v>0.85396119999999998</c:v>
                </c:pt>
                <c:pt idx="3479">
                  <c:v>0.85050680000000001</c:v>
                </c:pt>
                <c:pt idx="3480">
                  <c:v>0.89768199999999998</c:v>
                </c:pt>
                <c:pt idx="3481">
                  <c:v>0.93866780000000005</c:v>
                </c:pt>
                <c:pt idx="3482">
                  <c:v>0.92847150000000001</c:v>
                </c:pt>
                <c:pt idx="3483">
                  <c:v>0.87134940000000005</c:v>
                </c:pt>
                <c:pt idx="3484">
                  <c:v>0.89653939999999999</c:v>
                </c:pt>
                <c:pt idx="3485">
                  <c:v>0.89473119999999995</c:v>
                </c:pt>
                <c:pt idx="3486">
                  <c:v>0.87893589999999999</c:v>
                </c:pt>
                <c:pt idx="3487">
                  <c:v>0.87259209999999998</c:v>
                </c:pt>
                <c:pt idx="3488">
                  <c:v>0.87121459999999995</c:v>
                </c:pt>
                <c:pt idx="3489">
                  <c:v>0.87161489999999997</c:v>
                </c:pt>
                <c:pt idx="3490">
                  <c:v>0.90623410000000004</c:v>
                </c:pt>
                <c:pt idx="3491">
                  <c:v>0.9221338</c:v>
                </c:pt>
                <c:pt idx="3492">
                  <c:v>0.90342029999999995</c:v>
                </c:pt>
                <c:pt idx="3493">
                  <c:v>0.92530820000000003</c:v>
                </c:pt>
                <c:pt idx="3494">
                  <c:v>0.92393789999999998</c:v>
                </c:pt>
                <c:pt idx="3495">
                  <c:v>0.92384639999999996</c:v>
                </c:pt>
                <c:pt idx="3496">
                  <c:v>0.92570660000000005</c:v>
                </c:pt>
                <c:pt idx="3497">
                  <c:v>0.93495689999999998</c:v>
                </c:pt>
                <c:pt idx="3498">
                  <c:v>0.92009229999999997</c:v>
                </c:pt>
                <c:pt idx="3499">
                  <c:v>0.9026383</c:v>
                </c:pt>
                <c:pt idx="3500">
                  <c:v>0.95461220000000002</c:v>
                </c:pt>
                <c:pt idx="3501">
                  <c:v>0.96948489999999998</c:v>
                </c:pt>
                <c:pt idx="3502">
                  <c:v>0.96727940000000001</c:v>
                </c:pt>
                <c:pt idx="3503">
                  <c:v>0.97733539999999997</c:v>
                </c:pt>
                <c:pt idx="3504">
                  <c:v>0.98930580000000001</c:v>
                </c:pt>
                <c:pt idx="3505">
                  <c:v>0.96712220000000004</c:v>
                </c:pt>
                <c:pt idx="3506">
                  <c:v>0.98188379999999997</c:v>
                </c:pt>
                <c:pt idx="3507">
                  <c:v>0.97558719999999999</c:v>
                </c:pt>
                <c:pt idx="3508">
                  <c:v>0.96539489999999994</c:v>
                </c:pt>
                <c:pt idx="3509">
                  <c:v>0.96178419999999998</c:v>
                </c:pt>
                <c:pt idx="3510">
                  <c:v>0.87705619999999995</c:v>
                </c:pt>
                <c:pt idx="3511">
                  <c:v>0.88351210000000002</c:v>
                </c:pt>
                <c:pt idx="3512">
                  <c:v>0.88844319999999999</c:v>
                </c:pt>
                <c:pt idx="3513">
                  <c:v>0.87247110000000005</c:v>
                </c:pt>
                <c:pt idx="3514">
                  <c:v>0.86626210000000003</c:v>
                </c:pt>
                <c:pt idx="3515">
                  <c:v>0.87518739999999995</c:v>
                </c:pt>
                <c:pt idx="3516">
                  <c:v>0.86443110000000001</c:v>
                </c:pt>
                <c:pt idx="3517">
                  <c:v>0.85795569999999999</c:v>
                </c:pt>
                <c:pt idx="3518">
                  <c:v>0.85853049999999997</c:v>
                </c:pt>
                <c:pt idx="3519">
                  <c:v>0.86212639999999996</c:v>
                </c:pt>
                <c:pt idx="3520">
                  <c:v>0.86163489999999998</c:v>
                </c:pt>
                <c:pt idx="3521">
                  <c:v>0.85114999999999996</c:v>
                </c:pt>
                <c:pt idx="3522">
                  <c:v>0.81594659999999997</c:v>
                </c:pt>
                <c:pt idx="3523">
                  <c:v>0.79301200000000005</c:v>
                </c:pt>
                <c:pt idx="3524">
                  <c:v>0.78303460000000003</c:v>
                </c:pt>
                <c:pt idx="3525">
                  <c:v>0.77904770000000001</c:v>
                </c:pt>
                <c:pt idx="3526">
                  <c:v>0.79994770000000004</c:v>
                </c:pt>
                <c:pt idx="3527">
                  <c:v>0.80479780000000001</c:v>
                </c:pt>
                <c:pt idx="3528">
                  <c:v>0.81441189999999997</c:v>
                </c:pt>
                <c:pt idx="3529">
                  <c:v>0.79935659999999997</c:v>
                </c:pt>
                <c:pt idx="3530">
                  <c:v>0.8944029</c:v>
                </c:pt>
                <c:pt idx="3531">
                  <c:v>0.90677140000000001</c:v>
                </c:pt>
                <c:pt idx="3532">
                  <c:v>0.93590329999999999</c:v>
                </c:pt>
                <c:pt idx="3533">
                  <c:v>0.82252689999999995</c:v>
                </c:pt>
                <c:pt idx="3534">
                  <c:v>0.81912200000000002</c:v>
                </c:pt>
                <c:pt idx="3535">
                  <c:v>0.84677550000000001</c:v>
                </c:pt>
                <c:pt idx="3536">
                  <c:v>0.82367590000000002</c:v>
                </c:pt>
                <c:pt idx="3537">
                  <c:v>0.76979500000000001</c:v>
                </c:pt>
                <c:pt idx="3538">
                  <c:v>0.77499879999999999</c:v>
                </c:pt>
                <c:pt idx="3539">
                  <c:v>0.77952710000000003</c:v>
                </c:pt>
                <c:pt idx="3540">
                  <c:v>0.89768199999999998</c:v>
                </c:pt>
                <c:pt idx="3541">
                  <c:v>0.93866780000000005</c:v>
                </c:pt>
                <c:pt idx="3542">
                  <c:v>0.92847150000000001</c:v>
                </c:pt>
                <c:pt idx="3543">
                  <c:v>0.87134940000000005</c:v>
                </c:pt>
                <c:pt idx="3544">
                  <c:v>0.89653939999999999</c:v>
                </c:pt>
                <c:pt idx="3545">
                  <c:v>0.89473119999999995</c:v>
                </c:pt>
                <c:pt idx="3546">
                  <c:v>0.87893589999999999</c:v>
                </c:pt>
                <c:pt idx="3547">
                  <c:v>0.87259209999999998</c:v>
                </c:pt>
                <c:pt idx="3548">
                  <c:v>0.87121459999999995</c:v>
                </c:pt>
                <c:pt idx="3549">
                  <c:v>0.87161489999999997</c:v>
                </c:pt>
                <c:pt idx="3550">
                  <c:v>0.9328244</c:v>
                </c:pt>
                <c:pt idx="3551">
                  <c:v>0.93714520000000001</c:v>
                </c:pt>
                <c:pt idx="3552">
                  <c:v>0.92397870000000004</c:v>
                </c:pt>
                <c:pt idx="3553">
                  <c:v>0.92176970000000003</c:v>
                </c:pt>
                <c:pt idx="3554">
                  <c:v>0.90709530000000005</c:v>
                </c:pt>
                <c:pt idx="3555">
                  <c:v>0.90984240000000005</c:v>
                </c:pt>
                <c:pt idx="3556">
                  <c:v>0.90849480000000005</c:v>
                </c:pt>
                <c:pt idx="3557">
                  <c:v>0.90348430000000002</c:v>
                </c:pt>
                <c:pt idx="3558">
                  <c:v>0.89133510000000005</c:v>
                </c:pt>
                <c:pt idx="3559">
                  <c:v>0.89513089999999995</c:v>
                </c:pt>
                <c:pt idx="3560">
                  <c:v>0.93947060000000004</c:v>
                </c:pt>
                <c:pt idx="3561">
                  <c:v>0.9774912</c:v>
                </c:pt>
                <c:pt idx="3562">
                  <c:v>0.96031889999999998</c:v>
                </c:pt>
                <c:pt idx="3563">
                  <c:v>0.92769000000000001</c:v>
                </c:pt>
                <c:pt idx="3564">
                  <c:v>0.93133489999999997</c:v>
                </c:pt>
                <c:pt idx="3565">
                  <c:v>0.92958350000000001</c:v>
                </c:pt>
                <c:pt idx="3566">
                  <c:v>0.9315833</c:v>
                </c:pt>
                <c:pt idx="3567">
                  <c:v>0.9304808</c:v>
                </c:pt>
                <c:pt idx="3568">
                  <c:v>0.92838109999999996</c:v>
                </c:pt>
                <c:pt idx="3569">
                  <c:v>0.92839170000000004</c:v>
                </c:pt>
                <c:pt idx="3570">
                  <c:v>0.89768199999999998</c:v>
                </c:pt>
                <c:pt idx="3571">
                  <c:v>0.93866780000000005</c:v>
                </c:pt>
                <c:pt idx="3572">
                  <c:v>0.92847150000000001</c:v>
                </c:pt>
                <c:pt idx="3573">
                  <c:v>0.87134940000000005</c:v>
                </c:pt>
                <c:pt idx="3574">
                  <c:v>0.89653939999999999</c:v>
                </c:pt>
                <c:pt idx="3575">
                  <c:v>0.89473119999999995</c:v>
                </c:pt>
                <c:pt idx="3576">
                  <c:v>0.87893589999999999</c:v>
                </c:pt>
                <c:pt idx="3577">
                  <c:v>0.87259209999999998</c:v>
                </c:pt>
                <c:pt idx="3578">
                  <c:v>0.87121459999999995</c:v>
                </c:pt>
                <c:pt idx="3579">
                  <c:v>0.87161489999999997</c:v>
                </c:pt>
                <c:pt idx="3580">
                  <c:v>0.89095590000000002</c:v>
                </c:pt>
                <c:pt idx="3581">
                  <c:v>0.91893990000000003</c:v>
                </c:pt>
                <c:pt idx="3582">
                  <c:v>0.90715230000000002</c:v>
                </c:pt>
                <c:pt idx="3583">
                  <c:v>0.89504399999999995</c:v>
                </c:pt>
                <c:pt idx="3584">
                  <c:v>0.88574260000000005</c:v>
                </c:pt>
                <c:pt idx="3585">
                  <c:v>0.90223500000000001</c:v>
                </c:pt>
                <c:pt idx="3586">
                  <c:v>0.8945881</c:v>
                </c:pt>
                <c:pt idx="3587">
                  <c:v>0.89730410000000005</c:v>
                </c:pt>
                <c:pt idx="3588">
                  <c:v>0.91288860000000005</c:v>
                </c:pt>
                <c:pt idx="3589">
                  <c:v>0.91111739999999997</c:v>
                </c:pt>
                <c:pt idx="3590">
                  <c:v>0.72478750000000003</c:v>
                </c:pt>
                <c:pt idx="3591">
                  <c:v>0.71340269999999995</c:v>
                </c:pt>
                <c:pt idx="3592">
                  <c:v>0.77055770000000001</c:v>
                </c:pt>
                <c:pt idx="3593">
                  <c:v>0.75932169999999999</c:v>
                </c:pt>
                <c:pt idx="3594">
                  <c:v>0.7334387</c:v>
                </c:pt>
                <c:pt idx="3595">
                  <c:v>0.82579029999999998</c:v>
                </c:pt>
                <c:pt idx="3596">
                  <c:v>0.83171640000000002</c:v>
                </c:pt>
                <c:pt idx="3597">
                  <c:v>0.8058805</c:v>
                </c:pt>
                <c:pt idx="3598">
                  <c:v>0.88056400000000001</c:v>
                </c:pt>
                <c:pt idx="3599">
                  <c:v>0.85629</c:v>
                </c:pt>
                <c:pt idx="3600">
                  <c:v>0.93947060000000004</c:v>
                </c:pt>
                <c:pt idx="3601">
                  <c:v>0.9774912</c:v>
                </c:pt>
                <c:pt idx="3602">
                  <c:v>0.96031889999999998</c:v>
                </c:pt>
                <c:pt idx="3603">
                  <c:v>0.92769000000000001</c:v>
                </c:pt>
                <c:pt idx="3604">
                  <c:v>0.93133489999999997</c:v>
                </c:pt>
                <c:pt idx="3605">
                  <c:v>0.92958350000000001</c:v>
                </c:pt>
                <c:pt idx="3606">
                  <c:v>0.9315833</c:v>
                </c:pt>
                <c:pt idx="3607">
                  <c:v>0.9304808</c:v>
                </c:pt>
                <c:pt idx="3608">
                  <c:v>0.92838109999999996</c:v>
                </c:pt>
                <c:pt idx="3609">
                  <c:v>0.92839170000000004</c:v>
                </c:pt>
                <c:pt idx="3610">
                  <c:v>0.90954570000000001</c:v>
                </c:pt>
                <c:pt idx="3611">
                  <c:v>0.92710110000000001</c:v>
                </c:pt>
                <c:pt idx="3612">
                  <c:v>0.91506140000000002</c:v>
                </c:pt>
                <c:pt idx="3613">
                  <c:v>0.89556139999999995</c:v>
                </c:pt>
                <c:pt idx="3614">
                  <c:v>0.88351429999999997</c:v>
                </c:pt>
                <c:pt idx="3615">
                  <c:v>0.90062489999999995</c:v>
                </c:pt>
                <c:pt idx="3616">
                  <c:v>0.90294640000000004</c:v>
                </c:pt>
                <c:pt idx="3617">
                  <c:v>0.8981209</c:v>
                </c:pt>
                <c:pt idx="3618">
                  <c:v>0.91077830000000004</c:v>
                </c:pt>
                <c:pt idx="3619">
                  <c:v>0.90922320000000001</c:v>
                </c:pt>
                <c:pt idx="3620">
                  <c:v>0.9328244</c:v>
                </c:pt>
                <c:pt idx="3621">
                  <c:v>0.93714520000000001</c:v>
                </c:pt>
                <c:pt idx="3622">
                  <c:v>0.92397870000000004</c:v>
                </c:pt>
                <c:pt idx="3623">
                  <c:v>0.92176970000000003</c:v>
                </c:pt>
                <c:pt idx="3624">
                  <c:v>0.90709530000000005</c:v>
                </c:pt>
                <c:pt idx="3625">
                  <c:v>0.90984240000000005</c:v>
                </c:pt>
                <c:pt idx="3626">
                  <c:v>0.90849480000000005</c:v>
                </c:pt>
                <c:pt idx="3627">
                  <c:v>0.90348430000000002</c:v>
                </c:pt>
                <c:pt idx="3628">
                  <c:v>0.89133510000000005</c:v>
                </c:pt>
                <c:pt idx="3629">
                  <c:v>0.89513089999999995</c:v>
                </c:pt>
                <c:pt idx="3630">
                  <c:v>0.77511850000000004</c:v>
                </c:pt>
                <c:pt idx="3631">
                  <c:v>0.79034360000000003</c:v>
                </c:pt>
                <c:pt idx="3632">
                  <c:v>0.76932199999999995</c:v>
                </c:pt>
                <c:pt idx="3633">
                  <c:v>0.78503500000000004</c:v>
                </c:pt>
                <c:pt idx="3634">
                  <c:v>0.7902941</c:v>
                </c:pt>
                <c:pt idx="3635">
                  <c:v>0.79639119999999997</c:v>
                </c:pt>
                <c:pt idx="3636">
                  <c:v>0.80373470000000002</c:v>
                </c:pt>
                <c:pt idx="3637">
                  <c:v>0.79590179999999999</c:v>
                </c:pt>
                <c:pt idx="3638">
                  <c:v>0.79357420000000001</c:v>
                </c:pt>
                <c:pt idx="3639">
                  <c:v>0.80102969999999996</c:v>
                </c:pt>
                <c:pt idx="3640">
                  <c:v>0.90355640000000004</c:v>
                </c:pt>
                <c:pt idx="3641">
                  <c:v>0.91633370000000003</c:v>
                </c:pt>
                <c:pt idx="3642">
                  <c:v>0.93728590000000001</c:v>
                </c:pt>
                <c:pt idx="3643">
                  <c:v>0.9042521</c:v>
                </c:pt>
                <c:pt idx="3644">
                  <c:v>0.92222579999999998</c:v>
                </c:pt>
                <c:pt idx="3645">
                  <c:v>0.93811080000000002</c:v>
                </c:pt>
                <c:pt idx="3646">
                  <c:v>0.94054550000000003</c:v>
                </c:pt>
                <c:pt idx="3647">
                  <c:v>0.9461678</c:v>
                </c:pt>
                <c:pt idx="3648">
                  <c:v>0.9447913</c:v>
                </c:pt>
                <c:pt idx="3649">
                  <c:v>0.92415139999999996</c:v>
                </c:pt>
                <c:pt idx="3650">
                  <c:v>0.90832230000000003</c:v>
                </c:pt>
                <c:pt idx="3651">
                  <c:v>0.95868160000000002</c:v>
                </c:pt>
                <c:pt idx="3652">
                  <c:v>0.95552349999999997</c:v>
                </c:pt>
                <c:pt idx="3653">
                  <c:v>0.91189310000000001</c:v>
                </c:pt>
                <c:pt idx="3654">
                  <c:v>0.90974370000000004</c:v>
                </c:pt>
                <c:pt idx="3655">
                  <c:v>0.91351749999999998</c:v>
                </c:pt>
                <c:pt idx="3656">
                  <c:v>0.89311130000000005</c:v>
                </c:pt>
                <c:pt idx="3657">
                  <c:v>0.87765380000000004</c:v>
                </c:pt>
                <c:pt idx="3658">
                  <c:v>0.87796359999999996</c:v>
                </c:pt>
                <c:pt idx="3659">
                  <c:v>0.86700080000000002</c:v>
                </c:pt>
                <c:pt idx="3660">
                  <c:v>0.77511850000000004</c:v>
                </c:pt>
                <c:pt idx="3661">
                  <c:v>0.79034360000000003</c:v>
                </c:pt>
                <c:pt idx="3662">
                  <c:v>0.76932199999999995</c:v>
                </c:pt>
                <c:pt idx="3663">
                  <c:v>0.78503500000000004</c:v>
                </c:pt>
                <c:pt idx="3664">
                  <c:v>0.7902941</c:v>
                </c:pt>
                <c:pt idx="3665">
                  <c:v>0.79639119999999997</c:v>
                </c:pt>
                <c:pt idx="3666">
                  <c:v>0.80373470000000002</c:v>
                </c:pt>
                <c:pt idx="3667">
                  <c:v>0.79590179999999999</c:v>
                </c:pt>
                <c:pt idx="3668">
                  <c:v>0.79357420000000001</c:v>
                </c:pt>
                <c:pt idx="3669">
                  <c:v>0.80102969999999996</c:v>
                </c:pt>
                <c:pt idx="3670">
                  <c:v>0.86163489999999998</c:v>
                </c:pt>
                <c:pt idx="3671">
                  <c:v>0.85114999999999996</c:v>
                </c:pt>
                <c:pt idx="3672">
                  <c:v>0.81594659999999997</c:v>
                </c:pt>
                <c:pt idx="3673">
                  <c:v>0.79301200000000005</c:v>
                </c:pt>
                <c:pt idx="3674">
                  <c:v>0.78303460000000003</c:v>
                </c:pt>
                <c:pt idx="3675">
                  <c:v>0.77904770000000001</c:v>
                </c:pt>
                <c:pt idx="3676">
                  <c:v>0.79994770000000004</c:v>
                </c:pt>
                <c:pt idx="3677">
                  <c:v>0.80479780000000001</c:v>
                </c:pt>
                <c:pt idx="3678">
                  <c:v>0.81441189999999997</c:v>
                </c:pt>
                <c:pt idx="3679">
                  <c:v>0.79935659999999997</c:v>
                </c:pt>
                <c:pt idx="3680">
                  <c:v>0.77511850000000004</c:v>
                </c:pt>
                <c:pt idx="3681">
                  <c:v>0.79034360000000003</c:v>
                </c:pt>
                <c:pt idx="3682">
                  <c:v>0.76932199999999995</c:v>
                </c:pt>
                <c:pt idx="3683">
                  <c:v>0.78503500000000004</c:v>
                </c:pt>
                <c:pt idx="3684">
                  <c:v>0.7902941</c:v>
                </c:pt>
                <c:pt idx="3685">
                  <c:v>0.79639119999999997</c:v>
                </c:pt>
                <c:pt idx="3686">
                  <c:v>0.80373470000000002</c:v>
                </c:pt>
                <c:pt idx="3687">
                  <c:v>0.79590179999999999</c:v>
                </c:pt>
                <c:pt idx="3688">
                  <c:v>0.79357420000000001</c:v>
                </c:pt>
                <c:pt idx="3689">
                  <c:v>0.80102969999999996</c:v>
                </c:pt>
                <c:pt idx="3690">
                  <c:v>0.89768199999999998</c:v>
                </c:pt>
                <c:pt idx="3691">
                  <c:v>0.93866780000000005</c:v>
                </c:pt>
                <c:pt idx="3692">
                  <c:v>0.92847150000000001</c:v>
                </c:pt>
                <c:pt idx="3693">
                  <c:v>0.87134940000000005</c:v>
                </c:pt>
                <c:pt idx="3694">
                  <c:v>0.89653939999999999</c:v>
                </c:pt>
                <c:pt idx="3695">
                  <c:v>0.89473119999999995</c:v>
                </c:pt>
                <c:pt idx="3696">
                  <c:v>0.87893589999999999</c:v>
                </c:pt>
                <c:pt idx="3697">
                  <c:v>0.87259209999999998</c:v>
                </c:pt>
                <c:pt idx="3698">
                  <c:v>0.87121459999999995</c:v>
                </c:pt>
                <c:pt idx="3699">
                  <c:v>0.87161489999999997</c:v>
                </c:pt>
                <c:pt idx="3700">
                  <c:v>0.89768199999999998</c:v>
                </c:pt>
                <c:pt idx="3701">
                  <c:v>0.93866780000000005</c:v>
                </c:pt>
                <c:pt idx="3702">
                  <c:v>0.92847150000000001</c:v>
                </c:pt>
                <c:pt idx="3703">
                  <c:v>0.87134940000000005</c:v>
                </c:pt>
                <c:pt idx="3704">
                  <c:v>0.89653939999999999</c:v>
                </c:pt>
                <c:pt idx="3705">
                  <c:v>0.89473119999999995</c:v>
                </c:pt>
                <c:pt idx="3706">
                  <c:v>0.87893589999999999</c:v>
                </c:pt>
                <c:pt idx="3707">
                  <c:v>0.87259209999999998</c:v>
                </c:pt>
                <c:pt idx="3708">
                  <c:v>0.87121459999999995</c:v>
                </c:pt>
                <c:pt idx="3709">
                  <c:v>0.87161489999999997</c:v>
                </c:pt>
                <c:pt idx="3710">
                  <c:v>0.89768199999999998</c:v>
                </c:pt>
                <c:pt idx="3711">
                  <c:v>0.93866780000000005</c:v>
                </c:pt>
                <c:pt idx="3712">
                  <c:v>0.92847150000000001</c:v>
                </c:pt>
                <c:pt idx="3713">
                  <c:v>0.87134940000000005</c:v>
                </c:pt>
                <c:pt idx="3714">
                  <c:v>0.89653939999999999</c:v>
                </c:pt>
                <c:pt idx="3715">
                  <c:v>0.89473119999999995</c:v>
                </c:pt>
                <c:pt idx="3716">
                  <c:v>0.87893589999999999</c:v>
                </c:pt>
                <c:pt idx="3717">
                  <c:v>0.87259209999999998</c:v>
                </c:pt>
                <c:pt idx="3718">
                  <c:v>0.87121459999999995</c:v>
                </c:pt>
                <c:pt idx="3719">
                  <c:v>0.87161489999999997</c:v>
                </c:pt>
                <c:pt idx="3720">
                  <c:v>0.85450470000000001</c:v>
                </c:pt>
                <c:pt idx="3721">
                  <c:v>0.89022769999999996</c:v>
                </c:pt>
                <c:pt idx="3722">
                  <c:v>0.89365910000000004</c:v>
                </c:pt>
                <c:pt idx="3723">
                  <c:v>0.9002658</c:v>
                </c:pt>
                <c:pt idx="3724">
                  <c:v>0.90809200000000001</c:v>
                </c:pt>
                <c:pt idx="3725">
                  <c:v>0.91931099999999999</c:v>
                </c:pt>
                <c:pt idx="3726">
                  <c:v>0.92115519999999995</c:v>
                </c:pt>
                <c:pt idx="3727">
                  <c:v>0.92632970000000003</c:v>
                </c:pt>
                <c:pt idx="3728">
                  <c:v>0.95031299999999996</c:v>
                </c:pt>
                <c:pt idx="3729">
                  <c:v>0.95271700000000004</c:v>
                </c:pt>
                <c:pt idx="3730">
                  <c:v>0.84090940000000003</c:v>
                </c:pt>
                <c:pt idx="3731">
                  <c:v>0.84778399999999998</c:v>
                </c:pt>
                <c:pt idx="3732">
                  <c:v>0.84066870000000005</c:v>
                </c:pt>
                <c:pt idx="3733">
                  <c:v>0.84054549999999995</c:v>
                </c:pt>
                <c:pt idx="3734">
                  <c:v>0.85310299999999994</c:v>
                </c:pt>
                <c:pt idx="3735">
                  <c:v>0.84716060000000004</c:v>
                </c:pt>
                <c:pt idx="3736">
                  <c:v>0.83628760000000002</c:v>
                </c:pt>
                <c:pt idx="3737">
                  <c:v>0.83649779999999996</c:v>
                </c:pt>
                <c:pt idx="3738">
                  <c:v>0.83529310000000001</c:v>
                </c:pt>
                <c:pt idx="3739">
                  <c:v>0.82181389999999999</c:v>
                </c:pt>
                <c:pt idx="3740">
                  <c:v>0.9216261</c:v>
                </c:pt>
                <c:pt idx="3741">
                  <c:v>0.94065180000000004</c:v>
                </c:pt>
                <c:pt idx="3742">
                  <c:v>0.93682290000000001</c:v>
                </c:pt>
                <c:pt idx="3743">
                  <c:v>0.90914890000000004</c:v>
                </c:pt>
                <c:pt idx="3744">
                  <c:v>0.91597890000000004</c:v>
                </c:pt>
                <c:pt idx="3745">
                  <c:v>0.93745979999999995</c:v>
                </c:pt>
                <c:pt idx="3746">
                  <c:v>0.93898029999999999</c:v>
                </c:pt>
                <c:pt idx="3747">
                  <c:v>0.93878649999999997</c:v>
                </c:pt>
                <c:pt idx="3748">
                  <c:v>0.928728</c:v>
                </c:pt>
                <c:pt idx="3749">
                  <c:v>0.91344000000000003</c:v>
                </c:pt>
                <c:pt idx="3750">
                  <c:v>0.8963044</c:v>
                </c:pt>
                <c:pt idx="3751">
                  <c:v>0.88806890000000005</c:v>
                </c:pt>
                <c:pt idx="3752">
                  <c:v>0.90692870000000003</c:v>
                </c:pt>
                <c:pt idx="3753">
                  <c:v>0.88198109999999996</c:v>
                </c:pt>
                <c:pt idx="3754">
                  <c:v>0.90320060000000002</c:v>
                </c:pt>
                <c:pt idx="3755">
                  <c:v>0.93071340000000002</c:v>
                </c:pt>
                <c:pt idx="3756">
                  <c:v>0.93415360000000003</c:v>
                </c:pt>
                <c:pt idx="3757">
                  <c:v>0.91181679999999998</c:v>
                </c:pt>
                <c:pt idx="3758">
                  <c:v>0.89596160000000002</c:v>
                </c:pt>
                <c:pt idx="3759">
                  <c:v>0.91878280000000001</c:v>
                </c:pt>
                <c:pt idx="3760">
                  <c:v>0.87705619999999995</c:v>
                </c:pt>
                <c:pt idx="3761">
                  <c:v>0.88351210000000002</c:v>
                </c:pt>
                <c:pt idx="3762">
                  <c:v>0.88844319999999999</c:v>
                </c:pt>
                <c:pt idx="3763">
                  <c:v>0.87247110000000005</c:v>
                </c:pt>
                <c:pt idx="3764">
                  <c:v>0.86626210000000003</c:v>
                </c:pt>
                <c:pt idx="3765">
                  <c:v>0.87518739999999995</c:v>
                </c:pt>
                <c:pt idx="3766">
                  <c:v>0.86443110000000001</c:v>
                </c:pt>
                <c:pt idx="3767">
                  <c:v>0.85795569999999999</c:v>
                </c:pt>
                <c:pt idx="3768">
                  <c:v>0.85853049999999997</c:v>
                </c:pt>
                <c:pt idx="3769">
                  <c:v>0.86212639999999996</c:v>
                </c:pt>
                <c:pt idx="3770">
                  <c:v>0.93947060000000004</c:v>
                </c:pt>
                <c:pt idx="3771">
                  <c:v>0.9774912</c:v>
                </c:pt>
                <c:pt idx="3772">
                  <c:v>0.96031889999999998</c:v>
                </c:pt>
                <c:pt idx="3773">
                  <c:v>0.92769000000000001</c:v>
                </c:pt>
                <c:pt idx="3774">
                  <c:v>0.93133489999999997</c:v>
                </c:pt>
                <c:pt idx="3775">
                  <c:v>0.92958350000000001</c:v>
                </c:pt>
                <c:pt idx="3776">
                  <c:v>0.9315833</c:v>
                </c:pt>
                <c:pt idx="3777">
                  <c:v>0.9304808</c:v>
                </c:pt>
                <c:pt idx="3778">
                  <c:v>0.92838109999999996</c:v>
                </c:pt>
                <c:pt idx="3779">
                  <c:v>0.92839170000000004</c:v>
                </c:pt>
                <c:pt idx="3780">
                  <c:v>0.9328244</c:v>
                </c:pt>
                <c:pt idx="3781">
                  <c:v>0.93714520000000001</c:v>
                </c:pt>
                <c:pt idx="3782">
                  <c:v>0.92397870000000004</c:v>
                </c:pt>
                <c:pt idx="3783">
                  <c:v>0.92176970000000003</c:v>
                </c:pt>
                <c:pt idx="3784">
                  <c:v>0.90709530000000005</c:v>
                </c:pt>
                <c:pt idx="3785">
                  <c:v>0.90984240000000005</c:v>
                </c:pt>
                <c:pt idx="3786">
                  <c:v>0.90849480000000005</c:v>
                </c:pt>
                <c:pt idx="3787">
                  <c:v>0.90348430000000002</c:v>
                </c:pt>
                <c:pt idx="3788">
                  <c:v>0.89133510000000005</c:v>
                </c:pt>
                <c:pt idx="3789">
                  <c:v>0.89513089999999995</c:v>
                </c:pt>
                <c:pt idx="3790">
                  <c:v>0.8165808</c:v>
                </c:pt>
                <c:pt idx="3791">
                  <c:v>0.8051007</c:v>
                </c:pt>
                <c:pt idx="3792">
                  <c:v>0.80769429999999998</c:v>
                </c:pt>
                <c:pt idx="3793">
                  <c:v>0.80578780000000005</c:v>
                </c:pt>
                <c:pt idx="3794">
                  <c:v>0.81809929999999997</c:v>
                </c:pt>
                <c:pt idx="3795">
                  <c:v>0.83001040000000004</c:v>
                </c:pt>
                <c:pt idx="3796">
                  <c:v>0.85438689999999995</c:v>
                </c:pt>
                <c:pt idx="3797">
                  <c:v>0.85285520000000004</c:v>
                </c:pt>
                <c:pt idx="3798">
                  <c:v>0.85396119999999998</c:v>
                </c:pt>
                <c:pt idx="3799">
                  <c:v>0.85050680000000001</c:v>
                </c:pt>
                <c:pt idx="3800">
                  <c:v>0.87705619999999995</c:v>
                </c:pt>
                <c:pt idx="3801">
                  <c:v>0.88351210000000002</c:v>
                </c:pt>
                <c:pt idx="3802">
                  <c:v>0.88844319999999999</c:v>
                </c:pt>
                <c:pt idx="3803">
                  <c:v>0.87247110000000005</c:v>
                </c:pt>
                <c:pt idx="3804">
                  <c:v>0.86626210000000003</c:v>
                </c:pt>
                <c:pt idx="3805">
                  <c:v>0.87518739999999995</c:v>
                </c:pt>
                <c:pt idx="3806">
                  <c:v>0.86443110000000001</c:v>
                </c:pt>
                <c:pt idx="3807">
                  <c:v>0.85795569999999999</c:v>
                </c:pt>
                <c:pt idx="3808">
                  <c:v>0.85853049999999997</c:v>
                </c:pt>
                <c:pt idx="3809">
                  <c:v>0.86212639999999996</c:v>
                </c:pt>
                <c:pt idx="3810">
                  <c:v>0.87705619999999995</c:v>
                </c:pt>
                <c:pt idx="3811">
                  <c:v>0.88351210000000002</c:v>
                </c:pt>
                <c:pt idx="3812">
                  <c:v>0.88844319999999999</c:v>
                </c:pt>
                <c:pt idx="3813">
                  <c:v>0.87247110000000005</c:v>
                </c:pt>
                <c:pt idx="3814">
                  <c:v>0.86626210000000003</c:v>
                </c:pt>
                <c:pt idx="3815">
                  <c:v>0.87518739999999995</c:v>
                </c:pt>
                <c:pt idx="3816">
                  <c:v>0.86443110000000001</c:v>
                </c:pt>
                <c:pt idx="3817">
                  <c:v>0.85795569999999999</c:v>
                </c:pt>
                <c:pt idx="3818">
                  <c:v>0.85853049999999997</c:v>
                </c:pt>
                <c:pt idx="3819">
                  <c:v>0.86212639999999996</c:v>
                </c:pt>
                <c:pt idx="3820">
                  <c:v>0.89768199999999998</c:v>
                </c:pt>
                <c:pt idx="3821">
                  <c:v>0.93866780000000005</c:v>
                </c:pt>
                <c:pt idx="3822">
                  <c:v>0.92847150000000001</c:v>
                </c:pt>
                <c:pt idx="3823">
                  <c:v>0.87134940000000005</c:v>
                </c:pt>
                <c:pt idx="3824">
                  <c:v>0.89653939999999999</c:v>
                </c:pt>
                <c:pt idx="3825">
                  <c:v>0.89473119999999995</c:v>
                </c:pt>
                <c:pt idx="3826">
                  <c:v>0.87893589999999999</c:v>
                </c:pt>
                <c:pt idx="3827">
                  <c:v>0.87259209999999998</c:v>
                </c:pt>
                <c:pt idx="3828">
                  <c:v>0.87121459999999995</c:v>
                </c:pt>
                <c:pt idx="3829">
                  <c:v>0.87161489999999997</c:v>
                </c:pt>
                <c:pt idx="3830">
                  <c:v>0.58150979999999997</c:v>
                </c:pt>
                <c:pt idx="3831">
                  <c:v>0.61698030000000004</c:v>
                </c:pt>
                <c:pt idx="3832">
                  <c:v>0.72860130000000001</c:v>
                </c:pt>
                <c:pt idx="3833">
                  <c:v>0.56694639999999996</c:v>
                </c:pt>
                <c:pt idx="3834">
                  <c:v>0.53655330000000001</c:v>
                </c:pt>
                <c:pt idx="3835">
                  <c:v>0.81507180000000001</c:v>
                </c:pt>
                <c:pt idx="3836">
                  <c:v>0.72620709999999999</c:v>
                </c:pt>
                <c:pt idx="3837">
                  <c:v>0.82098079999999996</c:v>
                </c:pt>
                <c:pt idx="3838">
                  <c:v>0.98115870000000005</c:v>
                </c:pt>
                <c:pt idx="3839">
                  <c:v>0.76463119999999996</c:v>
                </c:pt>
                <c:pt idx="3840">
                  <c:v>0.89768199999999998</c:v>
                </c:pt>
                <c:pt idx="3841">
                  <c:v>0.93866780000000005</c:v>
                </c:pt>
                <c:pt idx="3842">
                  <c:v>0.92847150000000001</c:v>
                </c:pt>
                <c:pt idx="3843">
                  <c:v>0.87134940000000005</c:v>
                </c:pt>
                <c:pt idx="3844">
                  <c:v>0.89653939999999999</c:v>
                </c:pt>
                <c:pt idx="3845">
                  <c:v>0.89473119999999995</c:v>
                </c:pt>
                <c:pt idx="3846">
                  <c:v>0.87893589999999999</c:v>
                </c:pt>
                <c:pt idx="3847">
                  <c:v>0.87259209999999998</c:v>
                </c:pt>
                <c:pt idx="3848">
                  <c:v>0.87121459999999995</c:v>
                </c:pt>
                <c:pt idx="3849">
                  <c:v>0.87161489999999997</c:v>
                </c:pt>
                <c:pt idx="3850">
                  <c:v>0.77511850000000004</c:v>
                </c:pt>
                <c:pt idx="3851">
                  <c:v>0.79034360000000003</c:v>
                </c:pt>
                <c:pt idx="3852">
                  <c:v>0.76932199999999995</c:v>
                </c:pt>
                <c:pt idx="3853">
                  <c:v>0.78503500000000004</c:v>
                </c:pt>
                <c:pt idx="3854">
                  <c:v>0.7902941</c:v>
                </c:pt>
                <c:pt idx="3855">
                  <c:v>0.79639119999999997</c:v>
                </c:pt>
                <c:pt idx="3856">
                  <c:v>0.80373470000000002</c:v>
                </c:pt>
                <c:pt idx="3857">
                  <c:v>0.79590179999999999</c:v>
                </c:pt>
                <c:pt idx="3858">
                  <c:v>0.79357420000000001</c:v>
                </c:pt>
                <c:pt idx="3859">
                  <c:v>0.80102969999999996</c:v>
                </c:pt>
                <c:pt idx="3860">
                  <c:v>0.95347190000000004</c:v>
                </c:pt>
                <c:pt idx="3861">
                  <c:v>0.97884139999999997</c:v>
                </c:pt>
                <c:pt idx="3862">
                  <c:v>0.98265599999999997</c:v>
                </c:pt>
                <c:pt idx="3863">
                  <c:v>0.94278150000000005</c:v>
                </c:pt>
                <c:pt idx="3864">
                  <c:v>0.9403821</c:v>
                </c:pt>
                <c:pt idx="3865">
                  <c:v>0.94421149999999998</c:v>
                </c:pt>
                <c:pt idx="3866">
                  <c:v>0.93307929999999994</c:v>
                </c:pt>
                <c:pt idx="3867">
                  <c:v>0.94155759999999999</c:v>
                </c:pt>
                <c:pt idx="3868">
                  <c:v>0.94090929999999995</c:v>
                </c:pt>
                <c:pt idx="3869">
                  <c:v>0.9403937</c:v>
                </c:pt>
                <c:pt idx="3870">
                  <c:v>0.77511850000000004</c:v>
                </c:pt>
                <c:pt idx="3871">
                  <c:v>0.79034360000000003</c:v>
                </c:pt>
                <c:pt idx="3872">
                  <c:v>0.76932199999999995</c:v>
                </c:pt>
                <c:pt idx="3873">
                  <c:v>0.78503500000000004</c:v>
                </c:pt>
                <c:pt idx="3874">
                  <c:v>0.7902941</c:v>
                </c:pt>
                <c:pt idx="3875">
                  <c:v>0.79639119999999997</c:v>
                </c:pt>
                <c:pt idx="3876">
                  <c:v>0.80373470000000002</c:v>
                </c:pt>
                <c:pt idx="3877">
                  <c:v>0.79590179999999999</c:v>
                </c:pt>
                <c:pt idx="3878">
                  <c:v>0.79357420000000001</c:v>
                </c:pt>
                <c:pt idx="3879">
                  <c:v>0.80102969999999996</c:v>
                </c:pt>
                <c:pt idx="3880">
                  <c:v>0.93947060000000004</c:v>
                </c:pt>
                <c:pt idx="3881">
                  <c:v>0.9774912</c:v>
                </c:pt>
                <c:pt idx="3882">
                  <c:v>0.96031889999999998</c:v>
                </c:pt>
                <c:pt idx="3883">
                  <c:v>0.92769000000000001</c:v>
                </c:pt>
                <c:pt idx="3884">
                  <c:v>0.93133489999999997</c:v>
                </c:pt>
                <c:pt idx="3885">
                  <c:v>0.92958350000000001</c:v>
                </c:pt>
                <c:pt idx="3886">
                  <c:v>0.9315833</c:v>
                </c:pt>
                <c:pt idx="3887">
                  <c:v>0.9304808</c:v>
                </c:pt>
                <c:pt idx="3888">
                  <c:v>0.92838109999999996</c:v>
                </c:pt>
                <c:pt idx="3889">
                  <c:v>0.92839170000000004</c:v>
                </c:pt>
                <c:pt idx="3890">
                  <c:v>0.89768199999999998</c:v>
                </c:pt>
                <c:pt idx="3891">
                  <c:v>0.93866780000000005</c:v>
                </c:pt>
                <c:pt idx="3892">
                  <c:v>0.92847150000000001</c:v>
                </c:pt>
                <c:pt idx="3893">
                  <c:v>0.87134940000000005</c:v>
                </c:pt>
                <c:pt idx="3894">
                  <c:v>0.89653939999999999</c:v>
                </c:pt>
                <c:pt idx="3895">
                  <c:v>0.89473119999999995</c:v>
                </c:pt>
                <c:pt idx="3896">
                  <c:v>0.87893589999999999</c:v>
                </c:pt>
                <c:pt idx="3897">
                  <c:v>0.87259209999999998</c:v>
                </c:pt>
                <c:pt idx="3898">
                  <c:v>0.87121459999999995</c:v>
                </c:pt>
                <c:pt idx="3899">
                  <c:v>0.87161489999999997</c:v>
                </c:pt>
                <c:pt idx="3900">
                  <c:v>0.93399759999999998</c:v>
                </c:pt>
                <c:pt idx="3901">
                  <c:v>0.93967909999999999</c:v>
                </c:pt>
                <c:pt idx="3902">
                  <c:v>0.9485652</c:v>
                </c:pt>
                <c:pt idx="3903">
                  <c:v>0.95488070000000003</c:v>
                </c:pt>
                <c:pt idx="3904">
                  <c:v>0.95568330000000001</c:v>
                </c:pt>
                <c:pt idx="3905">
                  <c:v>0.94970909999999997</c:v>
                </c:pt>
                <c:pt idx="3906">
                  <c:v>0.946685</c:v>
                </c:pt>
                <c:pt idx="3907">
                  <c:v>0.94766839999999997</c:v>
                </c:pt>
                <c:pt idx="3908">
                  <c:v>0.95134819999999998</c:v>
                </c:pt>
                <c:pt idx="3909">
                  <c:v>0.95782460000000003</c:v>
                </c:pt>
                <c:pt idx="3910">
                  <c:v>0.8944029</c:v>
                </c:pt>
                <c:pt idx="3911">
                  <c:v>0.90677140000000001</c:v>
                </c:pt>
                <c:pt idx="3912">
                  <c:v>0.93590329999999999</c:v>
                </c:pt>
                <c:pt idx="3913">
                  <c:v>0.82252689999999995</c:v>
                </c:pt>
                <c:pt idx="3914">
                  <c:v>0.81912200000000002</c:v>
                </c:pt>
                <c:pt idx="3915">
                  <c:v>0.84677550000000001</c:v>
                </c:pt>
                <c:pt idx="3916">
                  <c:v>0.82367590000000002</c:v>
                </c:pt>
                <c:pt idx="3917">
                  <c:v>0.76979500000000001</c:v>
                </c:pt>
                <c:pt idx="3918">
                  <c:v>0.77499879999999999</c:v>
                </c:pt>
                <c:pt idx="3919">
                  <c:v>0.77952710000000003</c:v>
                </c:pt>
                <c:pt idx="3920">
                  <c:v>0.71818099999999996</c:v>
                </c:pt>
                <c:pt idx="3921">
                  <c:v>0.73423119999999997</c:v>
                </c:pt>
                <c:pt idx="3922">
                  <c:v>0.71687610000000002</c:v>
                </c:pt>
                <c:pt idx="3923">
                  <c:v>0.71363880000000002</c:v>
                </c:pt>
                <c:pt idx="3924">
                  <c:v>0.73334679999999997</c:v>
                </c:pt>
                <c:pt idx="3925">
                  <c:v>0.72521040000000003</c:v>
                </c:pt>
                <c:pt idx="3926">
                  <c:v>0.73490109999999997</c:v>
                </c:pt>
                <c:pt idx="3927">
                  <c:v>0.78653839999999997</c:v>
                </c:pt>
                <c:pt idx="3928">
                  <c:v>0.78837619999999997</c:v>
                </c:pt>
                <c:pt idx="3929">
                  <c:v>0.78732480000000005</c:v>
                </c:pt>
                <c:pt idx="3930">
                  <c:v>0.85047629999999996</c:v>
                </c:pt>
                <c:pt idx="3931">
                  <c:v>0.88372700000000004</c:v>
                </c:pt>
                <c:pt idx="3932">
                  <c:v>0.89379699999999995</c:v>
                </c:pt>
                <c:pt idx="3933">
                  <c:v>0.88307860000000005</c:v>
                </c:pt>
                <c:pt idx="3934">
                  <c:v>0.89619859999999996</c:v>
                </c:pt>
                <c:pt idx="3935">
                  <c:v>0.90261449999999999</c:v>
                </c:pt>
                <c:pt idx="3936">
                  <c:v>0.88907559999999997</c:v>
                </c:pt>
                <c:pt idx="3937">
                  <c:v>0.88352889999999995</c:v>
                </c:pt>
                <c:pt idx="3938">
                  <c:v>0.86933450000000001</c:v>
                </c:pt>
                <c:pt idx="3939">
                  <c:v>0.88546829999999999</c:v>
                </c:pt>
                <c:pt idx="3940">
                  <c:v>0.90822259999999999</c:v>
                </c:pt>
                <c:pt idx="3941">
                  <c:v>0.97142689999999998</c:v>
                </c:pt>
                <c:pt idx="3942">
                  <c:v>0.92646130000000004</c:v>
                </c:pt>
                <c:pt idx="3943">
                  <c:v>0.90141729999999998</c:v>
                </c:pt>
                <c:pt idx="3944">
                  <c:v>0.91607890000000003</c:v>
                </c:pt>
                <c:pt idx="3945">
                  <c:v>0.93344289999999996</c:v>
                </c:pt>
                <c:pt idx="3946">
                  <c:v>0.93996570000000002</c:v>
                </c:pt>
                <c:pt idx="3947">
                  <c:v>0.92681500000000006</c:v>
                </c:pt>
                <c:pt idx="3948">
                  <c:v>0.93196210000000002</c:v>
                </c:pt>
                <c:pt idx="3949">
                  <c:v>0.93273499999999998</c:v>
                </c:pt>
                <c:pt idx="3950">
                  <c:v>0.83269550000000003</c:v>
                </c:pt>
                <c:pt idx="3951">
                  <c:v>0.8435435</c:v>
                </c:pt>
                <c:pt idx="3952">
                  <c:v>0.81192759999999997</c:v>
                </c:pt>
                <c:pt idx="3953">
                  <c:v>0.83565959999999995</c:v>
                </c:pt>
                <c:pt idx="3954">
                  <c:v>0.818828</c:v>
                </c:pt>
                <c:pt idx="3955">
                  <c:v>0.82678750000000001</c:v>
                </c:pt>
                <c:pt idx="3956">
                  <c:v>0.84695659999999995</c:v>
                </c:pt>
                <c:pt idx="3957">
                  <c:v>0.84559359999999995</c:v>
                </c:pt>
                <c:pt idx="3958">
                  <c:v>0.84712730000000003</c:v>
                </c:pt>
                <c:pt idx="3959">
                  <c:v>0.84119730000000004</c:v>
                </c:pt>
                <c:pt idx="3960">
                  <c:v>0.89768199999999998</c:v>
                </c:pt>
                <c:pt idx="3961">
                  <c:v>0.93866780000000005</c:v>
                </c:pt>
                <c:pt idx="3962">
                  <c:v>0.92847150000000001</c:v>
                </c:pt>
                <c:pt idx="3963">
                  <c:v>0.87134940000000005</c:v>
                </c:pt>
                <c:pt idx="3964">
                  <c:v>0.89653939999999999</c:v>
                </c:pt>
                <c:pt idx="3965">
                  <c:v>0.89473119999999995</c:v>
                </c:pt>
                <c:pt idx="3966">
                  <c:v>0.87893589999999999</c:v>
                </c:pt>
                <c:pt idx="3967">
                  <c:v>0.87259209999999998</c:v>
                </c:pt>
                <c:pt idx="3968">
                  <c:v>0.87121459999999995</c:v>
                </c:pt>
                <c:pt idx="3969">
                  <c:v>0.87161489999999997</c:v>
                </c:pt>
                <c:pt idx="3970">
                  <c:v>0.95347190000000004</c:v>
                </c:pt>
                <c:pt idx="3971">
                  <c:v>0.97884139999999997</c:v>
                </c:pt>
                <c:pt idx="3972">
                  <c:v>0.98265599999999997</c:v>
                </c:pt>
                <c:pt idx="3973">
                  <c:v>0.94278150000000005</c:v>
                </c:pt>
                <c:pt idx="3974">
                  <c:v>0.9403821</c:v>
                </c:pt>
                <c:pt idx="3975">
                  <c:v>0.94421149999999998</c:v>
                </c:pt>
                <c:pt idx="3976">
                  <c:v>0.93307929999999994</c:v>
                </c:pt>
                <c:pt idx="3977">
                  <c:v>0.94155759999999999</c:v>
                </c:pt>
                <c:pt idx="3978">
                  <c:v>0.94090929999999995</c:v>
                </c:pt>
                <c:pt idx="3979">
                  <c:v>0.9403937</c:v>
                </c:pt>
                <c:pt idx="3980">
                  <c:v>0.891571</c:v>
                </c:pt>
                <c:pt idx="3981">
                  <c:v>0.91764979999999996</c:v>
                </c:pt>
                <c:pt idx="3982">
                  <c:v>0.9505789</c:v>
                </c:pt>
                <c:pt idx="3983">
                  <c:v>0.90695890000000001</c:v>
                </c:pt>
                <c:pt idx="3984">
                  <c:v>0.89743850000000003</c:v>
                </c:pt>
                <c:pt idx="3985">
                  <c:v>0.90797510000000003</c:v>
                </c:pt>
                <c:pt idx="3986">
                  <c:v>0.91745920000000003</c:v>
                </c:pt>
                <c:pt idx="3987">
                  <c:v>0.91781630000000003</c:v>
                </c:pt>
                <c:pt idx="3988">
                  <c:v>0.91292200000000001</c:v>
                </c:pt>
                <c:pt idx="3989">
                  <c:v>0.93057040000000002</c:v>
                </c:pt>
                <c:pt idx="3990">
                  <c:v>0.86413930000000005</c:v>
                </c:pt>
                <c:pt idx="3991">
                  <c:v>0.902532</c:v>
                </c:pt>
                <c:pt idx="3992">
                  <c:v>0.97149339999999995</c:v>
                </c:pt>
                <c:pt idx="3993">
                  <c:v>0.93526529999999997</c:v>
                </c:pt>
                <c:pt idx="3994">
                  <c:v>0.94985850000000005</c:v>
                </c:pt>
                <c:pt idx="3995">
                  <c:v>0.98068960000000005</c:v>
                </c:pt>
                <c:pt idx="3996">
                  <c:v>0.96628400000000003</c:v>
                </c:pt>
                <c:pt idx="3997">
                  <c:v>0.94874360000000002</c:v>
                </c:pt>
                <c:pt idx="3998">
                  <c:v>0.97626959999999996</c:v>
                </c:pt>
                <c:pt idx="3999">
                  <c:v>0.93440140000000005</c:v>
                </c:pt>
                <c:pt idx="4000">
                  <c:v>0.89768199999999998</c:v>
                </c:pt>
                <c:pt idx="4001">
                  <c:v>0.93866780000000005</c:v>
                </c:pt>
                <c:pt idx="4002">
                  <c:v>0.92847150000000001</c:v>
                </c:pt>
                <c:pt idx="4003">
                  <c:v>0.87134940000000005</c:v>
                </c:pt>
                <c:pt idx="4004">
                  <c:v>0.89653939999999999</c:v>
                </c:pt>
                <c:pt idx="4005">
                  <c:v>0.89473119999999995</c:v>
                </c:pt>
                <c:pt idx="4006">
                  <c:v>0.87893589999999999</c:v>
                </c:pt>
                <c:pt idx="4007">
                  <c:v>0.87259209999999998</c:v>
                </c:pt>
                <c:pt idx="4008">
                  <c:v>0.87121459999999995</c:v>
                </c:pt>
                <c:pt idx="4009">
                  <c:v>0.87161489999999997</c:v>
                </c:pt>
                <c:pt idx="4010">
                  <c:v>0.94376400000000005</c:v>
                </c:pt>
                <c:pt idx="4011">
                  <c:v>0.97928939999999998</c:v>
                </c:pt>
                <c:pt idx="4012">
                  <c:v>0.97018720000000003</c:v>
                </c:pt>
                <c:pt idx="4013">
                  <c:v>0.92690340000000004</c:v>
                </c:pt>
                <c:pt idx="4014">
                  <c:v>0.93028840000000002</c:v>
                </c:pt>
                <c:pt idx="4015">
                  <c:v>0.95016129999999999</c:v>
                </c:pt>
                <c:pt idx="4016">
                  <c:v>0.95012339999999995</c:v>
                </c:pt>
                <c:pt idx="4017">
                  <c:v>0.94970600000000005</c:v>
                </c:pt>
                <c:pt idx="4018">
                  <c:v>0.9323669</c:v>
                </c:pt>
                <c:pt idx="4019">
                  <c:v>0.92181690000000005</c:v>
                </c:pt>
                <c:pt idx="4020">
                  <c:v>0.71818099999999996</c:v>
                </c:pt>
                <c:pt idx="4021">
                  <c:v>0.73423119999999997</c:v>
                </c:pt>
                <c:pt idx="4022">
                  <c:v>0.71687610000000002</c:v>
                </c:pt>
                <c:pt idx="4023">
                  <c:v>0.71363880000000002</c:v>
                </c:pt>
                <c:pt idx="4024">
                  <c:v>0.73334679999999997</c:v>
                </c:pt>
                <c:pt idx="4025">
                  <c:v>0.72521040000000003</c:v>
                </c:pt>
                <c:pt idx="4026">
                  <c:v>0.73490109999999997</c:v>
                </c:pt>
                <c:pt idx="4027">
                  <c:v>0.78653839999999997</c:v>
                </c:pt>
                <c:pt idx="4028">
                  <c:v>0.78837619999999997</c:v>
                </c:pt>
                <c:pt idx="4029">
                  <c:v>0.78732480000000005</c:v>
                </c:pt>
                <c:pt idx="4030">
                  <c:v>0.93399759999999998</c:v>
                </c:pt>
                <c:pt idx="4031">
                  <c:v>0.93967909999999999</c:v>
                </c:pt>
                <c:pt idx="4032">
                  <c:v>0.9485652</c:v>
                </c:pt>
                <c:pt idx="4033">
                  <c:v>0.95488070000000003</c:v>
                </c:pt>
                <c:pt idx="4034">
                  <c:v>0.95568330000000001</c:v>
                </c:pt>
                <c:pt idx="4035">
                  <c:v>0.94970909999999997</c:v>
                </c:pt>
                <c:pt idx="4036">
                  <c:v>0.946685</c:v>
                </c:pt>
                <c:pt idx="4037">
                  <c:v>0.94766839999999997</c:v>
                </c:pt>
                <c:pt idx="4038">
                  <c:v>0.95134819999999998</c:v>
                </c:pt>
                <c:pt idx="4039">
                  <c:v>0.95782460000000003</c:v>
                </c:pt>
                <c:pt idx="4040">
                  <c:v>0.85047629999999996</c:v>
                </c:pt>
                <c:pt idx="4041">
                  <c:v>0.88372700000000004</c:v>
                </c:pt>
                <c:pt idx="4042">
                  <c:v>0.89379699999999995</c:v>
                </c:pt>
                <c:pt idx="4043">
                  <c:v>0.88307860000000005</c:v>
                </c:pt>
                <c:pt idx="4044">
                  <c:v>0.89619859999999996</c:v>
                </c:pt>
                <c:pt idx="4045">
                  <c:v>0.90261449999999999</c:v>
                </c:pt>
                <c:pt idx="4046">
                  <c:v>0.88907559999999997</c:v>
                </c:pt>
                <c:pt idx="4047">
                  <c:v>0.88352889999999995</c:v>
                </c:pt>
                <c:pt idx="4048">
                  <c:v>0.86933450000000001</c:v>
                </c:pt>
                <c:pt idx="4049">
                  <c:v>0.88546829999999999</c:v>
                </c:pt>
                <c:pt idx="4050">
                  <c:v>0.92715769999999997</c:v>
                </c:pt>
                <c:pt idx="4051">
                  <c:v>0.9359982</c:v>
                </c:pt>
                <c:pt idx="4052">
                  <c:v>0.93905850000000002</c:v>
                </c:pt>
                <c:pt idx="4053">
                  <c:v>0.91608579999999995</c:v>
                </c:pt>
                <c:pt idx="4054">
                  <c:v>0.91395349999999997</c:v>
                </c:pt>
                <c:pt idx="4055">
                  <c:v>0.91588530000000001</c:v>
                </c:pt>
                <c:pt idx="4056">
                  <c:v>0.90852869999999997</c:v>
                </c:pt>
                <c:pt idx="4057">
                  <c:v>0.9131745</c:v>
                </c:pt>
                <c:pt idx="4058">
                  <c:v>0.91768590000000005</c:v>
                </c:pt>
                <c:pt idx="4059">
                  <c:v>0.91210530000000001</c:v>
                </c:pt>
                <c:pt idx="4060">
                  <c:v>0.75203109999999995</c:v>
                </c:pt>
                <c:pt idx="4061">
                  <c:v>0.71527410000000002</c:v>
                </c:pt>
                <c:pt idx="4062">
                  <c:v>0.89906819999999998</c:v>
                </c:pt>
                <c:pt idx="4063">
                  <c:v>0.77070939999999999</c:v>
                </c:pt>
                <c:pt idx="4064">
                  <c:v>0.72673080000000001</c:v>
                </c:pt>
                <c:pt idx="4065">
                  <c:v>0.79549630000000005</c:v>
                </c:pt>
                <c:pt idx="4066">
                  <c:v>0.85635510000000004</c:v>
                </c:pt>
                <c:pt idx="4067">
                  <c:v>0.92478850000000001</c:v>
                </c:pt>
                <c:pt idx="4068">
                  <c:v>0.97804619999999998</c:v>
                </c:pt>
                <c:pt idx="4069">
                  <c:v>0.96556189999999997</c:v>
                </c:pt>
                <c:pt idx="4070">
                  <c:v>0.95347190000000004</c:v>
                </c:pt>
                <c:pt idx="4071">
                  <c:v>0.97884139999999997</c:v>
                </c:pt>
                <c:pt idx="4072">
                  <c:v>0.98265599999999997</c:v>
                </c:pt>
                <c:pt idx="4073">
                  <c:v>0.94278150000000005</c:v>
                </c:pt>
                <c:pt idx="4074">
                  <c:v>0.9403821</c:v>
                </c:pt>
                <c:pt idx="4075">
                  <c:v>0.94421149999999998</c:v>
                </c:pt>
                <c:pt idx="4076">
                  <c:v>0.93307929999999994</c:v>
                </c:pt>
                <c:pt idx="4077">
                  <c:v>0.94155759999999999</c:v>
                </c:pt>
                <c:pt idx="4078">
                  <c:v>0.94090929999999995</c:v>
                </c:pt>
                <c:pt idx="4079">
                  <c:v>0.9403937</c:v>
                </c:pt>
                <c:pt idx="4080">
                  <c:v>0.88609150000000003</c:v>
                </c:pt>
                <c:pt idx="4081">
                  <c:v>0.8939009</c:v>
                </c:pt>
                <c:pt idx="4082">
                  <c:v>0.92936609999999997</c:v>
                </c:pt>
                <c:pt idx="4083">
                  <c:v>0.90249690000000005</c:v>
                </c:pt>
                <c:pt idx="4084">
                  <c:v>0.89237310000000003</c:v>
                </c:pt>
                <c:pt idx="4085">
                  <c:v>0.89279869999999995</c:v>
                </c:pt>
                <c:pt idx="4086">
                  <c:v>0.87742160000000002</c:v>
                </c:pt>
                <c:pt idx="4087">
                  <c:v>0.88976599999999995</c:v>
                </c:pt>
                <c:pt idx="4088">
                  <c:v>0.91270200000000001</c:v>
                </c:pt>
                <c:pt idx="4089">
                  <c:v>0.91500389999999998</c:v>
                </c:pt>
                <c:pt idx="4090">
                  <c:v>0.71818099999999996</c:v>
                </c:pt>
                <c:pt idx="4091">
                  <c:v>0.73423119999999997</c:v>
                </c:pt>
                <c:pt idx="4092">
                  <c:v>0.71687610000000002</c:v>
                </c:pt>
                <c:pt idx="4093">
                  <c:v>0.71363880000000002</c:v>
                </c:pt>
                <c:pt idx="4094">
                  <c:v>0.73334679999999997</c:v>
                </c:pt>
                <c:pt idx="4095">
                  <c:v>0.72521040000000003</c:v>
                </c:pt>
                <c:pt idx="4096">
                  <c:v>0.73490109999999997</c:v>
                </c:pt>
                <c:pt idx="4097">
                  <c:v>0.78653839999999997</c:v>
                </c:pt>
                <c:pt idx="4098">
                  <c:v>0.78837619999999997</c:v>
                </c:pt>
                <c:pt idx="4099">
                  <c:v>0.78732480000000005</c:v>
                </c:pt>
                <c:pt idx="4100">
                  <c:v>0.86594470000000001</c:v>
                </c:pt>
                <c:pt idx="4101">
                  <c:v>0.90217570000000002</c:v>
                </c:pt>
                <c:pt idx="4102">
                  <c:v>0.86333610000000005</c:v>
                </c:pt>
                <c:pt idx="4103">
                  <c:v>0.8833782</c:v>
                </c:pt>
                <c:pt idx="4104">
                  <c:v>0.93570469999999994</c:v>
                </c:pt>
                <c:pt idx="4105">
                  <c:v>0.94068859999999999</c:v>
                </c:pt>
                <c:pt idx="4106">
                  <c:v>0.94366740000000005</c:v>
                </c:pt>
                <c:pt idx="4107">
                  <c:v>0.94180459999999999</c:v>
                </c:pt>
                <c:pt idx="4108">
                  <c:v>0.92542800000000003</c:v>
                </c:pt>
                <c:pt idx="4109">
                  <c:v>0.91272909999999996</c:v>
                </c:pt>
                <c:pt idx="4110">
                  <c:v>0.93947060000000004</c:v>
                </c:pt>
                <c:pt idx="4111">
                  <c:v>0.9774912</c:v>
                </c:pt>
                <c:pt idx="4112">
                  <c:v>0.96031889999999998</c:v>
                </c:pt>
                <c:pt idx="4113">
                  <c:v>0.92769000000000001</c:v>
                </c:pt>
                <c:pt idx="4114">
                  <c:v>0.93133489999999997</c:v>
                </c:pt>
                <c:pt idx="4115">
                  <c:v>0.92958350000000001</c:v>
                </c:pt>
                <c:pt idx="4116">
                  <c:v>0.9315833</c:v>
                </c:pt>
                <c:pt idx="4117">
                  <c:v>0.9304808</c:v>
                </c:pt>
                <c:pt idx="4118">
                  <c:v>0.92838109999999996</c:v>
                </c:pt>
                <c:pt idx="4119">
                  <c:v>0.92839170000000004</c:v>
                </c:pt>
                <c:pt idx="4120">
                  <c:v>0.86163489999999998</c:v>
                </c:pt>
                <c:pt idx="4121">
                  <c:v>0.85114999999999996</c:v>
                </c:pt>
                <c:pt idx="4122">
                  <c:v>0.81594659999999997</c:v>
                </c:pt>
                <c:pt idx="4123">
                  <c:v>0.79301200000000005</c:v>
                </c:pt>
                <c:pt idx="4124">
                  <c:v>0.78303460000000003</c:v>
                </c:pt>
                <c:pt idx="4125">
                  <c:v>0.77904770000000001</c:v>
                </c:pt>
                <c:pt idx="4126">
                  <c:v>0.79994770000000004</c:v>
                </c:pt>
                <c:pt idx="4127">
                  <c:v>0.80479780000000001</c:v>
                </c:pt>
                <c:pt idx="4128">
                  <c:v>0.81441189999999997</c:v>
                </c:pt>
                <c:pt idx="4129">
                  <c:v>0.79935659999999997</c:v>
                </c:pt>
                <c:pt idx="4130">
                  <c:v>0.71818099999999996</c:v>
                </c:pt>
                <c:pt idx="4131">
                  <c:v>0.73423119999999997</c:v>
                </c:pt>
                <c:pt idx="4132">
                  <c:v>0.71687610000000002</c:v>
                </c:pt>
                <c:pt idx="4133">
                  <c:v>0.71363880000000002</c:v>
                </c:pt>
                <c:pt idx="4134">
                  <c:v>0.73334679999999997</c:v>
                </c:pt>
                <c:pt idx="4135">
                  <c:v>0.72521040000000003</c:v>
                </c:pt>
                <c:pt idx="4136">
                  <c:v>0.73490109999999997</c:v>
                </c:pt>
                <c:pt idx="4137">
                  <c:v>0.78653839999999997</c:v>
                </c:pt>
                <c:pt idx="4138">
                  <c:v>0.78837619999999997</c:v>
                </c:pt>
                <c:pt idx="4139">
                  <c:v>0.78732480000000005</c:v>
                </c:pt>
                <c:pt idx="4140">
                  <c:v>0.93947060000000004</c:v>
                </c:pt>
                <c:pt idx="4141">
                  <c:v>0.9774912</c:v>
                </c:pt>
                <c:pt idx="4142">
                  <c:v>0.96031889999999998</c:v>
                </c:pt>
                <c:pt idx="4143">
                  <c:v>0.92769000000000001</c:v>
                </c:pt>
                <c:pt idx="4144">
                  <c:v>0.93133489999999997</c:v>
                </c:pt>
                <c:pt idx="4145">
                  <c:v>0.92958350000000001</c:v>
                </c:pt>
                <c:pt idx="4146">
                  <c:v>0.9315833</c:v>
                </c:pt>
                <c:pt idx="4147">
                  <c:v>0.9304808</c:v>
                </c:pt>
                <c:pt idx="4148">
                  <c:v>0.92838109999999996</c:v>
                </c:pt>
                <c:pt idx="4149">
                  <c:v>0.92839170000000004</c:v>
                </c:pt>
                <c:pt idx="4150">
                  <c:v>0.93164670000000005</c:v>
                </c:pt>
                <c:pt idx="4151">
                  <c:v>0.94414659999999995</c:v>
                </c:pt>
                <c:pt idx="4152">
                  <c:v>0.95128170000000001</c:v>
                </c:pt>
                <c:pt idx="4153">
                  <c:v>0.94476919999999998</c:v>
                </c:pt>
                <c:pt idx="4154">
                  <c:v>0.94880770000000003</c:v>
                </c:pt>
                <c:pt idx="4155">
                  <c:v>0.95980270000000001</c:v>
                </c:pt>
                <c:pt idx="4156">
                  <c:v>0.95218809999999998</c:v>
                </c:pt>
                <c:pt idx="4157">
                  <c:v>0.94357009999999997</c:v>
                </c:pt>
                <c:pt idx="4158">
                  <c:v>0.93915740000000003</c:v>
                </c:pt>
                <c:pt idx="4159">
                  <c:v>0.92856300000000003</c:v>
                </c:pt>
                <c:pt idx="4160">
                  <c:v>0.89768199999999998</c:v>
                </c:pt>
                <c:pt idx="4161">
                  <c:v>0.93866780000000005</c:v>
                </c:pt>
                <c:pt idx="4162">
                  <c:v>0.92847150000000001</c:v>
                </c:pt>
                <c:pt idx="4163">
                  <c:v>0.87134940000000005</c:v>
                </c:pt>
                <c:pt idx="4164">
                  <c:v>0.89653939999999999</c:v>
                </c:pt>
                <c:pt idx="4165">
                  <c:v>0.89473119999999995</c:v>
                </c:pt>
                <c:pt idx="4166">
                  <c:v>0.87893589999999999</c:v>
                </c:pt>
                <c:pt idx="4167">
                  <c:v>0.87259209999999998</c:v>
                </c:pt>
                <c:pt idx="4168">
                  <c:v>0.87121459999999995</c:v>
                </c:pt>
                <c:pt idx="4169">
                  <c:v>0.87161489999999997</c:v>
                </c:pt>
                <c:pt idx="4170">
                  <c:v>0.95347190000000004</c:v>
                </c:pt>
                <c:pt idx="4171">
                  <c:v>0.97884139999999997</c:v>
                </c:pt>
                <c:pt idx="4172">
                  <c:v>0.98265599999999997</c:v>
                </c:pt>
                <c:pt idx="4173">
                  <c:v>0.94278150000000005</c:v>
                </c:pt>
                <c:pt idx="4174">
                  <c:v>0.9403821</c:v>
                </c:pt>
                <c:pt idx="4175">
                  <c:v>0.94421149999999998</c:v>
                </c:pt>
                <c:pt idx="4176">
                  <c:v>0.93307929999999994</c:v>
                </c:pt>
                <c:pt idx="4177">
                  <c:v>0.94155759999999999</c:v>
                </c:pt>
                <c:pt idx="4178">
                  <c:v>0.94090929999999995</c:v>
                </c:pt>
                <c:pt idx="4179">
                  <c:v>0.9403937</c:v>
                </c:pt>
                <c:pt idx="4180">
                  <c:v>0.87705619999999995</c:v>
                </c:pt>
                <c:pt idx="4181">
                  <c:v>0.88351210000000002</c:v>
                </c:pt>
                <c:pt idx="4182">
                  <c:v>0.88844319999999999</c:v>
                </c:pt>
                <c:pt idx="4183">
                  <c:v>0.87247110000000005</c:v>
                </c:pt>
                <c:pt idx="4184">
                  <c:v>0.86626210000000003</c:v>
                </c:pt>
                <c:pt idx="4185">
                  <c:v>0.87518739999999995</c:v>
                </c:pt>
                <c:pt idx="4186">
                  <c:v>0.86443110000000001</c:v>
                </c:pt>
                <c:pt idx="4187">
                  <c:v>0.85795569999999999</c:v>
                </c:pt>
                <c:pt idx="4188">
                  <c:v>0.85853049999999997</c:v>
                </c:pt>
                <c:pt idx="4189">
                  <c:v>0.86212639999999996</c:v>
                </c:pt>
                <c:pt idx="4190">
                  <c:v>0.88317349999999994</c:v>
                </c:pt>
                <c:pt idx="4191">
                  <c:v>0.89766889999999999</c:v>
                </c:pt>
                <c:pt idx="4192">
                  <c:v>0.92839430000000001</c:v>
                </c:pt>
                <c:pt idx="4193">
                  <c:v>0.90848260000000003</c:v>
                </c:pt>
                <c:pt idx="4194">
                  <c:v>0.89645350000000001</c:v>
                </c:pt>
                <c:pt idx="4195">
                  <c:v>0.90015149999999999</c:v>
                </c:pt>
                <c:pt idx="4196">
                  <c:v>0.91021490000000005</c:v>
                </c:pt>
                <c:pt idx="4197">
                  <c:v>0.90042949999999999</c:v>
                </c:pt>
                <c:pt idx="4198">
                  <c:v>0.90832880000000005</c:v>
                </c:pt>
                <c:pt idx="4199">
                  <c:v>0.91423319999999997</c:v>
                </c:pt>
                <c:pt idx="4200">
                  <c:v>0.71818099999999996</c:v>
                </c:pt>
                <c:pt idx="4201">
                  <c:v>0.73423119999999997</c:v>
                </c:pt>
                <c:pt idx="4202">
                  <c:v>0.71687610000000002</c:v>
                </c:pt>
                <c:pt idx="4203">
                  <c:v>0.71363880000000002</c:v>
                </c:pt>
                <c:pt idx="4204">
                  <c:v>0.73334679999999997</c:v>
                </c:pt>
                <c:pt idx="4205">
                  <c:v>0.72521040000000003</c:v>
                </c:pt>
                <c:pt idx="4206">
                  <c:v>0.73490109999999997</c:v>
                </c:pt>
                <c:pt idx="4207">
                  <c:v>0.78653839999999997</c:v>
                </c:pt>
                <c:pt idx="4208">
                  <c:v>0.78837619999999997</c:v>
                </c:pt>
                <c:pt idx="4209">
                  <c:v>0.78732480000000005</c:v>
                </c:pt>
                <c:pt idx="4210">
                  <c:v>0.88865729999999998</c:v>
                </c:pt>
                <c:pt idx="4211">
                  <c:v>0.9131494</c:v>
                </c:pt>
                <c:pt idx="4212">
                  <c:v>0.96814250000000002</c:v>
                </c:pt>
                <c:pt idx="4213">
                  <c:v>0.94302030000000003</c:v>
                </c:pt>
                <c:pt idx="4214">
                  <c:v>0.94783689999999998</c:v>
                </c:pt>
                <c:pt idx="4215">
                  <c:v>0.9793193</c:v>
                </c:pt>
                <c:pt idx="4216">
                  <c:v>0.96357479999999995</c:v>
                </c:pt>
                <c:pt idx="4217">
                  <c:v>0.9534897</c:v>
                </c:pt>
                <c:pt idx="4218">
                  <c:v>0.97056540000000002</c:v>
                </c:pt>
                <c:pt idx="4219">
                  <c:v>0.96325360000000004</c:v>
                </c:pt>
                <c:pt idx="4220">
                  <c:v>0.85967729999999998</c:v>
                </c:pt>
                <c:pt idx="4221">
                  <c:v>0.8658458</c:v>
                </c:pt>
                <c:pt idx="4222">
                  <c:v>0.86216369999999998</c:v>
                </c:pt>
                <c:pt idx="4223">
                  <c:v>0.86719159999999995</c:v>
                </c:pt>
                <c:pt idx="4224">
                  <c:v>0.8959994</c:v>
                </c:pt>
                <c:pt idx="4225">
                  <c:v>0.8426207</c:v>
                </c:pt>
                <c:pt idx="4226">
                  <c:v>0.86340050000000002</c:v>
                </c:pt>
                <c:pt idx="4227">
                  <c:v>0.84800399999999998</c:v>
                </c:pt>
                <c:pt idx="4228">
                  <c:v>0.87424000000000002</c:v>
                </c:pt>
                <c:pt idx="4229">
                  <c:v>0.87374680000000005</c:v>
                </c:pt>
                <c:pt idx="4230">
                  <c:v>0.84090940000000003</c:v>
                </c:pt>
                <c:pt idx="4231">
                  <c:v>0.84778399999999998</c:v>
                </c:pt>
                <c:pt idx="4232">
                  <c:v>0.84066870000000005</c:v>
                </c:pt>
                <c:pt idx="4233">
                  <c:v>0.84054549999999995</c:v>
                </c:pt>
                <c:pt idx="4234">
                  <c:v>0.85310299999999994</c:v>
                </c:pt>
                <c:pt idx="4235">
                  <c:v>0.84716060000000004</c:v>
                </c:pt>
                <c:pt idx="4236">
                  <c:v>0.83628760000000002</c:v>
                </c:pt>
                <c:pt idx="4237">
                  <c:v>0.83649779999999996</c:v>
                </c:pt>
                <c:pt idx="4238">
                  <c:v>0.83529310000000001</c:v>
                </c:pt>
                <c:pt idx="4239">
                  <c:v>0.82181389999999999</c:v>
                </c:pt>
                <c:pt idx="4240">
                  <c:v>0.83269550000000003</c:v>
                </c:pt>
                <c:pt idx="4241">
                  <c:v>0.8435435</c:v>
                </c:pt>
                <c:pt idx="4242">
                  <c:v>0.81192759999999997</c:v>
                </c:pt>
                <c:pt idx="4243">
                  <c:v>0.83565959999999995</c:v>
                </c:pt>
                <c:pt idx="4244">
                  <c:v>0.818828</c:v>
                </c:pt>
                <c:pt idx="4245">
                  <c:v>0.82678750000000001</c:v>
                </c:pt>
                <c:pt idx="4246">
                  <c:v>0.84695659999999995</c:v>
                </c:pt>
                <c:pt idx="4247">
                  <c:v>0.84559359999999995</c:v>
                </c:pt>
                <c:pt idx="4248">
                  <c:v>0.84712730000000003</c:v>
                </c:pt>
                <c:pt idx="4249">
                  <c:v>0.84119730000000004</c:v>
                </c:pt>
                <c:pt idx="4250">
                  <c:v>0.86163489999999998</c:v>
                </c:pt>
                <c:pt idx="4251">
                  <c:v>0.85114999999999996</c:v>
                </c:pt>
                <c:pt idx="4252">
                  <c:v>0.81594659999999997</c:v>
                </c:pt>
                <c:pt idx="4253">
                  <c:v>0.79301200000000005</c:v>
                </c:pt>
                <c:pt idx="4254">
                  <c:v>0.78303460000000003</c:v>
                </c:pt>
                <c:pt idx="4255">
                  <c:v>0.77904770000000001</c:v>
                </c:pt>
                <c:pt idx="4256">
                  <c:v>0.79994770000000004</c:v>
                </c:pt>
                <c:pt idx="4257">
                  <c:v>0.80479780000000001</c:v>
                </c:pt>
                <c:pt idx="4258">
                  <c:v>0.81441189999999997</c:v>
                </c:pt>
                <c:pt idx="4259">
                  <c:v>0.79935659999999997</c:v>
                </c:pt>
                <c:pt idx="4260">
                  <c:v>0.71818099999999996</c:v>
                </c:pt>
                <c:pt idx="4261">
                  <c:v>0.73423119999999997</c:v>
                </c:pt>
                <c:pt idx="4262">
                  <c:v>0.71687610000000002</c:v>
                </c:pt>
                <c:pt idx="4263">
                  <c:v>0.71363880000000002</c:v>
                </c:pt>
                <c:pt idx="4264">
                  <c:v>0.73334679999999997</c:v>
                </c:pt>
                <c:pt idx="4265">
                  <c:v>0.72521040000000003</c:v>
                </c:pt>
                <c:pt idx="4266">
                  <c:v>0.73490109999999997</c:v>
                </c:pt>
                <c:pt idx="4267">
                  <c:v>0.78653839999999997</c:v>
                </c:pt>
                <c:pt idx="4268">
                  <c:v>0.78837619999999997</c:v>
                </c:pt>
                <c:pt idx="4269">
                  <c:v>0.78732480000000005</c:v>
                </c:pt>
                <c:pt idx="4270">
                  <c:v>0.88317349999999994</c:v>
                </c:pt>
                <c:pt idx="4271">
                  <c:v>0.89766889999999999</c:v>
                </c:pt>
                <c:pt idx="4272">
                  <c:v>0.92839430000000001</c:v>
                </c:pt>
                <c:pt idx="4273">
                  <c:v>0.90848260000000003</c:v>
                </c:pt>
                <c:pt idx="4274">
                  <c:v>0.89645350000000001</c:v>
                </c:pt>
                <c:pt idx="4275">
                  <c:v>0.90015149999999999</c:v>
                </c:pt>
                <c:pt idx="4276">
                  <c:v>0.91021490000000005</c:v>
                </c:pt>
                <c:pt idx="4277">
                  <c:v>0.90042949999999999</c:v>
                </c:pt>
                <c:pt idx="4278">
                  <c:v>0.90832880000000005</c:v>
                </c:pt>
                <c:pt idx="4279">
                  <c:v>0.91423319999999997</c:v>
                </c:pt>
                <c:pt idx="4280">
                  <c:v>0.8702782</c:v>
                </c:pt>
                <c:pt idx="4281">
                  <c:v>0.90506989999999998</c:v>
                </c:pt>
                <c:pt idx="4282">
                  <c:v>0.89633439999999998</c:v>
                </c:pt>
                <c:pt idx="4283">
                  <c:v>0.88509349999999998</c:v>
                </c:pt>
                <c:pt idx="4284">
                  <c:v>0.90731779999999995</c:v>
                </c:pt>
                <c:pt idx="4285">
                  <c:v>0.89878849999999999</c:v>
                </c:pt>
                <c:pt idx="4286">
                  <c:v>0.90145620000000004</c:v>
                </c:pt>
                <c:pt idx="4287">
                  <c:v>0.90186820000000001</c:v>
                </c:pt>
                <c:pt idx="4288">
                  <c:v>0.91619119999999998</c:v>
                </c:pt>
                <c:pt idx="4289">
                  <c:v>0.92486389999999996</c:v>
                </c:pt>
                <c:pt idx="4290">
                  <c:v>0.90954570000000001</c:v>
                </c:pt>
                <c:pt idx="4291">
                  <c:v>0.92710110000000001</c:v>
                </c:pt>
                <c:pt idx="4292">
                  <c:v>0.91506140000000002</c:v>
                </c:pt>
                <c:pt idx="4293">
                  <c:v>0.89556139999999995</c:v>
                </c:pt>
                <c:pt idx="4294">
                  <c:v>0.88351429999999997</c:v>
                </c:pt>
                <c:pt idx="4295">
                  <c:v>0.90062489999999995</c:v>
                </c:pt>
                <c:pt idx="4296">
                  <c:v>0.90294640000000004</c:v>
                </c:pt>
                <c:pt idx="4297">
                  <c:v>0.8981209</c:v>
                </c:pt>
                <c:pt idx="4298">
                  <c:v>0.91077830000000004</c:v>
                </c:pt>
                <c:pt idx="4299">
                  <c:v>0.90922320000000001</c:v>
                </c:pt>
                <c:pt idx="4300">
                  <c:v>0.86163489999999998</c:v>
                </c:pt>
                <c:pt idx="4301">
                  <c:v>0.85114999999999996</c:v>
                </c:pt>
                <c:pt idx="4302">
                  <c:v>0.81594659999999997</c:v>
                </c:pt>
                <c:pt idx="4303">
                  <c:v>0.79301200000000005</c:v>
                </c:pt>
                <c:pt idx="4304">
                  <c:v>0.78303460000000003</c:v>
                </c:pt>
                <c:pt idx="4305">
                  <c:v>0.77904770000000001</c:v>
                </c:pt>
                <c:pt idx="4306">
                  <c:v>0.79994770000000004</c:v>
                </c:pt>
                <c:pt idx="4307">
                  <c:v>0.80479780000000001</c:v>
                </c:pt>
                <c:pt idx="4308">
                  <c:v>0.81441189999999997</c:v>
                </c:pt>
                <c:pt idx="4309">
                  <c:v>0.79935659999999997</c:v>
                </c:pt>
                <c:pt idx="4310">
                  <c:v>0.77511850000000004</c:v>
                </c:pt>
                <c:pt idx="4311">
                  <c:v>0.79034360000000003</c:v>
                </c:pt>
                <c:pt idx="4312">
                  <c:v>0.76932199999999995</c:v>
                </c:pt>
                <c:pt idx="4313">
                  <c:v>0.78503500000000004</c:v>
                </c:pt>
                <c:pt idx="4314">
                  <c:v>0.7902941</c:v>
                </c:pt>
                <c:pt idx="4315">
                  <c:v>0.79639119999999997</c:v>
                </c:pt>
                <c:pt idx="4316">
                  <c:v>0.80373470000000002</c:v>
                </c:pt>
                <c:pt idx="4317">
                  <c:v>0.79590179999999999</c:v>
                </c:pt>
                <c:pt idx="4318">
                  <c:v>0.79357420000000001</c:v>
                </c:pt>
                <c:pt idx="4319">
                  <c:v>0.80102969999999996</c:v>
                </c:pt>
                <c:pt idx="4320">
                  <c:v>0.86747569999999996</c:v>
                </c:pt>
                <c:pt idx="4321">
                  <c:v>0.89889770000000002</c:v>
                </c:pt>
                <c:pt idx="4322">
                  <c:v>0.90432460000000003</c:v>
                </c:pt>
                <c:pt idx="4323">
                  <c:v>0.88714179999999998</c:v>
                </c:pt>
                <c:pt idx="4324">
                  <c:v>0.89012119999999995</c:v>
                </c:pt>
                <c:pt idx="4325">
                  <c:v>0.89769189999999999</c:v>
                </c:pt>
                <c:pt idx="4326">
                  <c:v>0.89069350000000003</c:v>
                </c:pt>
                <c:pt idx="4327">
                  <c:v>0.88847799999999999</c:v>
                </c:pt>
                <c:pt idx="4328">
                  <c:v>0.87258550000000001</c:v>
                </c:pt>
                <c:pt idx="4329">
                  <c:v>0.86461399999999999</c:v>
                </c:pt>
                <c:pt idx="4330">
                  <c:v>0.93081460000000005</c:v>
                </c:pt>
                <c:pt idx="4331">
                  <c:v>0.92204719999999996</c:v>
                </c:pt>
                <c:pt idx="4332">
                  <c:v>0.92181999999999997</c:v>
                </c:pt>
                <c:pt idx="4333">
                  <c:v>0.95139569999999996</c:v>
                </c:pt>
                <c:pt idx="4334">
                  <c:v>0.93501140000000005</c:v>
                </c:pt>
                <c:pt idx="4335">
                  <c:v>0.92952749999999995</c:v>
                </c:pt>
                <c:pt idx="4336">
                  <c:v>0.94041629999999998</c:v>
                </c:pt>
                <c:pt idx="4337">
                  <c:v>0.94345380000000001</c:v>
                </c:pt>
                <c:pt idx="4338">
                  <c:v>0.93779900000000005</c:v>
                </c:pt>
                <c:pt idx="4339">
                  <c:v>0.91877260000000005</c:v>
                </c:pt>
                <c:pt idx="4340">
                  <c:v>0.89768199999999998</c:v>
                </c:pt>
                <c:pt idx="4341">
                  <c:v>0.93866780000000005</c:v>
                </c:pt>
                <c:pt idx="4342">
                  <c:v>0.92847150000000001</c:v>
                </c:pt>
                <c:pt idx="4343">
                  <c:v>0.87134940000000005</c:v>
                </c:pt>
                <c:pt idx="4344">
                  <c:v>0.89653939999999999</c:v>
                </c:pt>
                <c:pt idx="4345">
                  <c:v>0.89473119999999995</c:v>
                </c:pt>
                <c:pt idx="4346">
                  <c:v>0.87893589999999999</c:v>
                </c:pt>
                <c:pt idx="4347">
                  <c:v>0.87259209999999998</c:v>
                </c:pt>
                <c:pt idx="4348">
                  <c:v>0.87121459999999995</c:v>
                </c:pt>
                <c:pt idx="4349">
                  <c:v>0.87161489999999997</c:v>
                </c:pt>
                <c:pt idx="4350">
                  <c:v>0.86163489999999998</c:v>
                </c:pt>
                <c:pt idx="4351">
                  <c:v>0.85114999999999996</c:v>
                </c:pt>
                <c:pt idx="4352">
                  <c:v>0.81594659999999997</c:v>
                </c:pt>
                <c:pt idx="4353">
                  <c:v>0.79301200000000005</c:v>
                </c:pt>
                <c:pt idx="4354">
                  <c:v>0.78303460000000003</c:v>
                </c:pt>
                <c:pt idx="4355">
                  <c:v>0.77904770000000001</c:v>
                </c:pt>
                <c:pt idx="4356">
                  <c:v>0.79994770000000004</c:v>
                </c:pt>
                <c:pt idx="4357">
                  <c:v>0.80479780000000001</c:v>
                </c:pt>
                <c:pt idx="4358">
                  <c:v>0.81441189999999997</c:v>
                </c:pt>
                <c:pt idx="4359">
                  <c:v>0.79935659999999997</c:v>
                </c:pt>
                <c:pt idx="4360">
                  <c:v>0.85967729999999998</c:v>
                </c:pt>
                <c:pt idx="4361">
                  <c:v>0.8658458</c:v>
                </c:pt>
                <c:pt idx="4362">
                  <c:v>0.86216369999999998</c:v>
                </c:pt>
                <c:pt idx="4363">
                  <c:v>0.86719159999999995</c:v>
                </c:pt>
                <c:pt idx="4364">
                  <c:v>0.8959994</c:v>
                </c:pt>
                <c:pt idx="4365">
                  <c:v>0.8426207</c:v>
                </c:pt>
                <c:pt idx="4366">
                  <c:v>0.86340050000000002</c:v>
                </c:pt>
                <c:pt idx="4367">
                  <c:v>0.84800399999999998</c:v>
                </c:pt>
                <c:pt idx="4368">
                  <c:v>0.87424000000000002</c:v>
                </c:pt>
                <c:pt idx="4369">
                  <c:v>0.87374680000000005</c:v>
                </c:pt>
                <c:pt idx="4370">
                  <c:v>0.89768199999999998</c:v>
                </c:pt>
                <c:pt idx="4371">
                  <c:v>0.93866780000000005</c:v>
                </c:pt>
                <c:pt idx="4372">
                  <c:v>0.92847150000000001</c:v>
                </c:pt>
                <c:pt idx="4373">
                  <c:v>0.87134940000000005</c:v>
                </c:pt>
                <c:pt idx="4374">
                  <c:v>0.89653939999999999</c:v>
                </c:pt>
                <c:pt idx="4375">
                  <c:v>0.89473119999999995</c:v>
                </c:pt>
                <c:pt idx="4376">
                  <c:v>0.87893589999999999</c:v>
                </c:pt>
                <c:pt idx="4377">
                  <c:v>0.87259209999999998</c:v>
                </c:pt>
                <c:pt idx="4378">
                  <c:v>0.87121459999999995</c:v>
                </c:pt>
                <c:pt idx="4379">
                  <c:v>0.87161489999999997</c:v>
                </c:pt>
                <c:pt idx="4380">
                  <c:v>0.88374870000000005</c:v>
                </c:pt>
                <c:pt idx="4381">
                  <c:v>0.85427419999999998</c:v>
                </c:pt>
                <c:pt idx="4382">
                  <c:v>0.8792896</c:v>
                </c:pt>
                <c:pt idx="4383">
                  <c:v>0.8044907</c:v>
                </c:pt>
                <c:pt idx="4384">
                  <c:v>0.88623350000000001</c:v>
                </c:pt>
                <c:pt idx="4385">
                  <c:v>0.87918229999999997</c:v>
                </c:pt>
                <c:pt idx="4386">
                  <c:v>0.87484680000000004</c:v>
                </c:pt>
                <c:pt idx="4387">
                  <c:v>0.88675380000000004</c:v>
                </c:pt>
                <c:pt idx="4388">
                  <c:v>0.88163420000000003</c:v>
                </c:pt>
                <c:pt idx="4389">
                  <c:v>0.87282749999999998</c:v>
                </c:pt>
                <c:pt idx="4390">
                  <c:v>0.84058639999999996</c:v>
                </c:pt>
                <c:pt idx="4391">
                  <c:v>0.87997400000000003</c:v>
                </c:pt>
                <c:pt idx="4392">
                  <c:v>0.9135934</c:v>
                </c:pt>
                <c:pt idx="4393">
                  <c:v>0.85998870000000005</c:v>
                </c:pt>
                <c:pt idx="4394">
                  <c:v>0.85328320000000002</c:v>
                </c:pt>
                <c:pt idx="4395">
                  <c:v>0.87756529999999999</c:v>
                </c:pt>
                <c:pt idx="4396">
                  <c:v>0.86542730000000001</c:v>
                </c:pt>
                <c:pt idx="4397">
                  <c:v>0.83037079999999996</c:v>
                </c:pt>
                <c:pt idx="4398">
                  <c:v>0.85343950000000002</c:v>
                </c:pt>
                <c:pt idx="4399">
                  <c:v>0.86896099999999998</c:v>
                </c:pt>
                <c:pt idx="4400">
                  <c:v>0.77511850000000004</c:v>
                </c:pt>
                <c:pt idx="4401">
                  <c:v>0.79034360000000003</c:v>
                </c:pt>
                <c:pt idx="4402">
                  <c:v>0.76932199999999995</c:v>
                </c:pt>
                <c:pt idx="4403">
                  <c:v>0.78503500000000004</c:v>
                </c:pt>
                <c:pt idx="4404">
                  <c:v>0.7902941</c:v>
                </c:pt>
                <c:pt idx="4405">
                  <c:v>0.79639119999999997</c:v>
                </c:pt>
                <c:pt idx="4406">
                  <c:v>0.80373470000000002</c:v>
                </c:pt>
                <c:pt idx="4407">
                  <c:v>0.79590179999999999</c:v>
                </c:pt>
                <c:pt idx="4408">
                  <c:v>0.79357420000000001</c:v>
                </c:pt>
                <c:pt idx="4409">
                  <c:v>0.80102969999999996</c:v>
                </c:pt>
                <c:pt idx="4410">
                  <c:v>0.85047629999999996</c:v>
                </c:pt>
                <c:pt idx="4411">
                  <c:v>0.88372700000000004</c:v>
                </c:pt>
                <c:pt idx="4412">
                  <c:v>0.89379699999999995</c:v>
                </c:pt>
                <c:pt idx="4413">
                  <c:v>0.88307860000000005</c:v>
                </c:pt>
                <c:pt idx="4414">
                  <c:v>0.89619859999999996</c:v>
                </c:pt>
                <c:pt idx="4415">
                  <c:v>0.90261449999999999</c:v>
                </c:pt>
                <c:pt idx="4416">
                  <c:v>0.88907559999999997</c:v>
                </c:pt>
                <c:pt idx="4417">
                  <c:v>0.88352889999999995</c:v>
                </c:pt>
                <c:pt idx="4418">
                  <c:v>0.86933450000000001</c:v>
                </c:pt>
                <c:pt idx="4419">
                  <c:v>0.88546829999999999</c:v>
                </c:pt>
                <c:pt idx="4420">
                  <c:v>0.86747569999999996</c:v>
                </c:pt>
                <c:pt idx="4421">
                  <c:v>0.89889770000000002</c:v>
                </c:pt>
                <c:pt idx="4422">
                  <c:v>0.90432460000000003</c:v>
                </c:pt>
                <c:pt idx="4423">
                  <c:v>0.88714179999999998</c:v>
                </c:pt>
                <c:pt idx="4424">
                  <c:v>0.89012119999999995</c:v>
                </c:pt>
                <c:pt idx="4425">
                  <c:v>0.89769189999999999</c:v>
                </c:pt>
                <c:pt idx="4426">
                  <c:v>0.89069350000000003</c:v>
                </c:pt>
                <c:pt idx="4427">
                  <c:v>0.88847799999999999</c:v>
                </c:pt>
                <c:pt idx="4428">
                  <c:v>0.87258550000000001</c:v>
                </c:pt>
                <c:pt idx="4429">
                  <c:v>0.86461399999999999</c:v>
                </c:pt>
                <c:pt idx="4430">
                  <c:v>0.93947060000000004</c:v>
                </c:pt>
                <c:pt idx="4431">
                  <c:v>0.9774912</c:v>
                </c:pt>
                <c:pt idx="4432">
                  <c:v>0.96031889999999998</c:v>
                </c:pt>
                <c:pt idx="4433">
                  <c:v>0.92769000000000001</c:v>
                </c:pt>
                <c:pt idx="4434">
                  <c:v>0.93133489999999997</c:v>
                </c:pt>
                <c:pt idx="4435">
                  <c:v>0.92958350000000001</c:v>
                </c:pt>
                <c:pt idx="4436">
                  <c:v>0.9315833</c:v>
                </c:pt>
                <c:pt idx="4437">
                  <c:v>0.9304808</c:v>
                </c:pt>
                <c:pt idx="4438">
                  <c:v>0.92838109999999996</c:v>
                </c:pt>
                <c:pt idx="4439">
                  <c:v>0.92839170000000004</c:v>
                </c:pt>
                <c:pt idx="4440">
                  <c:v>0.90954570000000001</c:v>
                </c:pt>
                <c:pt idx="4441">
                  <c:v>0.92710110000000001</c:v>
                </c:pt>
                <c:pt idx="4442">
                  <c:v>0.91506140000000002</c:v>
                </c:pt>
                <c:pt idx="4443">
                  <c:v>0.89556139999999995</c:v>
                </c:pt>
                <c:pt idx="4444">
                  <c:v>0.88351429999999997</c:v>
                </c:pt>
                <c:pt idx="4445">
                  <c:v>0.90062489999999995</c:v>
                </c:pt>
                <c:pt idx="4446">
                  <c:v>0.90294640000000004</c:v>
                </c:pt>
                <c:pt idx="4447">
                  <c:v>0.8981209</c:v>
                </c:pt>
                <c:pt idx="4448">
                  <c:v>0.91077830000000004</c:v>
                </c:pt>
                <c:pt idx="4449">
                  <c:v>0.90922320000000001</c:v>
                </c:pt>
                <c:pt idx="4450">
                  <c:v>0.71818099999999996</c:v>
                </c:pt>
                <c:pt idx="4451">
                  <c:v>0.73423119999999997</c:v>
                </c:pt>
                <c:pt idx="4452">
                  <c:v>0.71687610000000002</c:v>
                </c:pt>
                <c:pt idx="4453">
                  <c:v>0.71363880000000002</c:v>
                </c:pt>
                <c:pt idx="4454">
                  <c:v>0.73334679999999997</c:v>
                </c:pt>
                <c:pt idx="4455">
                  <c:v>0.72521040000000003</c:v>
                </c:pt>
                <c:pt idx="4456">
                  <c:v>0.73490109999999997</c:v>
                </c:pt>
                <c:pt idx="4457">
                  <c:v>0.78653839999999997</c:v>
                </c:pt>
                <c:pt idx="4458">
                  <c:v>0.78837619999999997</c:v>
                </c:pt>
                <c:pt idx="4459">
                  <c:v>0.78732480000000005</c:v>
                </c:pt>
                <c:pt idx="4460">
                  <c:v>0.85450470000000001</c:v>
                </c:pt>
                <c:pt idx="4461">
                  <c:v>0.89022769999999996</c:v>
                </c:pt>
                <c:pt idx="4462">
                  <c:v>0.89365910000000004</c:v>
                </c:pt>
                <c:pt idx="4463">
                  <c:v>0.9002658</c:v>
                </c:pt>
                <c:pt idx="4464">
                  <c:v>0.90809200000000001</c:v>
                </c:pt>
                <c:pt idx="4465">
                  <c:v>0.91931099999999999</c:v>
                </c:pt>
                <c:pt idx="4466">
                  <c:v>0.92115519999999995</c:v>
                </c:pt>
                <c:pt idx="4467">
                  <c:v>0.92632970000000003</c:v>
                </c:pt>
                <c:pt idx="4468">
                  <c:v>0.95031299999999996</c:v>
                </c:pt>
                <c:pt idx="4469">
                  <c:v>0.95271700000000004</c:v>
                </c:pt>
                <c:pt idx="4470">
                  <c:v>0.95347190000000004</c:v>
                </c:pt>
                <c:pt idx="4471">
                  <c:v>0.97884139999999997</c:v>
                </c:pt>
                <c:pt idx="4472">
                  <c:v>0.98265599999999997</c:v>
                </c:pt>
                <c:pt idx="4473">
                  <c:v>0.94278150000000005</c:v>
                </c:pt>
                <c:pt idx="4474">
                  <c:v>0.9403821</c:v>
                </c:pt>
                <c:pt idx="4475">
                  <c:v>0.94421149999999998</c:v>
                </c:pt>
                <c:pt idx="4476">
                  <c:v>0.93307929999999994</c:v>
                </c:pt>
                <c:pt idx="4477">
                  <c:v>0.94155759999999999</c:v>
                </c:pt>
                <c:pt idx="4478">
                  <c:v>0.94090929999999995</c:v>
                </c:pt>
                <c:pt idx="4479">
                  <c:v>0.9403937</c:v>
                </c:pt>
                <c:pt idx="4480">
                  <c:v>0.71818099999999996</c:v>
                </c:pt>
                <c:pt idx="4481">
                  <c:v>0.73423119999999997</c:v>
                </c:pt>
                <c:pt idx="4482">
                  <c:v>0.71687610000000002</c:v>
                </c:pt>
                <c:pt idx="4483">
                  <c:v>0.71363880000000002</c:v>
                </c:pt>
                <c:pt idx="4484">
                  <c:v>0.73334679999999997</c:v>
                </c:pt>
                <c:pt idx="4485">
                  <c:v>0.72521040000000003</c:v>
                </c:pt>
                <c:pt idx="4486">
                  <c:v>0.73490109999999997</c:v>
                </c:pt>
                <c:pt idx="4487">
                  <c:v>0.78653839999999997</c:v>
                </c:pt>
                <c:pt idx="4488">
                  <c:v>0.78837619999999997</c:v>
                </c:pt>
                <c:pt idx="4489">
                  <c:v>0.78732480000000005</c:v>
                </c:pt>
                <c:pt idx="4490">
                  <c:v>0.9328244</c:v>
                </c:pt>
                <c:pt idx="4491">
                  <c:v>0.93714520000000001</c:v>
                </c:pt>
                <c:pt idx="4492">
                  <c:v>0.92397870000000004</c:v>
                </c:pt>
                <c:pt idx="4493">
                  <c:v>0.92176970000000003</c:v>
                </c:pt>
                <c:pt idx="4494">
                  <c:v>0.90709530000000005</c:v>
                </c:pt>
                <c:pt idx="4495">
                  <c:v>0.90984240000000005</c:v>
                </c:pt>
                <c:pt idx="4496">
                  <c:v>0.90849480000000005</c:v>
                </c:pt>
                <c:pt idx="4497">
                  <c:v>0.90348430000000002</c:v>
                </c:pt>
                <c:pt idx="4498">
                  <c:v>0.89133510000000005</c:v>
                </c:pt>
                <c:pt idx="4499">
                  <c:v>0.89513089999999995</c:v>
                </c:pt>
                <c:pt idx="4500">
                  <c:v>0.89095590000000002</c:v>
                </c:pt>
                <c:pt idx="4501">
                  <c:v>0.91893990000000003</c:v>
                </c:pt>
                <c:pt idx="4502">
                  <c:v>0.90715230000000002</c:v>
                </c:pt>
                <c:pt idx="4503">
                  <c:v>0.89504399999999995</c:v>
                </c:pt>
                <c:pt idx="4504">
                  <c:v>0.88574260000000005</c:v>
                </c:pt>
                <c:pt idx="4505">
                  <c:v>0.90223500000000001</c:v>
                </c:pt>
                <c:pt idx="4506">
                  <c:v>0.8945881</c:v>
                </c:pt>
                <c:pt idx="4507">
                  <c:v>0.89730410000000005</c:v>
                </c:pt>
                <c:pt idx="4508">
                  <c:v>0.91288860000000005</c:v>
                </c:pt>
                <c:pt idx="4509">
                  <c:v>0.91111739999999997</c:v>
                </c:pt>
                <c:pt idx="4510">
                  <c:v>0.89786529999999998</c:v>
                </c:pt>
                <c:pt idx="4511">
                  <c:v>0.95195459999999998</c:v>
                </c:pt>
                <c:pt idx="4512">
                  <c:v>0.94889029999999996</c:v>
                </c:pt>
                <c:pt idx="4513">
                  <c:v>0.90353939999999999</c:v>
                </c:pt>
                <c:pt idx="4514">
                  <c:v>0.92017749999999998</c:v>
                </c:pt>
                <c:pt idx="4515">
                  <c:v>0.91873689999999997</c:v>
                </c:pt>
                <c:pt idx="4516">
                  <c:v>0.91362429999999994</c:v>
                </c:pt>
                <c:pt idx="4517">
                  <c:v>0.91750209999999999</c:v>
                </c:pt>
                <c:pt idx="4518">
                  <c:v>0.90562779999999998</c:v>
                </c:pt>
                <c:pt idx="4519">
                  <c:v>0.90653680000000003</c:v>
                </c:pt>
                <c:pt idx="4520">
                  <c:v>0.84396530000000003</c:v>
                </c:pt>
                <c:pt idx="4521">
                  <c:v>0.88897590000000004</c:v>
                </c:pt>
                <c:pt idx="4522">
                  <c:v>0.81747080000000005</c:v>
                </c:pt>
                <c:pt idx="4523">
                  <c:v>0.84228210000000003</c:v>
                </c:pt>
                <c:pt idx="4524">
                  <c:v>0.88343879999999997</c:v>
                </c:pt>
                <c:pt idx="4525">
                  <c:v>0.88861619999999997</c:v>
                </c:pt>
                <c:pt idx="4526">
                  <c:v>0.84694440000000004</c:v>
                </c:pt>
                <c:pt idx="4527">
                  <c:v>0.87619440000000004</c:v>
                </c:pt>
                <c:pt idx="4528">
                  <c:v>0.86623470000000002</c:v>
                </c:pt>
                <c:pt idx="4529">
                  <c:v>0.865734</c:v>
                </c:pt>
                <c:pt idx="4530">
                  <c:v>0.87705619999999995</c:v>
                </c:pt>
                <c:pt idx="4531">
                  <c:v>0.88351210000000002</c:v>
                </c:pt>
                <c:pt idx="4532">
                  <c:v>0.88844319999999999</c:v>
                </c:pt>
                <c:pt idx="4533">
                  <c:v>0.87247110000000005</c:v>
                </c:pt>
                <c:pt idx="4534">
                  <c:v>0.86626210000000003</c:v>
                </c:pt>
                <c:pt idx="4535">
                  <c:v>0.87518739999999995</c:v>
                </c:pt>
                <c:pt idx="4536">
                  <c:v>0.86443110000000001</c:v>
                </c:pt>
                <c:pt idx="4537">
                  <c:v>0.85795569999999999</c:v>
                </c:pt>
                <c:pt idx="4538">
                  <c:v>0.85853049999999997</c:v>
                </c:pt>
                <c:pt idx="4539">
                  <c:v>0.86212639999999996</c:v>
                </c:pt>
                <c:pt idx="4540">
                  <c:v>0.83463080000000001</c:v>
                </c:pt>
                <c:pt idx="4541">
                  <c:v>0.83034209999999997</c:v>
                </c:pt>
                <c:pt idx="4542">
                  <c:v>0.84056019999999998</c:v>
                </c:pt>
                <c:pt idx="4543">
                  <c:v>0.85081300000000004</c:v>
                </c:pt>
                <c:pt idx="4544">
                  <c:v>0.89248139999999998</c:v>
                </c:pt>
                <c:pt idx="4545">
                  <c:v>0.89627769999999995</c:v>
                </c:pt>
                <c:pt idx="4546">
                  <c:v>0.88879660000000005</c:v>
                </c:pt>
                <c:pt idx="4547">
                  <c:v>0.89105540000000005</c:v>
                </c:pt>
                <c:pt idx="4548">
                  <c:v>0.90898299999999999</c:v>
                </c:pt>
                <c:pt idx="4549">
                  <c:v>0.89624530000000002</c:v>
                </c:pt>
                <c:pt idx="4550">
                  <c:v>0.87705619999999995</c:v>
                </c:pt>
                <c:pt idx="4551">
                  <c:v>0.88351210000000002</c:v>
                </c:pt>
                <c:pt idx="4552">
                  <c:v>0.88844319999999999</c:v>
                </c:pt>
                <c:pt idx="4553">
                  <c:v>0.87247110000000005</c:v>
                </c:pt>
                <c:pt idx="4554">
                  <c:v>0.86626210000000003</c:v>
                </c:pt>
                <c:pt idx="4555">
                  <c:v>0.87518739999999995</c:v>
                </c:pt>
                <c:pt idx="4556">
                  <c:v>0.86443110000000001</c:v>
                </c:pt>
                <c:pt idx="4557">
                  <c:v>0.85795569999999999</c:v>
                </c:pt>
                <c:pt idx="4558">
                  <c:v>0.85853049999999997</c:v>
                </c:pt>
                <c:pt idx="4559">
                  <c:v>0.86212639999999996</c:v>
                </c:pt>
                <c:pt idx="4560">
                  <c:v>0.86163489999999998</c:v>
                </c:pt>
                <c:pt idx="4561">
                  <c:v>0.85114999999999996</c:v>
                </c:pt>
                <c:pt idx="4562">
                  <c:v>0.81594659999999997</c:v>
                </c:pt>
                <c:pt idx="4563">
                  <c:v>0.79301200000000005</c:v>
                </c:pt>
                <c:pt idx="4564">
                  <c:v>0.78303460000000003</c:v>
                </c:pt>
                <c:pt idx="4565">
                  <c:v>0.77904770000000001</c:v>
                </c:pt>
                <c:pt idx="4566">
                  <c:v>0.79994770000000004</c:v>
                </c:pt>
                <c:pt idx="4567">
                  <c:v>0.80479780000000001</c:v>
                </c:pt>
                <c:pt idx="4568">
                  <c:v>0.81441189999999997</c:v>
                </c:pt>
                <c:pt idx="4569">
                  <c:v>0.79935659999999997</c:v>
                </c:pt>
                <c:pt idx="4570">
                  <c:v>0.92296400000000001</c:v>
                </c:pt>
                <c:pt idx="4571">
                  <c:v>0.90816220000000003</c:v>
                </c:pt>
                <c:pt idx="4572">
                  <c:v>0.91773130000000003</c:v>
                </c:pt>
                <c:pt idx="4573">
                  <c:v>0.91025940000000005</c:v>
                </c:pt>
                <c:pt idx="4574">
                  <c:v>0.83173730000000001</c:v>
                </c:pt>
                <c:pt idx="4575">
                  <c:v>0.92226980000000003</c:v>
                </c:pt>
                <c:pt idx="4576">
                  <c:v>0.92543739999999997</c:v>
                </c:pt>
                <c:pt idx="4577">
                  <c:v>0.93572650000000002</c:v>
                </c:pt>
                <c:pt idx="4578">
                  <c:v>0.82863620000000004</c:v>
                </c:pt>
                <c:pt idx="4579">
                  <c:v>0.87969450000000005</c:v>
                </c:pt>
                <c:pt idx="4580">
                  <c:v>0.9216261</c:v>
                </c:pt>
                <c:pt idx="4581">
                  <c:v>0.94065180000000004</c:v>
                </c:pt>
                <c:pt idx="4582">
                  <c:v>0.93682290000000001</c:v>
                </c:pt>
                <c:pt idx="4583">
                  <c:v>0.90914890000000004</c:v>
                </c:pt>
                <c:pt idx="4584">
                  <c:v>0.91597890000000004</c:v>
                </c:pt>
                <c:pt idx="4585">
                  <c:v>0.93745979999999995</c:v>
                </c:pt>
                <c:pt idx="4586">
                  <c:v>0.93898029999999999</c:v>
                </c:pt>
                <c:pt idx="4587">
                  <c:v>0.93878649999999997</c:v>
                </c:pt>
                <c:pt idx="4588">
                  <c:v>0.928728</c:v>
                </c:pt>
                <c:pt idx="4589">
                  <c:v>0.91344000000000003</c:v>
                </c:pt>
                <c:pt idx="4590">
                  <c:v>0.71818099999999996</c:v>
                </c:pt>
                <c:pt idx="4591">
                  <c:v>0.73423119999999997</c:v>
                </c:pt>
                <c:pt idx="4592">
                  <c:v>0.71687610000000002</c:v>
                </c:pt>
                <c:pt idx="4593">
                  <c:v>0.71363880000000002</c:v>
                </c:pt>
                <c:pt idx="4594">
                  <c:v>0.73334679999999997</c:v>
                </c:pt>
                <c:pt idx="4595">
                  <c:v>0.72521040000000003</c:v>
                </c:pt>
                <c:pt idx="4596">
                  <c:v>0.73490109999999997</c:v>
                </c:pt>
                <c:pt idx="4597">
                  <c:v>0.78653839999999997</c:v>
                </c:pt>
                <c:pt idx="4598">
                  <c:v>0.78837619999999997</c:v>
                </c:pt>
                <c:pt idx="4599">
                  <c:v>0.78732480000000005</c:v>
                </c:pt>
                <c:pt idx="4600">
                  <c:v>0.77511850000000004</c:v>
                </c:pt>
                <c:pt idx="4601">
                  <c:v>0.79034360000000003</c:v>
                </c:pt>
                <c:pt idx="4602">
                  <c:v>0.76932199999999995</c:v>
                </c:pt>
                <c:pt idx="4603">
                  <c:v>0.78503500000000004</c:v>
                </c:pt>
                <c:pt idx="4604">
                  <c:v>0.7902941</c:v>
                </c:pt>
                <c:pt idx="4605">
                  <c:v>0.79639119999999997</c:v>
                </c:pt>
                <c:pt idx="4606">
                  <c:v>0.80373470000000002</c:v>
                </c:pt>
                <c:pt idx="4607">
                  <c:v>0.79590179999999999</c:v>
                </c:pt>
                <c:pt idx="4608">
                  <c:v>0.79357420000000001</c:v>
                </c:pt>
                <c:pt idx="4609">
                  <c:v>0.80102969999999996</c:v>
                </c:pt>
                <c:pt idx="4610">
                  <c:v>0.86163489999999998</c:v>
                </c:pt>
                <c:pt idx="4611">
                  <c:v>0.85114999999999996</c:v>
                </c:pt>
                <c:pt idx="4612">
                  <c:v>0.81594659999999997</c:v>
                </c:pt>
                <c:pt idx="4613">
                  <c:v>0.79301200000000005</c:v>
                </c:pt>
                <c:pt idx="4614">
                  <c:v>0.78303460000000003</c:v>
                </c:pt>
                <c:pt idx="4615">
                  <c:v>0.77904770000000001</c:v>
                </c:pt>
                <c:pt idx="4616">
                  <c:v>0.79994770000000004</c:v>
                </c:pt>
                <c:pt idx="4617">
                  <c:v>0.80479780000000001</c:v>
                </c:pt>
                <c:pt idx="4618">
                  <c:v>0.81441189999999997</c:v>
                </c:pt>
                <c:pt idx="4619">
                  <c:v>0.79935659999999997</c:v>
                </c:pt>
                <c:pt idx="4620">
                  <c:v>0.9216261</c:v>
                </c:pt>
                <c:pt idx="4621">
                  <c:v>0.94065180000000004</c:v>
                </c:pt>
                <c:pt idx="4622">
                  <c:v>0.93682290000000001</c:v>
                </c:pt>
                <c:pt idx="4623">
                  <c:v>0.90914890000000004</c:v>
                </c:pt>
                <c:pt idx="4624">
                  <c:v>0.91597890000000004</c:v>
                </c:pt>
                <c:pt idx="4625">
                  <c:v>0.93745979999999995</c:v>
                </c:pt>
                <c:pt idx="4626">
                  <c:v>0.93898029999999999</c:v>
                </c:pt>
                <c:pt idx="4627">
                  <c:v>0.93878649999999997</c:v>
                </c:pt>
                <c:pt idx="4628">
                  <c:v>0.928728</c:v>
                </c:pt>
                <c:pt idx="4629">
                  <c:v>0.91344000000000003</c:v>
                </c:pt>
                <c:pt idx="4630">
                  <c:v>0.89199759999999995</c:v>
                </c:pt>
                <c:pt idx="4631">
                  <c:v>0.91546119999999997</c:v>
                </c:pt>
                <c:pt idx="4632">
                  <c:v>0.94772420000000002</c:v>
                </c:pt>
                <c:pt idx="4633">
                  <c:v>0.90985890000000003</c:v>
                </c:pt>
                <c:pt idx="4634">
                  <c:v>0.91754309999999994</c:v>
                </c:pt>
                <c:pt idx="4635">
                  <c:v>0.91628810000000005</c:v>
                </c:pt>
                <c:pt idx="4636">
                  <c:v>0.91556859999999995</c:v>
                </c:pt>
                <c:pt idx="4637">
                  <c:v>0.90703299999999998</c:v>
                </c:pt>
                <c:pt idx="4638">
                  <c:v>0.9096166</c:v>
                </c:pt>
                <c:pt idx="4639">
                  <c:v>0.92016929999999997</c:v>
                </c:pt>
                <c:pt idx="4640">
                  <c:v>0.83842570000000005</c:v>
                </c:pt>
                <c:pt idx="4641">
                  <c:v>0.83516659999999998</c:v>
                </c:pt>
                <c:pt idx="4642">
                  <c:v>0.8235268</c:v>
                </c:pt>
                <c:pt idx="4643">
                  <c:v>0.82177250000000002</c:v>
                </c:pt>
                <c:pt idx="4644">
                  <c:v>0.831264</c:v>
                </c:pt>
                <c:pt idx="4645">
                  <c:v>0.83300410000000003</c:v>
                </c:pt>
                <c:pt idx="4646">
                  <c:v>0.83309690000000003</c:v>
                </c:pt>
                <c:pt idx="4647">
                  <c:v>0.82518970000000003</c:v>
                </c:pt>
                <c:pt idx="4648">
                  <c:v>0.82595810000000003</c:v>
                </c:pt>
                <c:pt idx="4649">
                  <c:v>0.82982350000000005</c:v>
                </c:pt>
                <c:pt idx="4650">
                  <c:v>0.89768199999999998</c:v>
                </c:pt>
                <c:pt idx="4651">
                  <c:v>0.93866780000000005</c:v>
                </c:pt>
                <c:pt idx="4652">
                  <c:v>0.92847150000000001</c:v>
                </c:pt>
                <c:pt idx="4653">
                  <c:v>0.87134940000000005</c:v>
                </c:pt>
                <c:pt idx="4654">
                  <c:v>0.89653939999999999</c:v>
                </c:pt>
                <c:pt idx="4655">
                  <c:v>0.89473119999999995</c:v>
                </c:pt>
                <c:pt idx="4656">
                  <c:v>0.87893589999999999</c:v>
                </c:pt>
                <c:pt idx="4657">
                  <c:v>0.87259209999999998</c:v>
                </c:pt>
                <c:pt idx="4658">
                  <c:v>0.87121459999999995</c:v>
                </c:pt>
                <c:pt idx="4659">
                  <c:v>0.87161489999999997</c:v>
                </c:pt>
                <c:pt idx="4660">
                  <c:v>0.88865729999999998</c:v>
                </c:pt>
                <c:pt idx="4661">
                  <c:v>0.9131494</c:v>
                </c:pt>
                <c:pt idx="4662">
                  <c:v>0.96814250000000002</c:v>
                </c:pt>
                <c:pt idx="4663">
                  <c:v>0.94302030000000003</c:v>
                </c:pt>
                <c:pt idx="4664">
                  <c:v>0.94783689999999998</c:v>
                </c:pt>
                <c:pt idx="4665">
                  <c:v>0.9793193</c:v>
                </c:pt>
                <c:pt idx="4666">
                  <c:v>0.96357479999999995</c:v>
                </c:pt>
                <c:pt idx="4667">
                  <c:v>0.9534897</c:v>
                </c:pt>
                <c:pt idx="4668">
                  <c:v>0.97056540000000002</c:v>
                </c:pt>
                <c:pt idx="4669">
                  <c:v>0.96325360000000004</c:v>
                </c:pt>
                <c:pt idx="4670">
                  <c:v>0.89199759999999995</c:v>
                </c:pt>
                <c:pt idx="4671">
                  <c:v>0.91546119999999997</c:v>
                </c:pt>
                <c:pt idx="4672">
                  <c:v>0.94772420000000002</c:v>
                </c:pt>
                <c:pt idx="4673">
                  <c:v>0.90985890000000003</c:v>
                </c:pt>
                <c:pt idx="4674">
                  <c:v>0.91754309999999994</c:v>
                </c:pt>
                <c:pt idx="4675">
                  <c:v>0.91628810000000005</c:v>
                </c:pt>
                <c:pt idx="4676">
                  <c:v>0.91556859999999995</c:v>
                </c:pt>
                <c:pt idx="4677">
                  <c:v>0.90703299999999998</c:v>
                </c:pt>
                <c:pt idx="4678">
                  <c:v>0.9096166</c:v>
                </c:pt>
                <c:pt idx="4679">
                  <c:v>0.92016929999999997</c:v>
                </c:pt>
                <c:pt idx="4680">
                  <c:v>0.86163489999999998</c:v>
                </c:pt>
                <c:pt idx="4681">
                  <c:v>0.85114999999999996</c:v>
                </c:pt>
                <c:pt idx="4682">
                  <c:v>0.81594659999999997</c:v>
                </c:pt>
                <c:pt idx="4683">
                  <c:v>0.79301200000000005</c:v>
                </c:pt>
                <c:pt idx="4684">
                  <c:v>0.78303460000000003</c:v>
                </c:pt>
                <c:pt idx="4685">
                  <c:v>0.77904770000000001</c:v>
                </c:pt>
                <c:pt idx="4686">
                  <c:v>0.79994770000000004</c:v>
                </c:pt>
                <c:pt idx="4687">
                  <c:v>0.80479780000000001</c:v>
                </c:pt>
                <c:pt idx="4688">
                  <c:v>0.81441189999999997</c:v>
                </c:pt>
                <c:pt idx="4689">
                  <c:v>0.79935659999999997</c:v>
                </c:pt>
                <c:pt idx="4690">
                  <c:v>0.87705619999999995</c:v>
                </c:pt>
                <c:pt idx="4691">
                  <c:v>0.88351210000000002</c:v>
                </c:pt>
                <c:pt idx="4692">
                  <c:v>0.88844319999999999</c:v>
                </c:pt>
                <c:pt idx="4693">
                  <c:v>0.87247110000000005</c:v>
                </c:pt>
                <c:pt idx="4694">
                  <c:v>0.86626210000000003</c:v>
                </c:pt>
                <c:pt idx="4695">
                  <c:v>0.87518739999999995</c:v>
                </c:pt>
                <c:pt idx="4696">
                  <c:v>0.86443110000000001</c:v>
                </c:pt>
                <c:pt idx="4697">
                  <c:v>0.85795569999999999</c:v>
                </c:pt>
                <c:pt idx="4698">
                  <c:v>0.85853049999999997</c:v>
                </c:pt>
                <c:pt idx="4699">
                  <c:v>0.86212639999999996</c:v>
                </c:pt>
                <c:pt idx="4700">
                  <c:v>0.88317349999999994</c:v>
                </c:pt>
                <c:pt idx="4701">
                  <c:v>0.89766889999999999</c:v>
                </c:pt>
                <c:pt idx="4702">
                  <c:v>0.92839430000000001</c:v>
                </c:pt>
                <c:pt idx="4703">
                  <c:v>0.90848260000000003</c:v>
                </c:pt>
                <c:pt idx="4704">
                  <c:v>0.89645350000000001</c:v>
                </c:pt>
                <c:pt idx="4705">
                  <c:v>0.90015149999999999</c:v>
                </c:pt>
                <c:pt idx="4706">
                  <c:v>0.91021490000000005</c:v>
                </c:pt>
                <c:pt idx="4707">
                  <c:v>0.90042949999999999</c:v>
                </c:pt>
                <c:pt idx="4708">
                  <c:v>0.90832880000000005</c:v>
                </c:pt>
                <c:pt idx="4709">
                  <c:v>0.91423319999999997</c:v>
                </c:pt>
                <c:pt idx="4710">
                  <c:v>0.76067890000000005</c:v>
                </c:pt>
                <c:pt idx="4711">
                  <c:v>0.81942990000000004</c:v>
                </c:pt>
                <c:pt idx="4712">
                  <c:v>0.77055479999999998</c:v>
                </c:pt>
                <c:pt idx="4713">
                  <c:v>0.78652699999999998</c:v>
                </c:pt>
                <c:pt idx="4714">
                  <c:v>0.8310767</c:v>
                </c:pt>
                <c:pt idx="4715">
                  <c:v>0.87939650000000003</c:v>
                </c:pt>
                <c:pt idx="4716">
                  <c:v>0.86889430000000001</c:v>
                </c:pt>
                <c:pt idx="4717">
                  <c:v>0.89507250000000005</c:v>
                </c:pt>
                <c:pt idx="4718">
                  <c:v>0.87831649999999994</c:v>
                </c:pt>
                <c:pt idx="4719">
                  <c:v>0.88701649999999999</c:v>
                </c:pt>
                <c:pt idx="4720">
                  <c:v>0.86747569999999996</c:v>
                </c:pt>
                <c:pt idx="4721">
                  <c:v>0.89889770000000002</c:v>
                </c:pt>
                <c:pt idx="4722">
                  <c:v>0.90432460000000003</c:v>
                </c:pt>
                <c:pt idx="4723">
                  <c:v>0.88714179999999998</c:v>
                </c:pt>
                <c:pt idx="4724">
                  <c:v>0.89012119999999995</c:v>
                </c:pt>
                <c:pt idx="4725">
                  <c:v>0.89769189999999999</c:v>
                </c:pt>
                <c:pt idx="4726">
                  <c:v>0.89069350000000003</c:v>
                </c:pt>
                <c:pt idx="4727">
                  <c:v>0.88847799999999999</c:v>
                </c:pt>
                <c:pt idx="4728">
                  <c:v>0.87258550000000001</c:v>
                </c:pt>
                <c:pt idx="4729">
                  <c:v>0.86461399999999999</c:v>
                </c:pt>
                <c:pt idx="4730">
                  <c:v>0.77709830000000002</c:v>
                </c:pt>
                <c:pt idx="4731">
                  <c:v>0.78847520000000004</c:v>
                </c:pt>
                <c:pt idx="4732">
                  <c:v>0.76791220000000004</c:v>
                </c:pt>
                <c:pt idx="4733">
                  <c:v>0.76610299999999998</c:v>
                </c:pt>
                <c:pt idx="4734">
                  <c:v>0.74985950000000001</c:v>
                </c:pt>
                <c:pt idx="4735">
                  <c:v>0.77492240000000001</c:v>
                </c:pt>
                <c:pt idx="4736">
                  <c:v>0.8048845</c:v>
                </c:pt>
                <c:pt idx="4737">
                  <c:v>0.82151470000000004</c:v>
                </c:pt>
                <c:pt idx="4738">
                  <c:v>0.82607140000000001</c:v>
                </c:pt>
                <c:pt idx="4739">
                  <c:v>0.82514569999999998</c:v>
                </c:pt>
                <c:pt idx="4740">
                  <c:v>0.71818099999999996</c:v>
                </c:pt>
                <c:pt idx="4741">
                  <c:v>0.73423119999999997</c:v>
                </c:pt>
                <c:pt idx="4742">
                  <c:v>0.71687610000000002</c:v>
                </c:pt>
                <c:pt idx="4743">
                  <c:v>0.71363880000000002</c:v>
                </c:pt>
                <c:pt idx="4744">
                  <c:v>0.73334679999999997</c:v>
                </c:pt>
                <c:pt idx="4745">
                  <c:v>0.72521040000000003</c:v>
                </c:pt>
                <c:pt idx="4746">
                  <c:v>0.73490109999999997</c:v>
                </c:pt>
                <c:pt idx="4747">
                  <c:v>0.78653839999999997</c:v>
                </c:pt>
                <c:pt idx="4748">
                  <c:v>0.78837619999999997</c:v>
                </c:pt>
                <c:pt idx="4749">
                  <c:v>0.78732480000000005</c:v>
                </c:pt>
                <c:pt idx="4750">
                  <c:v>0.77511850000000004</c:v>
                </c:pt>
                <c:pt idx="4751">
                  <c:v>0.79034360000000003</c:v>
                </c:pt>
                <c:pt idx="4752">
                  <c:v>0.76932199999999995</c:v>
                </c:pt>
                <c:pt idx="4753">
                  <c:v>0.78503500000000004</c:v>
                </c:pt>
                <c:pt idx="4754">
                  <c:v>0.7902941</c:v>
                </c:pt>
                <c:pt idx="4755">
                  <c:v>0.79639119999999997</c:v>
                </c:pt>
                <c:pt idx="4756">
                  <c:v>0.80373470000000002</c:v>
                </c:pt>
                <c:pt idx="4757">
                  <c:v>0.79590179999999999</c:v>
                </c:pt>
                <c:pt idx="4758">
                  <c:v>0.79357420000000001</c:v>
                </c:pt>
                <c:pt idx="4759">
                  <c:v>0.80102969999999996</c:v>
                </c:pt>
                <c:pt idx="4760">
                  <c:v>0.76067890000000005</c:v>
                </c:pt>
                <c:pt idx="4761">
                  <c:v>0.81942990000000004</c:v>
                </c:pt>
                <c:pt idx="4762">
                  <c:v>0.77055479999999998</c:v>
                </c:pt>
                <c:pt idx="4763">
                  <c:v>0.78652699999999998</c:v>
                </c:pt>
                <c:pt idx="4764">
                  <c:v>0.8310767</c:v>
                </c:pt>
                <c:pt idx="4765">
                  <c:v>0.87939650000000003</c:v>
                </c:pt>
                <c:pt idx="4766">
                  <c:v>0.86889430000000001</c:v>
                </c:pt>
                <c:pt idx="4767">
                  <c:v>0.89507250000000005</c:v>
                </c:pt>
                <c:pt idx="4768">
                  <c:v>0.87831649999999994</c:v>
                </c:pt>
                <c:pt idx="4769">
                  <c:v>0.88701649999999999</c:v>
                </c:pt>
                <c:pt idx="4770">
                  <c:v>0.89768199999999998</c:v>
                </c:pt>
                <c:pt idx="4771">
                  <c:v>0.93866780000000005</c:v>
                </c:pt>
                <c:pt idx="4772">
                  <c:v>0.92847150000000001</c:v>
                </c:pt>
                <c:pt idx="4773">
                  <c:v>0.87134940000000005</c:v>
                </c:pt>
                <c:pt idx="4774">
                  <c:v>0.89653939999999999</c:v>
                </c:pt>
                <c:pt idx="4775">
                  <c:v>0.89473119999999995</c:v>
                </c:pt>
                <c:pt idx="4776">
                  <c:v>0.87893589999999999</c:v>
                </c:pt>
                <c:pt idx="4777">
                  <c:v>0.87259209999999998</c:v>
                </c:pt>
                <c:pt idx="4778">
                  <c:v>0.87121459999999995</c:v>
                </c:pt>
                <c:pt idx="4779">
                  <c:v>0.87161489999999997</c:v>
                </c:pt>
                <c:pt idx="4780">
                  <c:v>0.95347190000000004</c:v>
                </c:pt>
                <c:pt idx="4781">
                  <c:v>0.97884139999999997</c:v>
                </c:pt>
                <c:pt idx="4782">
                  <c:v>0.98265599999999997</c:v>
                </c:pt>
                <c:pt idx="4783">
                  <c:v>0.94278150000000005</c:v>
                </c:pt>
                <c:pt idx="4784">
                  <c:v>0.9403821</c:v>
                </c:pt>
                <c:pt idx="4785">
                  <c:v>0.94421149999999998</c:v>
                </c:pt>
                <c:pt idx="4786">
                  <c:v>0.93307929999999994</c:v>
                </c:pt>
                <c:pt idx="4787">
                  <c:v>0.94155759999999999</c:v>
                </c:pt>
                <c:pt idx="4788">
                  <c:v>0.94090929999999995</c:v>
                </c:pt>
                <c:pt idx="4789">
                  <c:v>0.9403937</c:v>
                </c:pt>
                <c:pt idx="4790">
                  <c:v>0.89768199999999998</c:v>
                </c:pt>
                <c:pt idx="4791">
                  <c:v>0.93866780000000005</c:v>
                </c:pt>
                <c:pt idx="4792">
                  <c:v>0.92847150000000001</c:v>
                </c:pt>
                <c:pt idx="4793">
                  <c:v>0.87134940000000005</c:v>
                </c:pt>
                <c:pt idx="4794">
                  <c:v>0.89653939999999999</c:v>
                </c:pt>
                <c:pt idx="4795">
                  <c:v>0.89473119999999995</c:v>
                </c:pt>
                <c:pt idx="4796">
                  <c:v>0.87893589999999999</c:v>
                </c:pt>
                <c:pt idx="4797">
                  <c:v>0.87259209999999998</c:v>
                </c:pt>
                <c:pt idx="4798">
                  <c:v>0.87121459999999995</c:v>
                </c:pt>
                <c:pt idx="4799">
                  <c:v>0.87161489999999997</c:v>
                </c:pt>
                <c:pt idx="4800">
                  <c:v>0.95347190000000004</c:v>
                </c:pt>
                <c:pt idx="4801">
                  <c:v>0.97884139999999997</c:v>
                </c:pt>
                <c:pt idx="4802">
                  <c:v>0.98265599999999997</c:v>
                </c:pt>
                <c:pt idx="4803">
                  <c:v>0.94278150000000005</c:v>
                </c:pt>
                <c:pt idx="4804">
                  <c:v>0.9403821</c:v>
                </c:pt>
                <c:pt idx="4805">
                  <c:v>0.94421149999999998</c:v>
                </c:pt>
                <c:pt idx="4806">
                  <c:v>0.93307929999999994</c:v>
                </c:pt>
                <c:pt idx="4807">
                  <c:v>0.94155759999999999</c:v>
                </c:pt>
                <c:pt idx="4808">
                  <c:v>0.94090929999999995</c:v>
                </c:pt>
                <c:pt idx="4809">
                  <c:v>0.9403937</c:v>
                </c:pt>
                <c:pt idx="4810">
                  <c:v>0.92296400000000001</c:v>
                </c:pt>
                <c:pt idx="4811">
                  <c:v>0.90816220000000003</c:v>
                </c:pt>
                <c:pt idx="4812">
                  <c:v>0.91773130000000003</c:v>
                </c:pt>
                <c:pt idx="4813">
                  <c:v>0.91025940000000005</c:v>
                </c:pt>
                <c:pt idx="4814">
                  <c:v>0.83173730000000001</c:v>
                </c:pt>
                <c:pt idx="4815">
                  <c:v>0.92226980000000003</c:v>
                </c:pt>
                <c:pt idx="4816">
                  <c:v>0.92543739999999997</c:v>
                </c:pt>
                <c:pt idx="4817">
                  <c:v>0.93572650000000002</c:v>
                </c:pt>
                <c:pt idx="4818">
                  <c:v>0.82863620000000004</c:v>
                </c:pt>
                <c:pt idx="4819">
                  <c:v>0.87969450000000005</c:v>
                </c:pt>
                <c:pt idx="4820">
                  <c:v>0.89768199999999998</c:v>
                </c:pt>
                <c:pt idx="4821">
                  <c:v>0.93866780000000005</c:v>
                </c:pt>
                <c:pt idx="4822">
                  <c:v>0.92847150000000001</c:v>
                </c:pt>
                <c:pt idx="4823">
                  <c:v>0.87134940000000005</c:v>
                </c:pt>
                <c:pt idx="4824">
                  <c:v>0.89653939999999999</c:v>
                </c:pt>
                <c:pt idx="4825">
                  <c:v>0.89473119999999995</c:v>
                </c:pt>
                <c:pt idx="4826">
                  <c:v>0.87893589999999999</c:v>
                </c:pt>
                <c:pt idx="4827">
                  <c:v>0.87259209999999998</c:v>
                </c:pt>
                <c:pt idx="4828">
                  <c:v>0.87121459999999995</c:v>
                </c:pt>
                <c:pt idx="4829">
                  <c:v>0.87161489999999997</c:v>
                </c:pt>
                <c:pt idx="4830">
                  <c:v>0.9328244</c:v>
                </c:pt>
                <c:pt idx="4831">
                  <c:v>0.93714520000000001</c:v>
                </c:pt>
                <c:pt idx="4832">
                  <c:v>0.92397870000000004</c:v>
                </c:pt>
                <c:pt idx="4833">
                  <c:v>0.92176970000000003</c:v>
                </c:pt>
                <c:pt idx="4834">
                  <c:v>0.90709530000000005</c:v>
                </c:pt>
                <c:pt idx="4835">
                  <c:v>0.90984240000000005</c:v>
                </c:pt>
                <c:pt idx="4836">
                  <c:v>0.90849480000000005</c:v>
                </c:pt>
                <c:pt idx="4837">
                  <c:v>0.90348430000000002</c:v>
                </c:pt>
                <c:pt idx="4838">
                  <c:v>0.89133510000000005</c:v>
                </c:pt>
                <c:pt idx="4839">
                  <c:v>0.89513089999999995</c:v>
                </c:pt>
                <c:pt idx="4840">
                  <c:v>0.92634090000000002</c:v>
                </c:pt>
                <c:pt idx="4841">
                  <c:v>0.94849530000000004</c:v>
                </c:pt>
                <c:pt idx="4842">
                  <c:v>0.95053399999999999</c:v>
                </c:pt>
                <c:pt idx="4843">
                  <c:v>0.93587310000000001</c:v>
                </c:pt>
                <c:pt idx="4844">
                  <c:v>0.95660529999999999</c:v>
                </c:pt>
                <c:pt idx="4845">
                  <c:v>0.93479049999999997</c:v>
                </c:pt>
                <c:pt idx="4846">
                  <c:v>0.93292520000000001</c:v>
                </c:pt>
                <c:pt idx="4847">
                  <c:v>0.92904620000000004</c:v>
                </c:pt>
                <c:pt idx="4848">
                  <c:v>0.92586829999999998</c:v>
                </c:pt>
                <c:pt idx="4849">
                  <c:v>0.92363130000000004</c:v>
                </c:pt>
                <c:pt idx="4850">
                  <c:v>0.86747569999999996</c:v>
                </c:pt>
                <c:pt idx="4851">
                  <c:v>0.89889770000000002</c:v>
                </c:pt>
                <c:pt idx="4852">
                  <c:v>0.90432460000000003</c:v>
                </c:pt>
                <c:pt idx="4853">
                  <c:v>0.88714179999999998</c:v>
                </c:pt>
                <c:pt idx="4854">
                  <c:v>0.89012119999999995</c:v>
                </c:pt>
                <c:pt idx="4855">
                  <c:v>0.89769189999999999</c:v>
                </c:pt>
                <c:pt idx="4856">
                  <c:v>0.89069350000000003</c:v>
                </c:pt>
                <c:pt idx="4857">
                  <c:v>0.88847799999999999</c:v>
                </c:pt>
                <c:pt idx="4858">
                  <c:v>0.87258550000000001</c:v>
                </c:pt>
                <c:pt idx="4859">
                  <c:v>0.86461399999999999</c:v>
                </c:pt>
                <c:pt idx="4860">
                  <c:v>0.820407</c:v>
                </c:pt>
                <c:pt idx="4861">
                  <c:v>0.84491159999999998</c:v>
                </c:pt>
                <c:pt idx="4862">
                  <c:v>0.83050179999999996</c:v>
                </c:pt>
                <c:pt idx="4863">
                  <c:v>0.82783119999999999</c:v>
                </c:pt>
                <c:pt idx="4864">
                  <c:v>0.80681820000000004</c:v>
                </c:pt>
                <c:pt idx="4865">
                  <c:v>0.83002670000000001</c:v>
                </c:pt>
                <c:pt idx="4866">
                  <c:v>0.82663889999999995</c:v>
                </c:pt>
                <c:pt idx="4867">
                  <c:v>0.82788070000000002</c:v>
                </c:pt>
                <c:pt idx="4868">
                  <c:v>0.84934030000000005</c:v>
                </c:pt>
                <c:pt idx="4869">
                  <c:v>0.82585790000000003</c:v>
                </c:pt>
                <c:pt idx="4870">
                  <c:v>0.91274449999999996</c:v>
                </c:pt>
                <c:pt idx="4871">
                  <c:v>0.90596010000000005</c:v>
                </c:pt>
                <c:pt idx="4872">
                  <c:v>0.95703450000000001</c:v>
                </c:pt>
                <c:pt idx="4873">
                  <c:v>0.94153520000000002</c:v>
                </c:pt>
                <c:pt idx="4874">
                  <c:v>0.9230216</c:v>
                </c:pt>
                <c:pt idx="4875">
                  <c:v>0.9312608</c:v>
                </c:pt>
                <c:pt idx="4876">
                  <c:v>0.93256939999999999</c:v>
                </c:pt>
                <c:pt idx="4877">
                  <c:v>0.9339845</c:v>
                </c:pt>
                <c:pt idx="4878">
                  <c:v>0.94880370000000003</c:v>
                </c:pt>
                <c:pt idx="4879">
                  <c:v>0.94519220000000004</c:v>
                </c:pt>
                <c:pt idx="4880">
                  <c:v>0.89199759999999995</c:v>
                </c:pt>
                <c:pt idx="4881">
                  <c:v>0.91546119999999997</c:v>
                </c:pt>
                <c:pt idx="4882">
                  <c:v>0.94772420000000002</c:v>
                </c:pt>
                <c:pt idx="4883">
                  <c:v>0.90985890000000003</c:v>
                </c:pt>
                <c:pt idx="4884">
                  <c:v>0.91754309999999994</c:v>
                </c:pt>
                <c:pt idx="4885">
                  <c:v>0.91628810000000005</c:v>
                </c:pt>
                <c:pt idx="4886">
                  <c:v>0.91556859999999995</c:v>
                </c:pt>
                <c:pt idx="4887">
                  <c:v>0.90703299999999998</c:v>
                </c:pt>
                <c:pt idx="4888">
                  <c:v>0.9096166</c:v>
                </c:pt>
                <c:pt idx="4889">
                  <c:v>0.92016929999999997</c:v>
                </c:pt>
                <c:pt idx="4890">
                  <c:v>0.83269550000000003</c:v>
                </c:pt>
                <c:pt idx="4891">
                  <c:v>0.8435435</c:v>
                </c:pt>
                <c:pt idx="4892">
                  <c:v>0.81192759999999997</c:v>
                </c:pt>
                <c:pt idx="4893">
                  <c:v>0.83565959999999995</c:v>
                </c:pt>
                <c:pt idx="4894">
                  <c:v>0.818828</c:v>
                </c:pt>
                <c:pt idx="4895">
                  <c:v>0.82678750000000001</c:v>
                </c:pt>
                <c:pt idx="4896">
                  <c:v>0.84695659999999995</c:v>
                </c:pt>
                <c:pt idx="4897">
                  <c:v>0.84559359999999995</c:v>
                </c:pt>
                <c:pt idx="4898">
                  <c:v>0.84712730000000003</c:v>
                </c:pt>
                <c:pt idx="4899">
                  <c:v>0.84119730000000004</c:v>
                </c:pt>
                <c:pt idx="4900">
                  <c:v>0.92642780000000002</c:v>
                </c:pt>
                <c:pt idx="4901">
                  <c:v>0.97014639999999996</c:v>
                </c:pt>
                <c:pt idx="4902">
                  <c:v>0.96209769999999994</c:v>
                </c:pt>
                <c:pt idx="4903">
                  <c:v>0.92976300000000001</c:v>
                </c:pt>
                <c:pt idx="4904">
                  <c:v>0.92795030000000001</c:v>
                </c:pt>
                <c:pt idx="4905">
                  <c:v>0.90866119999999995</c:v>
                </c:pt>
                <c:pt idx="4906">
                  <c:v>0.8993044</c:v>
                </c:pt>
                <c:pt idx="4907">
                  <c:v>0.8943219</c:v>
                </c:pt>
                <c:pt idx="4908">
                  <c:v>0.88694170000000006</c:v>
                </c:pt>
                <c:pt idx="4909">
                  <c:v>0.88716779999999995</c:v>
                </c:pt>
                <c:pt idx="4910">
                  <c:v>0.86413930000000005</c:v>
                </c:pt>
                <c:pt idx="4911">
                  <c:v>0.902532</c:v>
                </c:pt>
                <c:pt idx="4912">
                  <c:v>0.97149339999999995</c:v>
                </c:pt>
                <c:pt idx="4913">
                  <c:v>0.93526529999999997</c:v>
                </c:pt>
                <c:pt idx="4914">
                  <c:v>0.94985850000000005</c:v>
                </c:pt>
                <c:pt idx="4915">
                  <c:v>0.98068960000000005</c:v>
                </c:pt>
                <c:pt idx="4916">
                  <c:v>0.96628400000000003</c:v>
                </c:pt>
                <c:pt idx="4917">
                  <c:v>0.94874360000000002</c:v>
                </c:pt>
                <c:pt idx="4918">
                  <c:v>0.97626959999999996</c:v>
                </c:pt>
                <c:pt idx="4919">
                  <c:v>0.93440140000000005</c:v>
                </c:pt>
                <c:pt idx="4920">
                  <c:v>0.85967729999999998</c:v>
                </c:pt>
                <c:pt idx="4921">
                  <c:v>0.8658458</c:v>
                </c:pt>
                <c:pt idx="4922">
                  <c:v>0.86216369999999998</c:v>
                </c:pt>
                <c:pt idx="4923">
                  <c:v>0.86719159999999995</c:v>
                </c:pt>
                <c:pt idx="4924">
                  <c:v>0.8959994</c:v>
                </c:pt>
                <c:pt idx="4925">
                  <c:v>0.8426207</c:v>
                </c:pt>
                <c:pt idx="4926">
                  <c:v>0.86340050000000002</c:v>
                </c:pt>
                <c:pt idx="4927">
                  <c:v>0.84800399999999998</c:v>
                </c:pt>
                <c:pt idx="4928">
                  <c:v>0.87424000000000002</c:v>
                </c:pt>
                <c:pt idx="4929">
                  <c:v>0.87374680000000005</c:v>
                </c:pt>
                <c:pt idx="4930">
                  <c:v>0.6947584</c:v>
                </c:pt>
                <c:pt idx="4931">
                  <c:v>0.8823242</c:v>
                </c:pt>
                <c:pt idx="4932">
                  <c:v>0.80784299999999998</c:v>
                </c:pt>
                <c:pt idx="4933">
                  <c:v>0.83231339999999998</c:v>
                </c:pt>
                <c:pt idx="4934">
                  <c:v>0.81991550000000002</c:v>
                </c:pt>
                <c:pt idx="4935">
                  <c:v>0.87527180000000004</c:v>
                </c:pt>
                <c:pt idx="4936">
                  <c:v>0.85419449999999997</c:v>
                </c:pt>
                <c:pt idx="4937">
                  <c:v>0.90331099999999998</c:v>
                </c:pt>
                <c:pt idx="4938">
                  <c:v>0.87730799999999998</c:v>
                </c:pt>
                <c:pt idx="4939">
                  <c:v>0.85210280000000005</c:v>
                </c:pt>
                <c:pt idx="4940">
                  <c:v>0.77511850000000004</c:v>
                </c:pt>
                <c:pt idx="4941">
                  <c:v>0.79034360000000003</c:v>
                </c:pt>
                <c:pt idx="4942">
                  <c:v>0.76932199999999995</c:v>
                </c:pt>
                <c:pt idx="4943">
                  <c:v>0.78503500000000004</c:v>
                </c:pt>
                <c:pt idx="4944">
                  <c:v>0.7902941</c:v>
                </c:pt>
                <c:pt idx="4945">
                  <c:v>0.79639119999999997</c:v>
                </c:pt>
                <c:pt idx="4946">
                  <c:v>0.80373470000000002</c:v>
                </c:pt>
                <c:pt idx="4947">
                  <c:v>0.79590179999999999</c:v>
                </c:pt>
                <c:pt idx="4948">
                  <c:v>0.79357420000000001</c:v>
                </c:pt>
                <c:pt idx="4949">
                  <c:v>0.80102969999999996</c:v>
                </c:pt>
                <c:pt idx="4950">
                  <c:v>0.86163489999999998</c:v>
                </c:pt>
                <c:pt idx="4951">
                  <c:v>0.85114999999999996</c:v>
                </c:pt>
                <c:pt idx="4952">
                  <c:v>0.81594659999999997</c:v>
                </c:pt>
                <c:pt idx="4953">
                  <c:v>0.79301200000000005</c:v>
                </c:pt>
                <c:pt idx="4954">
                  <c:v>0.78303460000000003</c:v>
                </c:pt>
                <c:pt idx="4955">
                  <c:v>0.77904770000000001</c:v>
                </c:pt>
                <c:pt idx="4956">
                  <c:v>0.79994770000000004</c:v>
                </c:pt>
                <c:pt idx="4957">
                  <c:v>0.80479780000000001</c:v>
                </c:pt>
                <c:pt idx="4958">
                  <c:v>0.81441189999999997</c:v>
                </c:pt>
                <c:pt idx="4959">
                  <c:v>0.79935659999999997</c:v>
                </c:pt>
                <c:pt idx="4960">
                  <c:v>0.86747569999999996</c:v>
                </c:pt>
                <c:pt idx="4961">
                  <c:v>0.89889770000000002</c:v>
                </c:pt>
                <c:pt idx="4962">
                  <c:v>0.90432460000000003</c:v>
                </c:pt>
                <c:pt idx="4963">
                  <c:v>0.88714179999999998</c:v>
                </c:pt>
                <c:pt idx="4964">
                  <c:v>0.89012119999999995</c:v>
                </c:pt>
                <c:pt idx="4965">
                  <c:v>0.89769189999999999</c:v>
                </c:pt>
                <c:pt idx="4966">
                  <c:v>0.89069350000000003</c:v>
                </c:pt>
                <c:pt idx="4967">
                  <c:v>0.88847799999999999</c:v>
                </c:pt>
                <c:pt idx="4968">
                  <c:v>0.87258550000000001</c:v>
                </c:pt>
                <c:pt idx="4969">
                  <c:v>0.86461399999999999</c:v>
                </c:pt>
                <c:pt idx="4970">
                  <c:v>0.90954570000000001</c:v>
                </c:pt>
                <c:pt idx="4971">
                  <c:v>0.92710110000000001</c:v>
                </c:pt>
                <c:pt idx="4972">
                  <c:v>0.91506140000000002</c:v>
                </c:pt>
                <c:pt idx="4973">
                  <c:v>0.89556139999999995</c:v>
                </c:pt>
                <c:pt idx="4974">
                  <c:v>0.88351429999999997</c:v>
                </c:pt>
                <c:pt idx="4975">
                  <c:v>0.90062489999999995</c:v>
                </c:pt>
                <c:pt idx="4976">
                  <c:v>0.90294640000000004</c:v>
                </c:pt>
                <c:pt idx="4977">
                  <c:v>0.8981209</c:v>
                </c:pt>
                <c:pt idx="4978">
                  <c:v>0.91077830000000004</c:v>
                </c:pt>
                <c:pt idx="4979">
                  <c:v>0.90922320000000001</c:v>
                </c:pt>
                <c:pt idx="4980">
                  <c:v>0.92642780000000002</c:v>
                </c:pt>
                <c:pt idx="4981">
                  <c:v>0.97014639999999996</c:v>
                </c:pt>
                <c:pt idx="4982">
                  <c:v>0.96209769999999994</c:v>
                </c:pt>
                <c:pt idx="4983">
                  <c:v>0.92976300000000001</c:v>
                </c:pt>
                <c:pt idx="4984">
                  <c:v>0.92795030000000001</c:v>
                </c:pt>
                <c:pt idx="4985">
                  <c:v>0.90866119999999995</c:v>
                </c:pt>
                <c:pt idx="4986">
                  <c:v>0.8993044</c:v>
                </c:pt>
                <c:pt idx="4987">
                  <c:v>0.8943219</c:v>
                </c:pt>
                <c:pt idx="4988">
                  <c:v>0.88694170000000006</c:v>
                </c:pt>
                <c:pt idx="4989">
                  <c:v>0.88716779999999995</c:v>
                </c:pt>
                <c:pt idx="4990">
                  <c:v>0.85047629999999996</c:v>
                </c:pt>
                <c:pt idx="4991">
                  <c:v>0.88372700000000004</c:v>
                </c:pt>
                <c:pt idx="4992">
                  <c:v>0.89379699999999995</c:v>
                </c:pt>
                <c:pt idx="4993">
                  <c:v>0.88307860000000005</c:v>
                </c:pt>
                <c:pt idx="4994">
                  <c:v>0.89619859999999996</c:v>
                </c:pt>
                <c:pt idx="4995">
                  <c:v>0.90261449999999999</c:v>
                </c:pt>
                <c:pt idx="4996">
                  <c:v>0.88907559999999997</c:v>
                </c:pt>
                <c:pt idx="4997">
                  <c:v>0.88352889999999995</c:v>
                </c:pt>
                <c:pt idx="4998">
                  <c:v>0.86933450000000001</c:v>
                </c:pt>
                <c:pt idx="4999">
                  <c:v>0.88546829999999999</c:v>
                </c:pt>
                <c:pt idx="5000">
                  <c:v>0.89199759999999995</c:v>
                </c:pt>
                <c:pt idx="5001">
                  <c:v>0.91546119999999997</c:v>
                </c:pt>
                <c:pt idx="5002">
                  <c:v>0.94772420000000002</c:v>
                </c:pt>
                <c:pt idx="5003">
                  <c:v>0.90985890000000003</c:v>
                </c:pt>
                <c:pt idx="5004">
                  <c:v>0.91754309999999994</c:v>
                </c:pt>
                <c:pt idx="5005">
                  <c:v>0.91628810000000005</c:v>
                </c:pt>
                <c:pt idx="5006">
                  <c:v>0.91556859999999995</c:v>
                </c:pt>
                <c:pt idx="5007">
                  <c:v>0.90703299999999998</c:v>
                </c:pt>
                <c:pt idx="5008">
                  <c:v>0.9096166</c:v>
                </c:pt>
                <c:pt idx="5009">
                  <c:v>0.92016929999999997</c:v>
                </c:pt>
                <c:pt idx="5010">
                  <c:v>0.77709830000000002</c:v>
                </c:pt>
                <c:pt idx="5011">
                  <c:v>0.78847520000000004</c:v>
                </c:pt>
                <c:pt idx="5012">
                  <c:v>0.76791220000000004</c:v>
                </c:pt>
                <c:pt idx="5013">
                  <c:v>0.76610299999999998</c:v>
                </c:pt>
                <c:pt idx="5014">
                  <c:v>0.74985950000000001</c:v>
                </c:pt>
                <c:pt idx="5015">
                  <c:v>0.77492240000000001</c:v>
                </c:pt>
                <c:pt idx="5016">
                  <c:v>0.8048845</c:v>
                </c:pt>
                <c:pt idx="5017">
                  <c:v>0.82151470000000004</c:v>
                </c:pt>
                <c:pt idx="5018">
                  <c:v>0.82607140000000001</c:v>
                </c:pt>
                <c:pt idx="5019">
                  <c:v>0.82514569999999998</c:v>
                </c:pt>
                <c:pt idx="5020">
                  <c:v>0.85047629999999996</c:v>
                </c:pt>
                <c:pt idx="5021">
                  <c:v>0.88372700000000004</c:v>
                </c:pt>
                <c:pt idx="5022">
                  <c:v>0.89379699999999995</c:v>
                </c:pt>
                <c:pt idx="5023">
                  <c:v>0.88307860000000005</c:v>
                </c:pt>
                <c:pt idx="5024">
                  <c:v>0.89619859999999996</c:v>
                </c:pt>
                <c:pt idx="5025">
                  <c:v>0.90261449999999999</c:v>
                </c:pt>
                <c:pt idx="5026">
                  <c:v>0.88907559999999997</c:v>
                </c:pt>
                <c:pt idx="5027">
                  <c:v>0.88352889999999995</c:v>
                </c:pt>
                <c:pt idx="5028">
                  <c:v>0.86933450000000001</c:v>
                </c:pt>
                <c:pt idx="5029">
                  <c:v>0.88546829999999999</c:v>
                </c:pt>
                <c:pt idx="5030">
                  <c:v>0.77709830000000002</c:v>
                </c:pt>
                <c:pt idx="5031">
                  <c:v>0.78847520000000004</c:v>
                </c:pt>
                <c:pt idx="5032">
                  <c:v>0.76791220000000004</c:v>
                </c:pt>
                <c:pt idx="5033">
                  <c:v>0.76610299999999998</c:v>
                </c:pt>
                <c:pt idx="5034">
                  <c:v>0.74985950000000001</c:v>
                </c:pt>
                <c:pt idx="5035">
                  <c:v>0.77492240000000001</c:v>
                </c:pt>
                <c:pt idx="5036">
                  <c:v>0.8048845</c:v>
                </c:pt>
                <c:pt idx="5037">
                  <c:v>0.82151470000000004</c:v>
                </c:pt>
                <c:pt idx="5038">
                  <c:v>0.82607140000000001</c:v>
                </c:pt>
                <c:pt idx="5039">
                  <c:v>0.82514569999999998</c:v>
                </c:pt>
                <c:pt idx="5040">
                  <c:v>0.9216261</c:v>
                </c:pt>
                <c:pt idx="5041">
                  <c:v>0.94065180000000004</c:v>
                </c:pt>
                <c:pt idx="5042">
                  <c:v>0.93682290000000001</c:v>
                </c:pt>
                <c:pt idx="5043">
                  <c:v>0.90914890000000004</c:v>
                </c:pt>
                <c:pt idx="5044">
                  <c:v>0.91597890000000004</c:v>
                </c:pt>
                <c:pt idx="5045">
                  <c:v>0.93745979999999995</c:v>
                </c:pt>
                <c:pt idx="5046">
                  <c:v>0.93898029999999999</c:v>
                </c:pt>
                <c:pt idx="5047">
                  <c:v>0.93878649999999997</c:v>
                </c:pt>
                <c:pt idx="5048">
                  <c:v>0.928728</c:v>
                </c:pt>
                <c:pt idx="5049">
                  <c:v>0.91344000000000003</c:v>
                </c:pt>
                <c:pt idx="5050">
                  <c:v>0.71818099999999996</c:v>
                </c:pt>
                <c:pt idx="5051">
                  <c:v>0.73423119999999997</c:v>
                </c:pt>
                <c:pt idx="5052">
                  <c:v>0.71687610000000002</c:v>
                </c:pt>
                <c:pt idx="5053">
                  <c:v>0.71363880000000002</c:v>
                </c:pt>
                <c:pt idx="5054">
                  <c:v>0.73334679999999997</c:v>
                </c:pt>
                <c:pt idx="5055">
                  <c:v>0.72521040000000003</c:v>
                </c:pt>
                <c:pt idx="5056">
                  <c:v>0.73490109999999997</c:v>
                </c:pt>
                <c:pt idx="5057">
                  <c:v>0.78653839999999997</c:v>
                </c:pt>
                <c:pt idx="5058">
                  <c:v>0.78837619999999997</c:v>
                </c:pt>
                <c:pt idx="5059">
                  <c:v>0.78732480000000005</c:v>
                </c:pt>
                <c:pt idx="5060">
                  <c:v>0.88317349999999994</c:v>
                </c:pt>
                <c:pt idx="5061">
                  <c:v>0.89766889999999999</c:v>
                </c:pt>
                <c:pt idx="5062">
                  <c:v>0.92839430000000001</c:v>
                </c:pt>
                <c:pt idx="5063">
                  <c:v>0.90848260000000003</c:v>
                </c:pt>
                <c:pt idx="5064">
                  <c:v>0.89645350000000001</c:v>
                </c:pt>
                <c:pt idx="5065">
                  <c:v>0.90015149999999999</c:v>
                </c:pt>
                <c:pt idx="5066">
                  <c:v>0.91021490000000005</c:v>
                </c:pt>
                <c:pt idx="5067">
                  <c:v>0.90042949999999999</c:v>
                </c:pt>
                <c:pt idx="5068">
                  <c:v>0.90832880000000005</c:v>
                </c:pt>
                <c:pt idx="5069">
                  <c:v>0.91423319999999997</c:v>
                </c:pt>
                <c:pt idx="5070">
                  <c:v>0.87705619999999995</c:v>
                </c:pt>
                <c:pt idx="5071">
                  <c:v>0.88351210000000002</c:v>
                </c:pt>
                <c:pt idx="5072">
                  <c:v>0.88844319999999999</c:v>
                </c:pt>
                <c:pt idx="5073">
                  <c:v>0.87247110000000005</c:v>
                </c:pt>
                <c:pt idx="5074">
                  <c:v>0.86626210000000003</c:v>
                </c:pt>
                <c:pt idx="5075">
                  <c:v>0.87518739999999995</c:v>
                </c:pt>
                <c:pt idx="5076">
                  <c:v>0.86443110000000001</c:v>
                </c:pt>
                <c:pt idx="5077">
                  <c:v>0.85795569999999999</c:v>
                </c:pt>
                <c:pt idx="5078">
                  <c:v>0.85853049999999997</c:v>
                </c:pt>
                <c:pt idx="5079">
                  <c:v>0.86212639999999996</c:v>
                </c:pt>
                <c:pt idx="5080">
                  <c:v>0.92634090000000002</c:v>
                </c:pt>
                <c:pt idx="5081">
                  <c:v>0.94849530000000004</c:v>
                </c:pt>
                <c:pt idx="5082">
                  <c:v>0.95053399999999999</c:v>
                </c:pt>
                <c:pt idx="5083">
                  <c:v>0.93587310000000001</c:v>
                </c:pt>
                <c:pt idx="5084">
                  <c:v>0.95660529999999999</c:v>
                </c:pt>
                <c:pt idx="5085">
                  <c:v>0.93479049999999997</c:v>
                </c:pt>
                <c:pt idx="5086">
                  <c:v>0.93292520000000001</c:v>
                </c:pt>
                <c:pt idx="5087">
                  <c:v>0.92904620000000004</c:v>
                </c:pt>
                <c:pt idx="5088">
                  <c:v>0.92586829999999998</c:v>
                </c:pt>
                <c:pt idx="5089">
                  <c:v>0.92363130000000004</c:v>
                </c:pt>
                <c:pt idx="5090">
                  <c:v>0.88609150000000003</c:v>
                </c:pt>
                <c:pt idx="5091">
                  <c:v>0.8939009</c:v>
                </c:pt>
                <c:pt idx="5092">
                  <c:v>0.92936609999999997</c:v>
                </c:pt>
                <c:pt idx="5093">
                  <c:v>0.90249690000000005</c:v>
                </c:pt>
                <c:pt idx="5094">
                  <c:v>0.89237310000000003</c:v>
                </c:pt>
                <c:pt idx="5095">
                  <c:v>0.89279869999999995</c:v>
                </c:pt>
                <c:pt idx="5096">
                  <c:v>0.87742160000000002</c:v>
                </c:pt>
                <c:pt idx="5097">
                  <c:v>0.88976599999999995</c:v>
                </c:pt>
                <c:pt idx="5098">
                  <c:v>0.91270200000000001</c:v>
                </c:pt>
                <c:pt idx="5099">
                  <c:v>0.91500389999999998</c:v>
                </c:pt>
                <c:pt idx="5100">
                  <c:v>0.77511850000000004</c:v>
                </c:pt>
                <c:pt idx="5101">
                  <c:v>0.79034360000000003</c:v>
                </c:pt>
                <c:pt idx="5102">
                  <c:v>0.76932199999999995</c:v>
                </c:pt>
                <c:pt idx="5103">
                  <c:v>0.78503500000000004</c:v>
                </c:pt>
                <c:pt idx="5104">
                  <c:v>0.7902941</c:v>
                </c:pt>
                <c:pt idx="5105">
                  <c:v>0.79639119999999997</c:v>
                </c:pt>
                <c:pt idx="5106">
                  <c:v>0.80373470000000002</c:v>
                </c:pt>
                <c:pt idx="5107">
                  <c:v>0.79590179999999999</c:v>
                </c:pt>
                <c:pt idx="5108">
                  <c:v>0.79357420000000001</c:v>
                </c:pt>
                <c:pt idx="5109">
                  <c:v>0.80102969999999996</c:v>
                </c:pt>
                <c:pt idx="5110">
                  <c:v>0.89786529999999998</c:v>
                </c:pt>
                <c:pt idx="5111">
                  <c:v>0.95195459999999998</c:v>
                </c:pt>
                <c:pt idx="5112">
                  <c:v>0.94889029999999996</c:v>
                </c:pt>
                <c:pt idx="5113">
                  <c:v>0.90353939999999999</c:v>
                </c:pt>
                <c:pt idx="5114">
                  <c:v>0.92017749999999998</c:v>
                </c:pt>
                <c:pt idx="5115">
                  <c:v>0.91873689999999997</c:v>
                </c:pt>
                <c:pt idx="5116">
                  <c:v>0.91362429999999994</c:v>
                </c:pt>
                <c:pt idx="5117">
                  <c:v>0.91750209999999999</c:v>
                </c:pt>
                <c:pt idx="5118">
                  <c:v>0.90562779999999998</c:v>
                </c:pt>
                <c:pt idx="5119">
                  <c:v>0.90653680000000003</c:v>
                </c:pt>
                <c:pt idx="5120">
                  <c:v>0.84396530000000003</c:v>
                </c:pt>
                <c:pt idx="5121">
                  <c:v>0.88897590000000004</c:v>
                </c:pt>
                <c:pt idx="5122">
                  <c:v>0.81747080000000005</c:v>
                </c:pt>
                <c:pt idx="5123">
                  <c:v>0.84228210000000003</c:v>
                </c:pt>
                <c:pt idx="5124">
                  <c:v>0.88343879999999997</c:v>
                </c:pt>
                <c:pt idx="5125">
                  <c:v>0.88861619999999997</c:v>
                </c:pt>
                <c:pt idx="5126">
                  <c:v>0.84694440000000004</c:v>
                </c:pt>
                <c:pt idx="5127">
                  <c:v>0.87619440000000004</c:v>
                </c:pt>
                <c:pt idx="5128">
                  <c:v>0.86623470000000002</c:v>
                </c:pt>
                <c:pt idx="5129">
                  <c:v>0.865734</c:v>
                </c:pt>
                <c:pt idx="5130">
                  <c:v>0.77511850000000004</c:v>
                </c:pt>
                <c:pt idx="5131">
                  <c:v>0.79034360000000003</c:v>
                </c:pt>
                <c:pt idx="5132">
                  <c:v>0.76932199999999995</c:v>
                </c:pt>
                <c:pt idx="5133">
                  <c:v>0.78503500000000004</c:v>
                </c:pt>
                <c:pt idx="5134">
                  <c:v>0.7902941</c:v>
                </c:pt>
                <c:pt idx="5135">
                  <c:v>0.79639119999999997</c:v>
                </c:pt>
                <c:pt idx="5136">
                  <c:v>0.80373470000000002</c:v>
                </c:pt>
                <c:pt idx="5137">
                  <c:v>0.79590179999999999</c:v>
                </c:pt>
                <c:pt idx="5138">
                  <c:v>0.79357420000000001</c:v>
                </c:pt>
                <c:pt idx="5139">
                  <c:v>0.80102969999999996</c:v>
                </c:pt>
                <c:pt idx="5140">
                  <c:v>0.71818099999999996</c:v>
                </c:pt>
                <c:pt idx="5141">
                  <c:v>0.73423119999999997</c:v>
                </c:pt>
                <c:pt idx="5142">
                  <c:v>0.71687610000000002</c:v>
                </c:pt>
                <c:pt idx="5143">
                  <c:v>0.71363880000000002</c:v>
                </c:pt>
                <c:pt idx="5144">
                  <c:v>0.73334679999999997</c:v>
                </c:pt>
                <c:pt idx="5145">
                  <c:v>0.72521040000000003</c:v>
                </c:pt>
                <c:pt idx="5146">
                  <c:v>0.73490109999999997</c:v>
                </c:pt>
                <c:pt idx="5147">
                  <c:v>0.78653839999999997</c:v>
                </c:pt>
                <c:pt idx="5148">
                  <c:v>0.78837619999999997</c:v>
                </c:pt>
                <c:pt idx="5149">
                  <c:v>0.78732480000000005</c:v>
                </c:pt>
                <c:pt idx="5150">
                  <c:v>0.85967729999999998</c:v>
                </c:pt>
                <c:pt idx="5151">
                  <c:v>0.8658458</c:v>
                </c:pt>
                <c:pt idx="5152">
                  <c:v>0.86216369999999998</c:v>
                </c:pt>
                <c:pt idx="5153">
                  <c:v>0.86719159999999995</c:v>
                </c:pt>
                <c:pt idx="5154">
                  <c:v>0.8959994</c:v>
                </c:pt>
                <c:pt idx="5155">
                  <c:v>0.8426207</c:v>
                </c:pt>
                <c:pt idx="5156">
                  <c:v>0.86340050000000002</c:v>
                </c:pt>
                <c:pt idx="5157">
                  <c:v>0.84800399999999998</c:v>
                </c:pt>
                <c:pt idx="5158">
                  <c:v>0.87424000000000002</c:v>
                </c:pt>
                <c:pt idx="5159">
                  <c:v>0.87374680000000005</c:v>
                </c:pt>
                <c:pt idx="5160">
                  <c:v>0.87705619999999995</c:v>
                </c:pt>
                <c:pt idx="5161">
                  <c:v>0.88351210000000002</c:v>
                </c:pt>
                <c:pt idx="5162">
                  <c:v>0.88844319999999999</c:v>
                </c:pt>
                <c:pt idx="5163">
                  <c:v>0.87247110000000005</c:v>
                </c:pt>
                <c:pt idx="5164">
                  <c:v>0.86626210000000003</c:v>
                </c:pt>
                <c:pt idx="5165">
                  <c:v>0.87518739999999995</c:v>
                </c:pt>
                <c:pt idx="5166">
                  <c:v>0.86443110000000001</c:v>
                </c:pt>
                <c:pt idx="5167">
                  <c:v>0.85795569999999999</c:v>
                </c:pt>
                <c:pt idx="5168">
                  <c:v>0.85853049999999997</c:v>
                </c:pt>
                <c:pt idx="5169">
                  <c:v>0.86212639999999996</c:v>
                </c:pt>
                <c:pt idx="5170">
                  <c:v>0.90623410000000004</c:v>
                </c:pt>
                <c:pt idx="5171">
                  <c:v>0.9221338</c:v>
                </c:pt>
                <c:pt idx="5172">
                  <c:v>0.90342029999999995</c:v>
                </c:pt>
                <c:pt idx="5173">
                  <c:v>0.92530820000000003</c:v>
                </c:pt>
                <c:pt idx="5174">
                  <c:v>0.92393789999999998</c:v>
                </c:pt>
                <c:pt idx="5175">
                  <c:v>0.92384639999999996</c:v>
                </c:pt>
                <c:pt idx="5176">
                  <c:v>0.92570660000000005</c:v>
                </c:pt>
                <c:pt idx="5177">
                  <c:v>0.93495689999999998</c:v>
                </c:pt>
                <c:pt idx="5178">
                  <c:v>0.92009229999999997</c:v>
                </c:pt>
                <c:pt idx="5179">
                  <c:v>0.9026383</c:v>
                </c:pt>
                <c:pt idx="5180">
                  <c:v>0.89199759999999995</c:v>
                </c:pt>
                <c:pt idx="5181">
                  <c:v>0.91546119999999997</c:v>
                </c:pt>
                <c:pt idx="5182">
                  <c:v>0.94772420000000002</c:v>
                </c:pt>
                <c:pt idx="5183">
                  <c:v>0.90985890000000003</c:v>
                </c:pt>
                <c:pt idx="5184">
                  <c:v>0.91754309999999994</c:v>
                </c:pt>
                <c:pt idx="5185">
                  <c:v>0.91628810000000005</c:v>
                </c:pt>
                <c:pt idx="5186">
                  <c:v>0.91556859999999995</c:v>
                </c:pt>
                <c:pt idx="5187">
                  <c:v>0.90703299999999998</c:v>
                </c:pt>
                <c:pt idx="5188">
                  <c:v>0.9096166</c:v>
                </c:pt>
                <c:pt idx="5189">
                  <c:v>0.92016929999999997</c:v>
                </c:pt>
                <c:pt idx="5190">
                  <c:v>0.86594470000000001</c:v>
                </c:pt>
                <c:pt idx="5191">
                  <c:v>0.90217570000000002</c:v>
                </c:pt>
                <c:pt idx="5192">
                  <c:v>0.86333610000000005</c:v>
                </c:pt>
                <c:pt idx="5193">
                  <c:v>0.8833782</c:v>
                </c:pt>
                <c:pt idx="5194">
                  <c:v>0.93570469999999994</c:v>
                </c:pt>
                <c:pt idx="5195">
                  <c:v>0.94068859999999999</c:v>
                </c:pt>
                <c:pt idx="5196">
                  <c:v>0.94366740000000005</c:v>
                </c:pt>
                <c:pt idx="5197">
                  <c:v>0.94180459999999999</c:v>
                </c:pt>
                <c:pt idx="5198">
                  <c:v>0.92542800000000003</c:v>
                </c:pt>
                <c:pt idx="5199">
                  <c:v>0.91272909999999996</c:v>
                </c:pt>
                <c:pt idx="5200">
                  <c:v>0.87705619999999995</c:v>
                </c:pt>
                <c:pt idx="5201">
                  <c:v>0.88351210000000002</c:v>
                </c:pt>
                <c:pt idx="5202">
                  <c:v>0.88844319999999999</c:v>
                </c:pt>
                <c:pt idx="5203">
                  <c:v>0.87247110000000005</c:v>
                </c:pt>
                <c:pt idx="5204">
                  <c:v>0.86626210000000003</c:v>
                </c:pt>
                <c:pt idx="5205">
                  <c:v>0.87518739999999995</c:v>
                </c:pt>
                <c:pt idx="5206">
                  <c:v>0.86443110000000001</c:v>
                </c:pt>
                <c:pt idx="5207">
                  <c:v>0.85795569999999999</c:v>
                </c:pt>
                <c:pt idx="5208">
                  <c:v>0.85853049999999997</c:v>
                </c:pt>
                <c:pt idx="5209">
                  <c:v>0.86212639999999996</c:v>
                </c:pt>
                <c:pt idx="5210">
                  <c:v>0.90731779999999995</c:v>
                </c:pt>
                <c:pt idx="5211">
                  <c:v>0.9314424</c:v>
                </c:pt>
                <c:pt idx="5212">
                  <c:v>0.9468337</c:v>
                </c:pt>
                <c:pt idx="5213">
                  <c:v>0.9333882</c:v>
                </c:pt>
                <c:pt idx="5214">
                  <c:v>0.9107227</c:v>
                </c:pt>
                <c:pt idx="5215">
                  <c:v>0.9482256</c:v>
                </c:pt>
                <c:pt idx="5216">
                  <c:v>0.91381820000000002</c:v>
                </c:pt>
                <c:pt idx="5217">
                  <c:v>0.87773279999999998</c:v>
                </c:pt>
                <c:pt idx="5218">
                  <c:v>0.8831987</c:v>
                </c:pt>
                <c:pt idx="5219">
                  <c:v>0.85364680000000004</c:v>
                </c:pt>
                <c:pt idx="5220">
                  <c:v>0.77511850000000004</c:v>
                </c:pt>
                <c:pt idx="5221">
                  <c:v>0.79034360000000003</c:v>
                </c:pt>
                <c:pt idx="5222">
                  <c:v>0.76932199999999995</c:v>
                </c:pt>
                <c:pt idx="5223">
                  <c:v>0.78503500000000004</c:v>
                </c:pt>
                <c:pt idx="5224">
                  <c:v>0.7902941</c:v>
                </c:pt>
                <c:pt idx="5225">
                  <c:v>0.79639119999999997</c:v>
                </c:pt>
                <c:pt idx="5226">
                  <c:v>0.80373470000000002</c:v>
                </c:pt>
                <c:pt idx="5227">
                  <c:v>0.79590179999999999</c:v>
                </c:pt>
                <c:pt idx="5228">
                  <c:v>0.79357420000000001</c:v>
                </c:pt>
                <c:pt idx="5229">
                  <c:v>0.80102969999999996</c:v>
                </c:pt>
                <c:pt idx="5230">
                  <c:v>0.93947060000000004</c:v>
                </c:pt>
                <c:pt idx="5231">
                  <c:v>0.9774912</c:v>
                </c:pt>
                <c:pt idx="5232">
                  <c:v>0.96031889999999998</c:v>
                </c:pt>
                <c:pt idx="5233">
                  <c:v>0.92769000000000001</c:v>
                </c:pt>
                <c:pt idx="5234">
                  <c:v>0.93133489999999997</c:v>
                </c:pt>
                <c:pt idx="5235">
                  <c:v>0.92958350000000001</c:v>
                </c:pt>
                <c:pt idx="5236">
                  <c:v>0.9315833</c:v>
                </c:pt>
                <c:pt idx="5237">
                  <c:v>0.9304808</c:v>
                </c:pt>
                <c:pt idx="5238">
                  <c:v>0.92838109999999996</c:v>
                </c:pt>
                <c:pt idx="5239">
                  <c:v>0.92839170000000004</c:v>
                </c:pt>
                <c:pt idx="5240">
                  <c:v>0.85047629999999996</c:v>
                </c:pt>
                <c:pt idx="5241">
                  <c:v>0.88372700000000004</c:v>
                </c:pt>
                <c:pt idx="5242">
                  <c:v>0.89379699999999995</c:v>
                </c:pt>
                <c:pt idx="5243">
                  <c:v>0.88307860000000005</c:v>
                </c:pt>
                <c:pt idx="5244">
                  <c:v>0.89619859999999996</c:v>
                </c:pt>
                <c:pt idx="5245">
                  <c:v>0.90261449999999999</c:v>
                </c:pt>
                <c:pt idx="5246">
                  <c:v>0.88907559999999997</c:v>
                </c:pt>
                <c:pt idx="5247">
                  <c:v>0.88352889999999995</c:v>
                </c:pt>
                <c:pt idx="5248">
                  <c:v>0.86933450000000001</c:v>
                </c:pt>
                <c:pt idx="5249">
                  <c:v>0.88546829999999999</c:v>
                </c:pt>
                <c:pt idx="5250">
                  <c:v>0.86747569999999996</c:v>
                </c:pt>
                <c:pt idx="5251">
                  <c:v>0.89889770000000002</c:v>
                </c:pt>
                <c:pt idx="5252">
                  <c:v>0.90432460000000003</c:v>
                </c:pt>
                <c:pt idx="5253">
                  <c:v>0.88714179999999998</c:v>
                </c:pt>
                <c:pt idx="5254">
                  <c:v>0.89012119999999995</c:v>
                </c:pt>
                <c:pt idx="5255">
                  <c:v>0.89769189999999999</c:v>
                </c:pt>
                <c:pt idx="5256">
                  <c:v>0.89069350000000003</c:v>
                </c:pt>
                <c:pt idx="5257">
                  <c:v>0.88847799999999999</c:v>
                </c:pt>
                <c:pt idx="5258">
                  <c:v>0.87258550000000001</c:v>
                </c:pt>
                <c:pt idx="5259">
                  <c:v>0.86461399999999999</c:v>
                </c:pt>
                <c:pt idx="5260">
                  <c:v>0.85047629999999996</c:v>
                </c:pt>
                <c:pt idx="5261">
                  <c:v>0.88372700000000004</c:v>
                </c:pt>
                <c:pt idx="5262">
                  <c:v>0.89379699999999995</c:v>
                </c:pt>
                <c:pt idx="5263">
                  <c:v>0.88307860000000005</c:v>
                </c:pt>
                <c:pt idx="5264">
                  <c:v>0.89619859999999996</c:v>
                </c:pt>
                <c:pt idx="5265">
                  <c:v>0.90261449999999999</c:v>
                </c:pt>
                <c:pt idx="5266">
                  <c:v>0.88907559999999997</c:v>
                </c:pt>
                <c:pt idx="5267">
                  <c:v>0.88352889999999995</c:v>
                </c:pt>
                <c:pt idx="5268">
                  <c:v>0.86933450000000001</c:v>
                </c:pt>
                <c:pt idx="5269">
                  <c:v>0.88546829999999999</c:v>
                </c:pt>
                <c:pt idx="5270">
                  <c:v>0.88374870000000005</c:v>
                </c:pt>
                <c:pt idx="5271">
                  <c:v>0.85427419999999998</c:v>
                </c:pt>
                <c:pt idx="5272">
                  <c:v>0.8792896</c:v>
                </c:pt>
                <c:pt idx="5273">
                  <c:v>0.8044907</c:v>
                </c:pt>
                <c:pt idx="5274">
                  <c:v>0.88623350000000001</c:v>
                </c:pt>
                <c:pt idx="5275">
                  <c:v>0.87918229999999997</c:v>
                </c:pt>
                <c:pt idx="5276">
                  <c:v>0.87484680000000004</c:v>
                </c:pt>
                <c:pt idx="5277">
                  <c:v>0.88675380000000004</c:v>
                </c:pt>
                <c:pt idx="5278">
                  <c:v>0.88163420000000003</c:v>
                </c:pt>
                <c:pt idx="5279">
                  <c:v>0.87282749999999998</c:v>
                </c:pt>
                <c:pt idx="5280">
                  <c:v>0.85047629999999996</c:v>
                </c:pt>
                <c:pt idx="5281">
                  <c:v>0.88372700000000004</c:v>
                </c:pt>
                <c:pt idx="5282">
                  <c:v>0.89379699999999995</c:v>
                </c:pt>
                <c:pt idx="5283">
                  <c:v>0.88307860000000005</c:v>
                </c:pt>
                <c:pt idx="5284">
                  <c:v>0.89619859999999996</c:v>
                </c:pt>
                <c:pt idx="5285">
                  <c:v>0.90261449999999999</c:v>
                </c:pt>
                <c:pt idx="5286">
                  <c:v>0.88907559999999997</c:v>
                </c:pt>
                <c:pt idx="5287">
                  <c:v>0.88352889999999995</c:v>
                </c:pt>
                <c:pt idx="5288">
                  <c:v>0.86933450000000001</c:v>
                </c:pt>
                <c:pt idx="5289">
                  <c:v>0.88546829999999999</c:v>
                </c:pt>
                <c:pt idx="5290">
                  <c:v>0.8165808</c:v>
                </c:pt>
                <c:pt idx="5291">
                  <c:v>0.8051007</c:v>
                </c:pt>
                <c:pt idx="5292">
                  <c:v>0.80769429999999998</c:v>
                </c:pt>
                <c:pt idx="5293">
                  <c:v>0.80578780000000005</c:v>
                </c:pt>
                <c:pt idx="5294">
                  <c:v>0.81809929999999997</c:v>
                </c:pt>
                <c:pt idx="5295">
                  <c:v>0.83001040000000004</c:v>
                </c:pt>
                <c:pt idx="5296">
                  <c:v>0.85438689999999995</c:v>
                </c:pt>
                <c:pt idx="5297">
                  <c:v>0.85285520000000004</c:v>
                </c:pt>
                <c:pt idx="5298">
                  <c:v>0.85396119999999998</c:v>
                </c:pt>
                <c:pt idx="5299">
                  <c:v>0.85050680000000001</c:v>
                </c:pt>
                <c:pt idx="5300">
                  <c:v>0.8944029</c:v>
                </c:pt>
                <c:pt idx="5301">
                  <c:v>0.90677140000000001</c:v>
                </c:pt>
                <c:pt idx="5302">
                  <c:v>0.93590329999999999</c:v>
                </c:pt>
                <c:pt idx="5303">
                  <c:v>0.82252689999999995</c:v>
                </c:pt>
                <c:pt idx="5304">
                  <c:v>0.81912200000000002</c:v>
                </c:pt>
                <c:pt idx="5305">
                  <c:v>0.84677550000000001</c:v>
                </c:pt>
                <c:pt idx="5306">
                  <c:v>0.82367590000000002</c:v>
                </c:pt>
                <c:pt idx="5307">
                  <c:v>0.76979500000000001</c:v>
                </c:pt>
                <c:pt idx="5308">
                  <c:v>0.77499879999999999</c:v>
                </c:pt>
                <c:pt idx="5309">
                  <c:v>0.77952710000000003</c:v>
                </c:pt>
                <c:pt idx="5310">
                  <c:v>0.8392307</c:v>
                </c:pt>
                <c:pt idx="5311">
                  <c:v>0.85608490000000004</c:v>
                </c:pt>
                <c:pt idx="5312">
                  <c:v>0.82410000000000005</c:v>
                </c:pt>
                <c:pt idx="5313">
                  <c:v>0.80077469999999995</c:v>
                </c:pt>
                <c:pt idx="5314">
                  <c:v>0.80914200000000003</c:v>
                </c:pt>
                <c:pt idx="5315">
                  <c:v>0.79503080000000004</c:v>
                </c:pt>
                <c:pt idx="5316">
                  <c:v>0.8346536</c:v>
                </c:pt>
                <c:pt idx="5317">
                  <c:v>0.83537859999999997</c:v>
                </c:pt>
                <c:pt idx="5318">
                  <c:v>0.85692279999999998</c:v>
                </c:pt>
                <c:pt idx="5319">
                  <c:v>0.84917169999999997</c:v>
                </c:pt>
                <c:pt idx="5320">
                  <c:v>0.84396530000000003</c:v>
                </c:pt>
                <c:pt idx="5321">
                  <c:v>0.88897590000000004</c:v>
                </c:pt>
                <c:pt idx="5322">
                  <c:v>0.81747080000000005</c:v>
                </c:pt>
                <c:pt idx="5323">
                  <c:v>0.84228210000000003</c:v>
                </c:pt>
                <c:pt idx="5324">
                  <c:v>0.88343879999999997</c:v>
                </c:pt>
                <c:pt idx="5325">
                  <c:v>0.88861619999999997</c:v>
                </c:pt>
                <c:pt idx="5326">
                  <c:v>0.84694440000000004</c:v>
                </c:pt>
                <c:pt idx="5327">
                  <c:v>0.87619440000000004</c:v>
                </c:pt>
                <c:pt idx="5328">
                  <c:v>0.86623470000000002</c:v>
                </c:pt>
                <c:pt idx="5329">
                  <c:v>0.865734</c:v>
                </c:pt>
                <c:pt idx="5330">
                  <c:v>0.83463080000000001</c:v>
                </c:pt>
                <c:pt idx="5331">
                  <c:v>0.83034209999999997</c:v>
                </c:pt>
                <c:pt idx="5332">
                  <c:v>0.84056019999999998</c:v>
                </c:pt>
                <c:pt idx="5333">
                  <c:v>0.85081300000000004</c:v>
                </c:pt>
                <c:pt idx="5334">
                  <c:v>0.89248139999999998</c:v>
                </c:pt>
                <c:pt idx="5335">
                  <c:v>0.89627769999999995</c:v>
                </c:pt>
                <c:pt idx="5336">
                  <c:v>0.88879660000000005</c:v>
                </c:pt>
                <c:pt idx="5337">
                  <c:v>0.89105540000000005</c:v>
                </c:pt>
                <c:pt idx="5338">
                  <c:v>0.90898299999999999</c:v>
                </c:pt>
                <c:pt idx="5339">
                  <c:v>0.89624530000000002</c:v>
                </c:pt>
                <c:pt idx="5340">
                  <c:v>0.95347190000000004</c:v>
                </c:pt>
                <c:pt idx="5341">
                  <c:v>0.97884139999999997</c:v>
                </c:pt>
                <c:pt idx="5342">
                  <c:v>0.98265599999999997</c:v>
                </c:pt>
                <c:pt idx="5343">
                  <c:v>0.94278150000000005</c:v>
                </c:pt>
                <c:pt idx="5344">
                  <c:v>0.9403821</c:v>
                </c:pt>
                <c:pt idx="5345">
                  <c:v>0.94421149999999998</c:v>
                </c:pt>
                <c:pt idx="5346">
                  <c:v>0.93307929999999994</c:v>
                </c:pt>
                <c:pt idx="5347">
                  <c:v>0.94155759999999999</c:v>
                </c:pt>
                <c:pt idx="5348">
                  <c:v>0.94090929999999995</c:v>
                </c:pt>
                <c:pt idx="5349">
                  <c:v>0.9403937</c:v>
                </c:pt>
                <c:pt idx="5350">
                  <c:v>0.86747569999999996</c:v>
                </c:pt>
                <c:pt idx="5351">
                  <c:v>0.89889770000000002</c:v>
                </c:pt>
                <c:pt idx="5352">
                  <c:v>0.90432460000000003</c:v>
                </c:pt>
                <c:pt idx="5353">
                  <c:v>0.88714179999999998</c:v>
                </c:pt>
                <c:pt idx="5354">
                  <c:v>0.89012119999999995</c:v>
                </c:pt>
                <c:pt idx="5355">
                  <c:v>0.89769189999999999</c:v>
                </c:pt>
                <c:pt idx="5356">
                  <c:v>0.89069350000000003</c:v>
                </c:pt>
                <c:pt idx="5357">
                  <c:v>0.88847799999999999</c:v>
                </c:pt>
                <c:pt idx="5358">
                  <c:v>0.87258550000000001</c:v>
                </c:pt>
                <c:pt idx="5359">
                  <c:v>0.86461399999999999</c:v>
                </c:pt>
                <c:pt idx="5360">
                  <c:v>1</c:v>
                </c:pt>
                <c:pt idx="5361">
                  <c:v>1</c:v>
                </c:pt>
                <c:pt idx="5362">
                  <c:v>0.93726030000000005</c:v>
                </c:pt>
                <c:pt idx="5363">
                  <c:v>0.87318810000000002</c:v>
                </c:pt>
                <c:pt idx="5364">
                  <c:v>0.91896580000000005</c:v>
                </c:pt>
                <c:pt idx="5365">
                  <c:v>0.91691650000000002</c:v>
                </c:pt>
                <c:pt idx="5366">
                  <c:v>0.9224734</c:v>
                </c:pt>
                <c:pt idx="5367">
                  <c:v>0.92384010000000005</c:v>
                </c:pt>
                <c:pt idx="5368">
                  <c:v>0.92644629999999994</c:v>
                </c:pt>
                <c:pt idx="5369">
                  <c:v>0.92725310000000005</c:v>
                </c:pt>
                <c:pt idx="5370">
                  <c:v>0.9328244</c:v>
                </c:pt>
                <c:pt idx="5371">
                  <c:v>0.93714520000000001</c:v>
                </c:pt>
                <c:pt idx="5372">
                  <c:v>0.92397870000000004</c:v>
                </c:pt>
                <c:pt idx="5373">
                  <c:v>0.92176970000000003</c:v>
                </c:pt>
                <c:pt idx="5374">
                  <c:v>0.90709530000000005</c:v>
                </c:pt>
                <c:pt idx="5375">
                  <c:v>0.90984240000000005</c:v>
                </c:pt>
                <c:pt idx="5376">
                  <c:v>0.90849480000000005</c:v>
                </c:pt>
                <c:pt idx="5377">
                  <c:v>0.90348430000000002</c:v>
                </c:pt>
                <c:pt idx="5378">
                  <c:v>0.89133510000000005</c:v>
                </c:pt>
                <c:pt idx="5379">
                  <c:v>0.89513089999999995</c:v>
                </c:pt>
                <c:pt idx="5380">
                  <c:v>0.71818099999999996</c:v>
                </c:pt>
                <c:pt idx="5381">
                  <c:v>0.73423119999999997</c:v>
                </c:pt>
                <c:pt idx="5382">
                  <c:v>0.71687610000000002</c:v>
                </c:pt>
                <c:pt idx="5383">
                  <c:v>0.71363880000000002</c:v>
                </c:pt>
                <c:pt idx="5384">
                  <c:v>0.73334679999999997</c:v>
                </c:pt>
                <c:pt idx="5385">
                  <c:v>0.72521040000000003</c:v>
                </c:pt>
                <c:pt idx="5386">
                  <c:v>0.73490109999999997</c:v>
                </c:pt>
                <c:pt idx="5387">
                  <c:v>0.78653839999999997</c:v>
                </c:pt>
                <c:pt idx="5388">
                  <c:v>0.78837619999999997</c:v>
                </c:pt>
                <c:pt idx="5389">
                  <c:v>0.78732480000000005</c:v>
                </c:pt>
                <c:pt idx="5390">
                  <c:v>0.91043640000000003</c:v>
                </c:pt>
                <c:pt idx="5391">
                  <c:v>0.92646010000000001</c:v>
                </c:pt>
                <c:pt idx="5392">
                  <c:v>0.92482500000000001</c:v>
                </c:pt>
                <c:pt idx="5393">
                  <c:v>0.91927210000000004</c:v>
                </c:pt>
                <c:pt idx="5394">
                  <c:v>0.90885570000000004</c:v>
                </c:pt>
                <c:pt idx="5395">
                  <c:v>0.90689430000000004</c:v>
                </c:pt>
                <c:pt idx="5396">
                  <c:v>0.92076650000000004</c:v>
                </c:pt>
                <c:pt idx="5397">
                  <c:v>0.91738589999999998</c:v>
                </c:pt>
                <c:pt idx="5398">
                  <c:v>0.92570770000000002</c:v>
                </c:pt>
                <c:pt idx="5399">
                  <c:v>0.93994929999999999</c:v>
                </c:pt>
                <c:pt idx="5400">
                  <c:v>0.94014439999999999</c:v>
                </c:pt>
                <c:pt idx="5401">
                  <c:v>1</c:v>
                </c:pt>
                <c:pt idx="5402">
                  <c:v>0.98826930000000002</c:v>
                </c:pt>
                <c:pt idx="5403">
                  <c:v>0.97197389999999995</c:v>
                </c:pt>
                <c:pt idx="5404">
                  <c:v>0.97773239999999995</c:v>
                </c:pt>
                <c:pt idx="5405">
                  <c:v>0.97568549999999998</c:v>
                </c:pt>
                <c:pt idx="5406">
                  <c:v>0.93711500000000003</c:v>
                </c:pt>
                <c:pt idx="5407">
                  <c:v>0.93226390000000003</c:v>
                </c:pt>
                <c:pt idx="5408">
                  <c:v>0.90864730000000005</c:v>
                </c:pt>
                <c:pt idx="5409">
                  <c:v>0.89302090000000001</c:v>
                </c:pt>
                <c:pt idx="5410">
                  <c:v>0.86594470000000001</c:v>
                </c:pt>
                <c:pt idx="5411">
                  <c:v>0.90217570000000002</c:v>
                </c:pt>
                <c:pt idx="5412">
                  <c:v>0.86333610000000005</c:v>
                </c:pt>
                <c:pt idx="5413">
                  <c:v>0.8833782</c:v>
                </c:pt>
                <c:pt idx="5414">
                  <c:v>0.93570469999999994</c:v>
                </c:pt>
                <c:pt idx="5415">
                  <c:v>0.94068859999999999</c:v>
                </c:pt>
                <c:pt idx="5416">
                  <c:v>0.94366740000000005</c:v>
                </c:pt>
                <c:pt idx="5417">
                  <c:v>0.94180459999999999</c:v>
                </c:pt>
                <c:pt idx="5418">
                  <c:v>0.92542800000000003</c:v>
                </c:pt>
                <c:pt idx="5419">
                  <c:v>0.91272909999999996</c:v>
                </c:pt>
                <c:pt idx="5420">
                  <c:v>0.87705619999999995</c:v>
                </c:pt>
                <c:pt idx="5421">
                  <c:v>0.88351210000000002</c:v>
                </c:pt>
                <c:pt idx="5422">
                  <c:v>0.88844319999999999</c:v>
                </c:pt>
                <c:pt idx="5423">
                  <c:v>0.87247110000000005</c:v>
                </c:pt>
                <c:pt idx="5424">
                  <c:v>0.86626210000000003</c:v>
                </c:pt>
                <c:pt idx="5425">
                  <c:v>0.87518739999999995</c:v>
                </c:pt>
                <c:pt idx="5426">
                  <c:v>0.86443110000000001</c:v>
                </c:pt>
                <c:pt idx="5427">
                  <c:v>0.85795569999999999</c:v>
                </c:pt>
                <c:pt idx="5428">
                  <c:v>0.85853049999999997</c:v>
                </c:pt>
                <c:pt idx="5429">
                  <c:v>0.86212639999999996</c:v>
                </c:pt>
                <c:pt idx="5430">
                  <c:v>0.92642780000000002</c:v>
                </c:pt>
                <c:pt idx="5431">
                  <c:v>0.97014639999999996</c:v>
                </c:pt>
                <c:pt idx="5432">
                  <c:v>0.96209769999999994</c:v>
                </c:pt>
                <c:pt idx="5433">
                  <c:v>0.92976300000000001</c:v>
                </c:pt>
                <c:pt idx="5434">
                  <c:v>0.92795030000000001</c:v>
                </c:pt>
                <c:pt idx="5435">
                  <c:v>0.90866119999999995</c:v>
                </c:pt>
                <c:pt idx="5436">
                  <c:v>0.8993044</c:v>
                </c:pt>
                <c:pt idx="5437">
                  <c:v>0.8943219</c:v>
                </c:pt>
                <c:pt idx="5438">
                  <c:v>0.88694170000000006</c:v>
                </c:pt>
                <c:pt idx="5439">
                  <c:v>0.88716779999999995</c:v>
                </c:pt>
                <c:pt idx="5440">
                  <c:v>0.89768199999999998</c:v>
                </c:pt>
                <c:pt idx="5441">
                  <c:v>0.93866780000000005</c:v>
                </c:pt>
                <c:pt idx="5442">
                  <c:v>0.92847150000000001</c:v>
                </c:pt>
                <c:pt idx="5443">
                  <c:v>0.87134940000000005</c:v>
                </c:pt>
                <c:pt idx="5444">
                  <c:v>0.89653939999999999</c:v>
                </c:pt>
                <c:pt idx="5445">
                  <c:v>0.89473119999999995</c:v>
                </c:pt>
                <c:pt idx="5446">
                  <c:v>0.87893589999999999</c:v>
                </c:pt>
                <c:pt idx="5447">
                  <c:v>0.87259209999999998</c:v>
                </c:pt>
                <c:pt idx="5448">
                  <c:v>0.87121459999999995</c:v>
                </c:pt>
                <c:pt idx="5449">
                  <c:v>0.87161489999999997</c:v>
                </c:pt>
                <c:pt idx="5450">
                  <c:v>0.90777470000000005</c:v>
                </c:pt>
                <c:pt idx="5451">
                  <c:v>0.90511419999999998</c:v>
                </c:pt>
                <c:pt idx="5452">
                  <c:v>0.92549440000000005</c:v>
                </c:pt>
                <c:pt idx="5453">
                  <c:v>0.91874180000000005</c:v>
                </c:pt>
                <c:pt idx="5454">
                  <c:v>0.92886420000000003</c:v>
                </c:pt>
                <c:pt idx="5455">
                  <c:v>0.93056950000000005</c:v>
                </c:pt>
                <c:pt idx="5456">
                  <c:v>0.9216434</c:v>
                </c:pt>
                <c:pt idx="5457">
                  <c:v>0.93735460000000004</c:v>
                </c:pt>
                <c:pt idx="5458">
                  <c:v>0.93392509999999995</c:v>
                </c:pt>
                <c:pt idx="5459">
                  <c:v>0.92507669999999997</c:v>
                </c:pt>
                <c:pt idx="5460">
                  <c:v>0.95347190000000004</c:v>
                </c:pt>
                <c:pt idx="5461">
                  <c:v>0.97884139999999997</c:v>
                </c:pt>
                <c:pt idx="5462">
                  <c:v>0.98265599999999997</c:v>
                </c:pt>
                <c:pt idx="5463">
                  <c:v>0.94278150000000005</c:v>
                </c:pt>
                <c:pt idx="5464">
                  <c:v>0.9403821</c:v>
                </c:pt>
                <c:pt idx="5465">
                  <c:v>0.94421149999999998</c:v>
                </c:pt>
                <c:pt idx="5466">
                  <c:v>0.93307929999999994</c:v>
                </c:pt>
                <c:pt idx="5467">
                  <c:v>0.94155759999999999</c:v>
                </c:pt>
                <c:pt idx="5468">
                  <c:v>0.94090929999999995</c:v>
                </c:pt>
                <c:pt idx="5469">
                  <c:v>0.9403937</c:v>
                </c:pt>
                <c:pt idx="5470">
                  <c:v>0.87705619999999995</c:v>
                </c:pt>
                <c:pt idx="5471">
                  <c:v>0.88351210000000002</c:v>
                </c:pt>
                <c:pt idx="5472">
                  <c:v>0.88844319999999999</c:v>
                </c:pt>
                <c:pt idx="5473">
                  <c:v>0.87247110000000005</c:v>
                </c:pt>
                <c:pt idx="5474">
                  <c:v>0.86626210000000003</c:v>
                </c:pt>
                <c:pt idx="5475">
                  <c:v>0.87518739999999995</c:v>
                </c:pt>
                <c:pt idx="5476">
                  <c:v>0.86443110000000001</c:v>
                </c:pt>
                <c:pt idx="5477">
                  <c:v>0.85795569999999999</c:v>
                </c:pt>
                <c:pt idx="5478">
                  <c:v>0.85853049999999997</c:v>
                </c:pt>
                <c:pt idx="5479">
                  <c:v>0.86212639999999996</c:v>
                </c:pt>
                <c:pt idx="5480">
                  <c:v>0.90832230000000003</c:v>
                </c:pt>
                <c:pt idx="5481">
                  <c:v>0.95868160000000002</c:v>
                </c:pt>
                <c:pt idx="5482">
                  <c:v>0.95552349999999997</c:v>
                </c:pt>
                <c:pt idx="5483">
                  <c:v>0.91189310000000001</c:v>
                </c:pt>
                <c:pt idx="5484">
                  <c:v>0.90974370000000004</c:v>
                </c:pt>
                <c:pt idx="5485">
                  <c:v>0.91351749999999998</c:v>
                </c:pt>
                <c:pt idx="5486">
                  <c:v>0.89311130000000005</c:v>
                </c:pt>
                <c:pt idx="5487">
                  <c:v>0.87765380000000004</c:v>
                </c:pt>
                <c:pt idx="5488">
                  <c:v>0.87796359999999996</c:v>
                </c:pt>
                <c:pt idx="5489">
                  <c:v>0.86700080000000002</c:v>
                </c:pt>
                <c:pt idx="5490">
                  <c:v>0.90731779999999995</c:v>
                </c:pt>
                <c:pt idx="5491">
                  <c:v>0.9314424</c:v>
                </c:pt>
                <c:pt idx="5492">
                  <c:v>0.9468337</c:v>
                </c:pt>
                <c:pt idx="5493">
                  <c:v>0.9333882</c:v>
                </c:pt>
                <c:pt idx="5494">
                  <c:v>0.9107227</c:v>
                </c:pt>
                <c:pt idx="5495">
                  <c:v>0.9482256</c:v>
                </c:pt>
                <c:pt idx="5496">
                  <c:v>0.91381820000000002</c:v>
                </c:pt>
                <c:pt idx="5497">
                  <c:v>0.87773279999999998</c:v>
                </c:pt>
                <c:pt idx="5498">
                  <c:v>0.8831987</c:v>
                </c:pt>
                <c:pt idx="5499">
                  <c:v>0.85364680000000004</c:v>
                </c:pt>
                <c:pt idx="5500">
                  <c:v>0.85450470000000001</c:v>
                </c:pt>
                <c:pt idx="5501">
                  <c:v>0.89022769999999996</c:v>
                </c:pt>
                <c:pt idx="5502">
                  <c:v>0.89365910000000004</c:v>
                </c:pt>
                <c:pt idx="5503">
                  <c:v>0.9002658</c:v>
                </c:pt>
                <c:pt idx="5504">
                  <c:v>0.90809200000000001</c:v>
                </c:pt>
                <c:pt idx="5505">
                  <c:v>0.91931099999999999</c:v>
                </c:pt>
                <c:pt idx="5506">
                  <c:v>0.92115519999999995</c:v>
                </c:pt>
                <c:pt idx="5507">
                  <c:v>0.92632970000000003</c:v>
                </c:pt>
                <c:pt idx="5508">
                  <c:v>0.95031299999999996</c:v>
                </c:pt>
                <c:pt idx="5509">
                  <c:v>0.95271700000000004</c:v>
                </c:pt>
                <c:pt idx="5510">
                  <c:v>0.93949059999999995</c:v>
                </c:pt>
                <c:pt idx="5511">
                  <c:v>0.91698630000000003</c:v>
                </c:pt>
                <c:pt idx="5512">
                  <c:v>0.99344560000000004</c:v>
                </c:pt>
                <c:pt idx="5513">
                  <c:v>0.95485450000000005</c:v>
                </c:pt>
                <c:pt idx="5514">
                  <c:v>0.76444869999999998</c:v>
                </c:pt>
                <c:pt idx="5515">
                  <c:v>0.955789</c:v>
                </c:pt>
                <c:pt idx="5516">
                  <c:v>0.92301540000000004</c:v>
                </c:pt>
                <c:pt idx="5517">
                  <c:v>0.86104119999999995</c:v>
                </c:pt>
                <c:pt idx="5518">
                  <c:v>0.87955680000000003</c:v>
                </c:pt>
                <c:pt idx="5519">
                  <c:v>0.86642229999999998</c:v>
                </c:pt>
                <c:pt idx="5520">
                  <c:v>0.89199759999999995</c:v>
                </c:pt>
                <c:pt idx="5521">
                  <c:v>0.91546119999999997</c:v>
                </c:pt>
                <c:pt idx="5522">
                  <c:v>0.94772420000000002</c:v>
                </c:pt>
                <c:pt idx="5523">
                  <c:v>0.90985890000000003</c:v>
                </c:pt>
                <c:pt idx="5524">
                  <c:v>0.91754309999999994</c:v>
                </c:pt>
                <c:pt idx="5525">
                  <c:v>0.91628810000000005</c:v>
                </c:pt>
                <c:pt idx="5526">
                  <c:v>0.91556859999999995</c:v>
                </c:pt>
                <c:pt idx="5527">
                  <c:v>0.90703299999999998</c:v>
                </c:pt>
                <c:pt idx="5528">
                  <c:v>0.9096166</c:v>
                </c:pt>
                <c:pt idx="5529">
                  <c:v>0.92016929999999997</c:v>
                </c:pt>
                <c:pt idx="5530">
                  <c:v>0.93164670000000005</c:v>
                </c:pt>
                <c:pt idx="5531">
                  <c:v>0.94414659999999995</c:v>
                </c:pt>
                <c:pt idx="5532">
                  <c:v>0.95128170000000001</c:v>
                </c:pt>
                <c:pt idx="5533">
                  <c:v>0.94476919999999998</c:v>
                </c:pt>
                <c:pt idx="5534">
                  <c:v>0.94880770000000003</c:v>
                </c:pt>
                <c:pt idx="5535">
                  <c:v>0.95980270000000001</c:v>
                </c:pt>
                <c:pt idx="5536">
                  <c:v>0.95218809999999998</c:v>
                </c:pt>
                <c:pt idx="5537">
                  <c:v>0.94357009999999997</c:v>
                </c:pt>
                <c:pt idx="5538">
                  <c:v>0.93915740000000003</c:v>
                </c:pt>
                <c:pt idx="5539">
                  <c:v>0.92856300000000003</c:v>
                </c:pt>
                <c:pt idx="5540">
                  <c:v>0.95461220000000002</c:v>
                </c:pt>
                <c:pt idx="5541">
                  <c:v>0.96948489999999998</c:v>
                </c:pt>
                <c:pt idx="5542">
                  <c:v>0.96727940000000001</c:v>
                </c:pt>
                <c:pt idx="5543">
                  <c:v>0.97733539999999997</c:v>
                </c:pt>
                <c:pt idx="5544">
                  <c:v>0.98930580000000001</c:v>
                </c:pt>
                <c:pt idx="5545">
                  <c:v>0.96712220000000004</c:v>
                </c:pt>
                <c:pt idx="5546">
                  <c:v>0.98188379999999997</c:v>
                </c:pt>
                <c:pt idx="5547">
                  <c:v>0.97558719999999999</c:v>
                </c:pt>
                <c:pt idx="5548">
                  <c:v>0.96539489999999994</c:v>
                </c:pt>
                <c:pt idx="5549">
                  <c:v>0.96178419999999998</c:v>
                </c:pt>
                <c:pt idx="5550">
                  <c:v>0.77511850000000004</c:v>
                </c:pt>
                <c:pt idx="5551">
                  <c:v>0.79034360000000003</c:v>
                </c:pt>
                <c:pt idx="5552">
                  <c:v>0.76932199999999995</c:v>
                </c:pt>
                <c:pt idx="5553">
                  <c:v>0.78503500000000004</c:v>
                </c:pt>
                <c:pt idx="5554">
                  <c:v>0.7902941</c:v>
                </c:pt>
                <c:pt idx="5555">
                  <c:v>0.79639119999999997</c:v>
                </c:pt>
                <c:pt idx="5556">
                  <c:v>0.80373470000000002</c:v>
                </c:pt>
                <c:pt idx="5557">
                  <c:v>0.79590179999999999</c:v>
                </c:pt>
                <c:pt idx="5558">
                  <c:v>0.79357420000000001</c:v>
                </c:pt>
                <c:pt idx="5559">
                  <c:v>0.80102969999999996</c:v>
                </c:pt>
                <c:pt idx="5560">
                  <c:v>0.77511850000000004</c:v>
                </c:pt>
                <c:pt idx="5561">
                  <c:v>0.79034360000000003</c:v>
                </c:pt>
                <c:pt idx="5562">
                  <c:v>0.76932199999999995</c:v>
                </c:pt>
                <c:pt idx="5563">
                  <c:v>0.78503500000000004</c:v>
                </c:pt>
                <c:pt idx="5564">
                  <c:v>0.7902941</c:v>
                </c:pt>
                <c:pt idx="5565">
                  <c:v>0.79639119999999997</c:v>
                </c:pt>
                <c:pt idx="5566">
                  <c:v>0.80373470000000002</c:v>
                </c:pt>
                <c:pt idx="5567">
                  <c:v>0.79590179999999999</c:v>
                </c:pt>
                <c:pt idx="5568">
                  <c:v>0.79357420000000001</c:v>
                </c:pt>
                <c:pt idx="5569">
                  <c:v>0.80102969999999996</c:v>
                </c:pt>
                <c:pt idx="5570">
                  <c:v>0.93028109999999997</c:v>
                </c:pt>
                <c:pt idx="5571">
                  <c:v>0.95346679999999995</c:v>
                </c:pt>
                <c:pt idx="5572">
                  <c:v>0.95714860000000002</c:v>
                </c:pt>
                <c:pt idx="5573">
                  <c:v>0.93531339999999996</c:v>
                </c:pt>
                <c:pt idx="5574">
                  <c:v>0.94318829999999998</c:v>
                </c:pt>
                <c:pt idx="5575">
                  <c:v>0.95747629999999995</c:v>
                </c:pt>
                <c:pt idx="5576">
                  <c:v>0.94874789999999998</c:v>
                </c:pt>
                <c:pt idx="5577">
                  <c:v>0.94220400000000004</c:v>
                </c:pt>
                <c:pt idx="5578">
                  <c:v>0.9476658</c:v>
                </c:pt>
                <c:pt idx="5579">
                  <c:v>0.93714169999999997</c:v>
                </c:pt>
                <c:pt idx="5580">
                  <c:v>0.77511850000000004</c:v>
                </c:pt>
                <c:pt idx="5581">
                  <c:v>0.79034360000000003</c:v>
                </c:pt>
                <c:pt idx="5582">
                  <c:v>0.76932199999999995</c:v>
                </c:pt>
                <c:pt idx="5583">
                  <c:v>0.78503500000000004</c:v>
                </c:pt>
                <c:pt idx="5584">
                  <c:v>0.7902941</c:v>
                </c:pt>
                <c:pt idx="5585">
                  <c:v>0.79639119999999997</c:v>
                </c:pt>
                <c:pt idx="5586">
                  <c:v>0.80373470000000002</c:v>
                </c:pt>
                <c:pt idx="5587">
                  <c:v>0.79590179999999999</c:v>
                </c:pt>
                <c:pt idx="5588">
                  <c:v>0.79357420000000001</c:v>
                </c:pt>
                <c:pt idx="5589">
                  <c:v>0.80102969999999996</c:v>
                </c:pt>
                <c:pt idx="5590">
                  <c:v>0.88960589999999995</c:v>
                </c:pt>
                <c:pt idx="5591">
                  <c:v>0.93692690000000001</c:v>
                </c:pt>
                <c:pt idx="5592">
                  <c:v>0.95796060000000005</c:v>
                </c:pt>
                <c:pt idx="5593">
                  <c:v>0.92422369999999998</c:v>
                </c:pt>
                <c:pt idx="5594">
                  <c:v>0.91909280000000004</c:v>
                </c:pt>
                <c:pt idx="5595">
                  <c:v>0.94515479999999996</c:v>
                </c:pt>
                <c:pt idx="5596">
                  <c:v>0.96170250000000002</c:v>
                </c:pt>
                <c:pt idx="5597">
                  <c:v>0.93582969999999999</c:v>
                </c:pt>
                <c:pt idx="5598">
                  <c:v>0.93727539999999998</c:v>
                </c:pt>
                <c:pt idx="5599">
                  <c:v>0.93433460000000002</c:v>
                </c:pt>
                <c:pt idx="5600">
                  <c:v>0.80106869999999997</c:v>
                </c:pt>
                <c:pt idx="5601">
                  <c:v>0.79930129999999999</c:v>
                </c:pt>
                <c:pt idx="5602">
                  <c:v>0.79521719999999996</c:v>
                </c:pt>
                <c:pt idx="5603">
                  <c:v>0.69854579999999999</c:v>
                </c:pt>
                <c:pt idx="5604">
                  <c:v>0.68508769999999997</c:v>
                </c:pt>
                <c:pt idx="5605">
                  <c:v>0.65901189999999998</c:v>
                </c:pt>
                <c:pt idx="5606">
                  <c:v>0.6504027</c:v>
                </c:pt>
                <c:pt idx="5607">
                  <c:v>0.68161620000000001</c:v>
                </c:pt>
                <c:pt idx="5608">
                  <c:v>0.66570059999999998</c:v>
                </c:pt>
                <c:pt idx="5609">
                  <c:v>0.66488959999999997</c:v>
                </c:pt>
                <c:pt idx="5610">
                  <c:v>0.85047629999999996</c:v>
                </c:pt>
                <c:pt idx="5611">
                  <c:v>0.88372700000000004</c:v>
                </c:pt>
                <c:pt idx="5612">
                  <c:v>0.89379699999999995</c:v>
                </c:pt>
                <c:pt idx="5613">
                  <c:v>0.88307860000000005</c:v>
                </c:pt>
                <c:pt idx="5614">
                  <c:v>0.89619859999999996</c:v>
                </c:pt>
                <c:pt idx="5615">
                  <c:v>0.90261449999999999</c:v>
                </c:pt>
                <c:pt idx="5616">
                  <c:v>0.88907559999999997</c:v>
                </c:pt>
                <c:pt idx="5617">
                  <c:v>0.88352889999999995</c:v>
                </c:pt>
                <c:pt idx="5618">
                  <c:v>0.86933450000000001</c:v>
                </c:pt>
                <c:pt idx="5619">
                  <c:v>0.88546829999999999</c:v>
                </c:pt>
                <c:pt idx="5620">
                  <c:v>0.86733170000000004</c:v>
                </c:pt>
                <c:pt idx="5621">
                  <c:v>0.90952339999999998</c:v>
                </c:pt>
                <c:pt idx="5622">
                  <c:v>0.88939489999999999</c:v>
                </c:pt>
                <c:pt idx="5623">
                  <c:v>0.88222990000000001</c:v>
                </c:pt>
                <c:pt idx="5624">
                  <c:v>0.89389220000000003</c:v>
                </c:pt>
                <c:pt idx="5625">
                  <c:v>0.91200210000000004</c:v>
                </c:pt>
                <c:pt idx="5626">
                  <c:v>0.95457069999999999</c:v>
                </c:pt>
                <c:pt idx="5627">
                  <c:v>0.90603020000000001</c:v>
                </c:pt>
                <c:pt idx="5628">
                  <c:v>0.94053540000000002</c:v>
                </c:pt>
                <c:pt idx="5629">
                  <c:v>0.92275490000000004</c:v>
                </c:pt>
                <c:pt idx="5630">
                  <c:v>0.85047629999999996</c:v>
                </c:pt>
                <c:pt idx="5631">
                  <c:v>0.88372700000000004</c:v>
                </c:pt>
                <c:pt idx="5632">
                  <c:v>0.89379699999999995</c:v>
                </c:pt>
                <c:pt idx="5633">
                  <c:v>0.88307860000000005</c:v>
                </c:pt>
                <c:pt idx="5634">
                  <c:v>0.89619859999999996</c:v>
                </c:pt>
                <c:pt idx="5635">
                  <c:v>0.90261449999999999</c:v>
                </c:pt>
                <c:pt idx="5636">
                  <c:v>0.88907559999999997</c:v>
                </c:pt>
                <c:pt idx="5637">
                  <c:v>0.88352889999999995</c:v>
                </c:pt>
                <c:pt idx="5638">
                  <c:v>0.86933450000000001</c:v>
                </c:pt>
                <c:pt idx="5639">
                  <c:v>0.88546829999999999</c:v>
                </c:pt>
                <c:pt idx="5640">
                  <c:v>0.86163489999999998</c:v>
                </c:pt>
                <c:pt idx="5641">
                  <c:v>0.85114999999999996</c:v>
                </c:pt>
                <c:pt idx="5642">
                  <c:v>0.81594659999999997</c:v>
                </c:pt>
                <c:pt idx="5643">
                  <c:v>0.79301200000000005</c:v>
                </c:pt>
                <c:pt idx="5644">
                  <c:v>0.78303460000000003</c:v>
                </c:pt>
                <c:pt idx="5645">
                  <c:v>0.77904770000000001</c:v>
                </c:pt>
                <c:pt idx="5646">
                  <c:v>0.79994770000000004</c:v>
                </c:pt>
                <c:pt idx="5647">
                  <c:v>0.80479780000000001</c:v>
                </c:pt>
                <c:pt idx="5648">
                  <c:v>0.81441189999999997</c:v>
                </c:pt>
                <c:pt idx="5649">
                  <c:v>0.79935659999999997</c:v>
                </c:pt>
                <c:pt idx="5650">
                  <c:v>0.84396530000000003</c:v>
                </c:pt>
                <c:pt idx="5651">
                  <c:v>0.88897590000000004</c:v>
                </c:pt>
                <c:pt idx="5652">
                  <c:v>0.81747080000000005</c:v>
                </c:pt>
                <c:pt idx="5653">
                  <c:v>0.84228210000000003</c:v>
                </c:pt>
                <c:pt idx="5654">
                  <c:v>0.88343879999999997</c:v>
                </c:pt>
                <c:pt idx="5655">
                  <c:v>0.88861619999999997</c:v>
                </c:pt>
                <c:pt idx="5656">
                  <c:v>0.84694440000000004</c:v>
                </c:pt>
                <c:pt idx="5657">
                  <c:v>0.87619440000000004</c:v>
                </c:pt>
                <c:pt idx="5658">
                  <c:v>0.86623470000000002</c:v>
                </c:pt>
                <c:pt idx="5659">
                  <c:v>0.865734</c:v>
                </c:pt>
                <c:pt idx="5660">
                  <c:v>0.9444323</c:v>
                </c:pt>
                <c:pt idx="5661">
                  <c:v>0.98779280000000003</c:v>
                </c:pt>
                <c:pt idx="5662">
                  <c:v>0.96465559999999995</c:v>
                </c:pt>
                <c:pt idx="5663">
                  <c:v>0.91948510000000006</c:v>
                </c:pt>
                <c:pt idx="5664">
                  <c:v>0.96747950000000005</c:v>
                </c:pt>
                <c:pt idx="5665">
                  <c:v>0.9364479</c:v>
                </c:pt>
                <c:pt idx="5666">
                  <c:v>0.97185189999999999</c:v>
                </c:pt>
                <c:pt idx="5667">
                  <c:v>0.99322359999999998</c:v>
                </c:pt>
                <c:pt idx="5668">
                  <c:v>0.98275959999999996</c:v>
                </c:pt>
                <c:pt idx="5669">
                  <c:v>0.95670169999999999</c:v>
                </c:pt>
                <c:pt idx="5670">
                  <c:v>0.89768199999999998</c:v>
                </c:pt>
                <c:pt idx="5671">
                  <c:v>0.93866780000000005</c:v>
                </c:pt>
                <c:pt idx="5672">
                  <c:v>0.92847150000000001</c:v>
                </c:pt>
                <c:pt idx="5673">
                  <c:v>0.87134940000000005</c:v>
                </c:pt>
                <c:pt idx="5674">
                  <c:v>0.89653939999999999</c:v>
                </c:pt>
                <c:pt idx="5675">
                  <c:v>0.89473119999999995</c:v>
                </c:pt>
                <c:pt idx="5676">
                  <c:v>0.87893589999999999</c:v>
                </c:pt>
                <c:pt idx="5677">
                  <c:v>0.87259209999999998</c:v>
                </c:pt>
                <c:pt idx="5678">
                  <c:v>0.87121459999999995</c:v>
                </c:pt>
                <c:pt idx="5679">
                  <c:v>0.87161489999999997</c:v>
                </c:pt>
                <c:pt idx="5680">
                  <c:v>0.95347190000000004</c:v>
                </c:pt>
                <c:pt idx="5681">
                  <c:v>0.97884139999999997</c:v>
                </c:pt>
                <c:pt idx="5682">
                  <c:v>0.98265599999999997</c:v>
                </c:pt>
                <c:pt idx="5683">
                  <c:v>0.94278150000000005</c:v>
                </c:pt>
                <c:pt idx="5684">
                  <c:v>0.9403821</c:v>
                </c:pt>
                <c:pt idx="5685">
                  <c:v>0.94421149999999998</c:v>
                </c:pt>
                <c:pt idx="5686">
                  <c:v>0.93307929999999994</c:v>
                </c:pt>
                <c:pt idx="5687">
                  <c:v>0.94155759999999999</c:v>
                </c:pt>
                <c:pt idx="5688">
                  <c:v>0.94090929999999995</c:v>
                </c:pt>
                <c:pt idx="5689">
                  <c:v>0.9403937</c:v>
                </c:pt>
                <c:pt idx="5690">
                  <c:v>0.92296400000000001</c:v>
                </c:pt>
                <c:pt idx="5691">
                  <c:v>0.90816220000000003</c:v>
                </c:pt>
                <c:pt idx="5692">
                  <c:v>0.91773130000000003</c:v>
                </c:pt>
                <c:pt idx="5693">
                  <c:v>0.91025940000000005</c:v>
                </c:pt>
                <c:pt idx="5694">
                  <c:v>0.83173730000000001</c:v>
                </c:pt>
                <c:pt idx="5695">
                  <c:v>0.92226980000000003</c:v>
                </c:pt>
                <c:pt idx="5696">
                  <c:v>0.92543739999999997</c:v>
                </c:pt>
                <c:pt idx="5697">
                  <c:v>0.93572650000000002</c:v>
                </c:pt>
                <c:pt idx="5698">
                  <c:v>0.82863620000000004</c:v>
                </c:pt>
                <c:pt idx="5699">
                  <c:v>0.87969450000000005</c:v>
                </c:pt>
                <c:pt idx="5700">
                  <c:v>0.84090940000000003</c:v>
                </c:pt>
                <c:pt idx="5701">
                  <c:v>0.84778399999999998</c:v>
                </c:pt>
                <c:pt idx="5702">
                  <c:v>0.84066870000000005</c:v>
                </c:pt>
                <c:pt idx="5703">
                  <c:v>0.84054549999999995</c:v>
                </c:pt>
                <c:pt idx="5704">
                  <c:v>0.85310299999999994</c:v>
                </c:pt>
                <c:pt idx="5705">
                  <c:v>0.84716060000000004</c:v>
                </c:pt>
                <c:pt idx="5706">
                  <c:v>0.83628760000000002</c:v>
                </c:pt>
                <c:pt idx="5707">
                  <c:v>0.83649779999999996</c:v>
                </c:pt>
                <c:pt idx="5708">
                  <c:v>0.83529310000000001</c:v>
                </c:pt>
                <c:pt idx="5709">
                  <c:v>0.82181389999999999</c:v>
                </c:pt>
                <c:pt idx="5710">
                  <c:v>0.9216261</c:v>
                </c:pt>
                <c:pt idx="5711">
                  <c:v>0.94065180000000004</c:v>
                </c:pt>
                <c:pt idx="5712">
                  <c:v>0.93682290000000001</c:v>
                </c:pt>
                <c:pt idx="5713">
                  <c:v>0.90914890000000004</c:v>
                </c:pt>
                <c:pt idx="5714">
                  <c:v>0.91597890000000004</c:v>
                </c:pt>
                <c:pt idx="5715">
                  <c:v>0.93745979999999995</c:v>
                </c:pt>
                <c:pt idx="5716">
                  <c:v>0.93898029999999999</c:v>
                </c:pt>
                <c:pt idx="5717">
                  <c:v>0.93878649999999997</c:v>
                </c:pt>
                <c:pt idx="5718">
                  <c:v>0.928728</c:v>
                </c:pt>
                <c:pt idx="5719">
                  <c:v>0.91344000000000003</c:v>
                </c:pt>
                <c:pt idx="5720">
                  <c:v>0.9328244</c:v>
                </c:pt>
                <c:pt idx="5721">
                  <c:v>0.93714520000000001</c:v>
                </c:pt>
                <c:pt idx="5722">
                  <c:v>0.92397870000000004</c:v>
                </c:pt>
                <c:pt idx="5723">
                  <c:v>0.92176970000000003</c:v>
                </c:pt>
                <c:pt idx="5724">
                  <c:v>0.90709530000000005</c:v>
                </c:pt>
                <c:pt idx="5725">
                  <c:v>0.90984240000000005</c:v>
                </c:pt>
                <c:pt idx="5726">
                  <c:v>0.90849480000000005</c:v>
                </c:pt>
                <c:pt idx="5727">
                  <c:v>0.90348430000000002</c:v>
                </c:pt>
                <c:pt idx="5728">
                  <c:v>0.89133510000000005</c:v>
                </c:pt>
                <c:pt idx="5729">
                  <c:v>0.89513089999999995</c:v>
                </c:pt>
                <c:pt idx="5730">
                  <c:v>0.86747569999999996</c:v>
                </c:pt>
                <c:pt idx="5731">
                  <c:v>0.89889770000000002</c:v>
                </c:pt>
                <c:pt idx="5732">
                  <c:v>0.90432460000000003</c:v>
                </c:pt>
                <c:pt idx="5733">
                  <c:v>0.88714179999999998</c:v>
                </c:pt>
                <c:pt idx="5734">
                  <c:v>0.89012119999999995</c:v>
                </c:pt>
                <c:pt idx="5735">
                  <c:v>0.89769189999999999</c:v>
                </c:pt>
                <c:pt idx="5736">
                  <c:v>0.89069350000000003</c:v>
                </c:pt>
                <c:pt idx="5737">
                  <c:v>0.88847799999999999</c:v>
                </c:pt>
                <c:pt idx="5738">
                  <c:v>0.87258550000000001</c:v>
                </c:pt>
                <c:pt idx="5739">
                  <c:v>0.86461399999999999</c:v>
                </c:pt>
                <c:pt idx="5740">
                  <c:v>0.9276645</c:v>
                </c:pt>
                <c:pt idx="5741">
                  <c:v>0.93716140000000003</c:v>
                </c:pt>
                <c:pt idx="5742">
                  <c:v>0.9340022</c:v>
                </c:pt>
                <c:pt idx="5743">
                  <c:v>0.9166533</c:v>
                </c:pt>
                <c:pt idx="5744">
                  <c:v>0.91805230000000004</c:v>
                </c:pt>
                <c:pt idx="5745">
                  <c:v>0.92355480000000001</c:v>
                </c:pt>
                <c:pt idx="5746">
                  <c:v>0.91975099999999999</c:v>
                </c:pt>
                <c:pt idx="5747">
                  <c:v>0.91627009999999998</c:v>
                </c:pt>
                <c:pt idx="5748">
                  <c:v>0.91172229999999999</c:v>
                </c:pt>
                <c:pt idx="5749">
                  <c:v>0.9176339</c:v>
                </c:pt>
                <c:pt idx="5750">
                  <c:v>0.87705619999999995</c:v>
                </c:pt>
                <c:pt idx="5751">
                  <c:v>0.88351210000000002</c:v>
                </c:pt>
                <c:pt idx="5752">
                  <c:v>0.88844319999999999</c:v>
                </c:pt>
                <c:pt idx="5753">
                  <c:v>0.87247110000000005</c:v>
                </c:pt>
                <c:pt idx="5754">
                  <c:v>0.86626210000000003</c:v>
                </c:pt>
                <c:pt idx="5755">
                  <c:v>0.87518739999999995</c:v>
                </c:pt>
                <c:pt idx="5756">
                  <c:v>0.86443110000000001</c:v>
                </c:pt>
                <c:pt idx="5757">
                  <c:v>0.85795569999999999</c:v>
                </c:pt>
                <c:pt idx="5758">
                  <c:v>0.85853049999999997</c:v>
                </c:pt>
                <c:pt idx="5759">
                  <c:v>0.86212639999999996</c:v>
                </c:pt>
                <c:pt idx="5760">
                  <c:v>0.76067890000000005</c:v>
                </c:pt>
                <c:pt idx="5761">
                  <c:v>0.81942990000000004</c:v>
                </c:pt>
                <c:pt idx="5762">
                  <c:v>0.77055479999999998</c:v>
                </c:pt>
                <c:pt idx="5763">
                  <c:v>0.78652699999999998</c:v>
                </c:pt>
                <c:pt idx="5764">
                  <c:v>0.8310767</c:v>
                </c:pt>
                <c:pt idx="5765">
                  <c:v>0.87939650000000003</c:v>
                </c:pt>
                <c:pt idx="5766">
                  <c:v>0.86889430000000001</c:v>
                </c:pt>
                <c:pt idx="5767">
                  <c:v>0.89507250000000005</c:v>
                </c:pt>
                <c:pt idx="5768">
                  <c:v>0.87831649999999994</c:v>
                </c:pt>
                <c:pt idx="5769">
                  <c:v>0.88701649999999999</c:v>
                </c:pt>
                <c:pt idx="5770">
                  <c:v>0.9328244</c:v>
                </c:pt>
                <c:pt idx="5771">
                  <c:v>0.93714520000000001</c:v>
                </c:pt>
                <c:pt idx="5772">
                  <c:v>0.92397870000000004</c:v>
                </c:pt>
                <c:pt idx="5773">
                  <c:v>0.92176970000000003</c:v>
                </c:pt>
                <c:pt idx="5774">
                  <c:v>0.90709530000000005</c:v>
                </c:pt>
                <c:pt idx="5775">
                  <c:v>0.90984240000000005</c:v>
                </c:pt>
                <c:pt idx="5776">
                  <c:v>0.90849480000000005</c:v>
                </c:pt>
                <c:pt idx="5777">
                  <c:v>0.90348430000000002</c:v>
                </c:pt>
                <c:pt idx="5778">
                  <c:v>0.89133510000000005</c:v>
                </c:pt>
                <c:pt idx="5779">
                  <c:v>0.89513089999999995</c:v>
                </c:pt>
                <c:pt idx="5780">
                  <c:v>0.85967729999999998</c:v>
                </c:pt>
                <c:pt idx="5781">
                  <c:v>0.8658458</c:v>
                </c:pt>
                <c:pt idx="5782">
                  <c:v>0.86216369999999998</c:v>
                </c:pt>
                <c:pt idx="5783">
                  <c:v>0.86719159999999995</c:v>
                </c:pt>
                <c:pt idx="5784">
                  <c:v>0.8959994</c:v>
                </c:pt>
                <c:pt idx="5785">
                  <c:v>0.8426207</c:v>
                </c:pt>
                <c:pt idx="5786">
                  <c:v>0.86340050000000002</c:v>
                </c:pt>
                <c:pt idx="5787">
                  <c:v>0.84800399999999998</c:v>
                </c:pt>
                <c:pt idx="5788">
                  <c:v>0.87424000000000002</c:v>
                </c:pt>
                <c:pt idx="5789">
                  <c:v>0.87374680000000005</c:v>
                </c:pt>
                <c:pt idx="5790">
                  <c:v>0.94678439999999997</c:v>
                </c:pt>
                <c:pt idx="5791">
                  <c:v>0.89354299999999998</c:v>
                </c:pt>
                <c:pt idx="5792">
                  <c:v>0.91631629999999997</c:v>
                </c:pt>
                <c:pt idx="5793">
                  <c:v>0.9147885</c:v>
                </c:pt>
                <c:pt idx="5794">
                  <c:v>0.92869259999999998</c:v>
                </c:pt>
                <c:pt idx="5795">
                  <c:v>0.92459539999999996</c:v>
                </c:pt>
                <c:pt idx="5796">
                  <c:v>0.91678950000000003</c:v>
                </c:pt>
                <c:pt idx="5797">
                  <c:v>0.93762699999999999</c:v>
                </c:pt>
                <c:pt idx="5798">
                  <c:v>0.92463390000000001</c:v>
                </c:pt>
                <c:pt idx="5799">
                  <c:v>0.9201298</c:v>
                </c:pt>
                <c:pt idx="5800">
                  <c:v>0.95209529999999998</c:v>
                </c:pt>
                <c:pt idx="5801">
                  <c:v>0.9547658</c:v>
                </c:pt>
                <c:pt idx="5802">
                  <c:v>0.95572849999999998</c:v>
                </c:pt>
                <c:pt idx="5803">
                  <c:v>0.95372539999999995</c:v>
                </c:pt>
                <c:pt idx="5804">
                  <c:v>0.95447389999999999</c:v>
                </c:pt>
                <c:pt idx="5805">
                  <c:v>0.96109389999999995</c:v>
                </c:pt>
                <c:pt idx="5806">
                  <c:v>0.97062309999999996</c:v>
                </c:pt>
                <c:pt idx="5807">
                  <c:v>0.97006199999999998</c:v>
                </c:pt>
                <c:pt idx="5808">
                  <c:v>0.97255239999999998</c:v>
                </c:pt>
                <c:pt idx="5809">
                  <c:v>0.9671575</c:v>
                </c:pt>
                <c:pt idx="5810">
                  <c:v>0.89768199999999998</c:v>
                </c:pt>
                <c:pt idx="5811">
                  <c:v>0.93866780000000005</c:v>
                </c:pt>
                <c:pt idx="5812">
                  <c:v>0.92847150000000001</c:v>
                </c:pt>
                <c:pt idx="5813">
                  <c:v>0.87134940000000005</c:v>
                </c:pt>
                <c:pt idx="5814">
                  <c:v>0.89653939999999999</c:v>
                </c:pt>
                <c:pt idx="5815">
                  <c:v>0.89473119999999995</c:v>
                </c:pt>
                <c:pt idx="5816">
                  <c:v>0.87893589999999999</c:v>
                </c:pt>
                <c:pt idx="5817">
                  <c:v>0.87259209999999998</c:v>
                </c:pt>
                <c:pt idx="5818">
                  <c:v>0.87121459999999995</c:v>
                </c:pt>
                <c:pt idx="5819">
                  <c:v>0.87161489999999997</c:v>
                </c:pt>
                <c:pt idx="5820">
                  <c:v>0.6947584</c:v>
                </c:pt>
                <c:pt idx="5821">
                  <c:v>0.8823242</c:v>
                </c:pt>
                <c:pt idx="5822">
                  <c:v>0.80784299999999998</c:v>
                </c:pt>
                <c:pt idx="5823">
                  <c:v>0.83231339999999998</c:v>
                </c:pt>
                <c:pt idx="5824">
                  <c:v>0.81991550000000002</c:v>
                </c:pt>
                <c:pt idx="5825">
                  <c:v>0.87527180000000004</c:v>
                </c:pt>
                <c:pt idx="5826">
                  <c:v>0.85419449999999997</c:v>
                </c:pt>
                <c:pt idx="5827">
                  <c:v>0.90331099999999998</c:v>
                </c:pt>
                <c:pt idx="5828">
                  <c:v>0.87730799999999998</c:v>
                </c:pt>
                <c:pt idx="5829">
                  <c:v>0.85210280000000005</c:v>
                </c:pt>
                <c:pt idx="5830">
                  <c:v>0.94354349999999998</c:v>
                </c:pt>
                <c:pt idx="5831">
                  <c:v>0.96214849999999996</c:v>
                </c:pt>
                <c:pt idx="5832">
                  <c:v>0.94647720000000002</c:v>
                </c:pt>
                <c:pt idx="5833">
                  <c:v>0.93645929999999999</c:v>
                </c:pt>
                <c:pt idx="5834">
                  <c:v>0.96441690000000002</c:v>
                </c:pt>
                <c:pt idx="5835">
                  <c:v>0.97205019999999998</c:v>
                </c:pt>
                <c:pt idx="5836">
                  <c:v>0.95912699999999995</c:v>
                </c:pt>
                <c:pt idx="5837">
                  <c:v>0.95393090000000003</c:v>
                </c:pt>
                <c:pt idx="5838">
                  <c:v>0.93829019999999996</c:v>
                </c:pt>
                <c:pt idx="5839">
                  <c:v>0.93838980000000005</c:v>
                </c:pt>
                <c:pt idx="5840">
                  <c:v>0.86482119999999996</c:v>
                </c:pt>
                <c:pt idx="5841">
                  <c:v>0.87020839999999999</c:v>
                </c:pt>
                <c:pt idx="5842">
                  <c:v>0.8953797</c:v>
                </c:pt>
                <c:pt idx="5843">
                  <c:v>0.88344199999999995</c:v>
                </c:pt>
                <c:pt idx="5844">
                  <c:v>0.88528039999999997</c:v>
                </c:pt>
                <c:pt idx="5845">
                  <c:v>0.87712999999999997</c:v>
                </c:pt>
                <c:pt idx="5846">
                  <c:v>0.87547660000000005</c:v>
                </c:pt>
                <c:pt idx="5847">
                  <c:v>0.87069920000000001</c:v>
                </c:pt>
                <c:pt idx="5848">
                  <c:v>0.87613759999999996</c:v>
                </c:pt>
                <c:pt idx="5849">
                  <c:v>0.86878679999999997</c:v>
                </c:pt>
                <c:pt idx="5850">
                  <c:v>0.91827910000000001</c:v>
                </c:pt>
                <c:pt idx="5851">
                  <c:v>0.89459259999999996</c:v>
                </c:pt>
                <c:pt idx="5852">
                  <c:v>0.90802039999999995</c:v>
                </c:pt>
                <c:pt idx="5853">
                  <c:v>0.91550140000000002</c:v>
                </c:pt>
                <c:pt idx="5854">
                  <c:v>0.88267980000000001</c:v>
                </c:pt>
                <c:pt idx="5855">
                  <c:v>0.89371650000000002</c:v>
                </c:pt>
                <c:pt idx="5856">
                  <c:v>0.89483539999999995</c:v>
                </c:pt>
                <c:pt idx="5857">
                  <c:v>0.89746389999999998</c:v>
                </c:pt>
                <c:pt idx="5858">
                  <c:v>0.90944449999999999</c:v>
                </c:pt>
                <c:pt idx="5859">
                  <c:v>0.90739789999999998</c:v>
                </c:pt>
                <c:pt idx="5860">
                  <c:v>0.84090940000000003</c:v>
                </c:pt>
                <c:pt idx="5861">
                  <c:v>0.84778399999999998</c:v>
                </c:pt>
                <c:pt idx="5862">
                  <c:v>0.84066870000000005</c:v>
                </c:pt>
                <c:pt idx="5863">
                  <c:v>0.84054549999999995</c:v>
                </c:pt>
                <c:pt idx="5864">
                  <c:v>0.85310299999999994</c:v>
                </c:pt>
                <c:pt idx="5865">
                  <c:v>0.84716060000000004</c:v>
                </c:pt>
                <c:pt idx="5866">
                  <c:v>0.83628760000000002</c:v>
                </c:pt>
                <c:pt idx="5867">
                  <c:v>0.83649779999999996</c:v>
                </c:pt>
                <c:pt idx="5868">
                  <c:v>0.83529310000000001</c:v>
                </c:pt>
                <c:pt idx="5869">
                  <c:v>0.82181389999999999</c:v>
                </c:pt>
                <c:pt idx="5870">
                  <c:v>0.9328244</c:v>
                </c:pt>
                <c:pt idx="5871">
                  <c:v>0.93714520000000001</c:v>
                </c:pt>
                <c:pt idx="5872">
                  <c:v>0.92397870000000004</c:v>
                </c:pt>
                <c:pt idx="5873">
                  <c:v>0.92176970000000003</c:v>
                </c:pt>
                <c:pt idx="5874">
                  <c:v>0.90709530000000005</c:v>
                </c:pt>
                <c:pt idx="5875">
                  <c:v>0.90984240000000005</c:v>
                </c:pt>
                <c:pt idx="5876">
                  <c:v>0.90849480000000005</c:v>
                </c:pt>
                <c:pt idx="5877">
                  <c:v>0.90348430000000002</c:v>
                </c:pt>
                <c:pt idx="5878">
                  <c:v>0.89133510000000005</c:v>
                </c:pt>
                <c:pt idx="5879">
                  <c:v>0.89513089999999995</c:v>
                </c:pt>
                <c:pt idx="5880">
                  <c:v>0.95461220000000002</c:v>
                </c:pt>
                <c:pt idx="5881">
                  <c:v>0.96948489999999998</c:v>
                </c:pt>
                <c:pt idx="5882">
                  <c:v>0.96727940000000001</c:v>
                </c:pt>
                <c:pt idx="5883">
                  <c:v>0.97733539999999997</c:v>
                </c:pt>
                <c:pt idx="5884">
                  <c:v>0.98930580000000001</c:v>
                </c:pt>
                <c:pt idx="5885">
                  <c:v>0.96712220000000004</c:v>
                </c:pt>
                <c:pt idx="5886">
                  <c:v>0.98188379999999997</c:v>
                </c:pt>
                <c:pt idx="5887">
                  <c:v>0.97558719999999999</c:v>
                </c:pt>
                <c:pt idx="5888">
                  <c:v>0.96539489999999994</c:v>
                </c:pt>
                <c:pt idx="5889">
                  <c:v>0.96178419999999998</c:v>
                </c:pt>
                <c:pt idx="5890">
                  <c:v>0.77511850000000004</c:v>
                </c:pt>
                <c:pt idx="5891">
                  <c:v>0.79034360000000003</c:v>
                </c:pt>
                <c:pt idx="5892">
                  <c:v>0.76932199999999995</c:v>
                </c:pt>
                <c:pt idx="5893">
                  <c:v>0.78503500000000004</c:v>
                </c:pt>
                <c:pt idx="5894">
                  <c:v>0.7902941</c:v>
                </c:pt>
                <c:pt idx="5895">
                  <c:v>0.79639119999999997</c:v>
                </c:pt>
                <c:pt idx="5896">
                  <c:v>0.80373470000000002</c:v>
                </c:pt>
                <c:pt idx="5897">
                  <c:v>0.79590179999999999</c:v>
                </c:pt>
                <c:pt idx="5898">
                  <c:v>0.79357420000000001</c:v>
                </c:pt>
                <c:pt idx="5899">
                  <c:v>0.80102969999999996</c:v>
                </c:pt>
                <c:pt idx="5900">
                  <c:v>0.91748790000000002</c:v>
                </c:pt>
                <c:pt idx="5901">
                  <c:v>0.93387070000000005</c:v>
                </c:pt>
                <c:pt idx="5902">
                  <c:v>0.93256240000000001</c:v>
                </c:pt>
                <c:pt idx="5903">
                  <c:v>0.91504509999999994</c:v>
                </c:pt>
                <c:pt idx="5904">
                  <c:v>0.93580350000000001</c:v>
                </c:pt>
                <c:pt idx="5905">
                  <c:v>0.94037510000000002</c:v>
                </c:pt>
                <c:pt idx="5906">
                  <c:v>0.93841739999999996</c:v>
                </c:pt>
                <c:pt idx="5907">
                  <c:v>0.93476740000000003</c:v>
                </c:pt>
                <c:pt idx="5908">
                  <c:v>0.93812739999999994</c:v>
                </c:pt>
                <c:pt idx="5909">
                  <c:v>0.94297410000000004</c:v>
                </c:pt>
                <c:pt idx="5910">
                  <c:v>0.89768199999999998</c:v>
                </c:pt>
                <c:pt idx="5911">
                  <c:v>0.93866780000000005</c:v>
                </c:pt>
                <c:pt idx="5912">
                  <c:v>0.92847150000000001</c:v>
                </c:pt>
                <c:pt idx="5913">
                  <c:v>0.87134940000000005</c:v>
                </c:pt>
                <c:pt idx="5914">
                  <c:v>0.89653939999999999</c:v>
                </c:pt>
                <c:pt idx="5915">
                  <c:v>0.89473119999999995</c:v>
                </c:pt>
                <c:pt idx="5916">
                  <c:v>0.87893589999999999</c:v>
                </c:pt>
                <c:pt idx="5917">
                  <c:v>0.87259209999999998</c:v>
                </c:pt>
                <c:pt idx="5918">
                  <c:v>0.87121459999999995</c:v>
                </c:pt>
                <c:pt idx="5919">
                  <c:v>0.87161489999999997</c:v>
                </c:pt>
                <c:pt idx="5920">
                  <c:v>0.84396530000000003</c:v>
                </c:pt>
                <c:pt idx="5921">
                  <c:v>0.88897590000000004</c:v>
                </c:pt>
                <c:pt idx="5922">
                  <c:v>0.81747080000000005</c:v>
                </c:pt>
                <c:pt idx="5923">
                  <c:v>0.84228210000000003</c:v>
                </c:pt>
                <c:pt idx="5924">
                  <c:v>0.88343879999999997</c:v>
                </c:pt>
                <c:pt idx="5925">
                  <c:v>0.88861619999999997</c:v>
                </c:pt>
                <c:pt idx="5926">
                  <c:v>0.84694440000000004</c:v>
                </c:pt>
                <c:pt idx="5927">
                  <c:v>0.87619440000000004</c:v>
                </c:pt>
                <c:pt idx="5928">
                  <c:v>0.86623470000000002</c:v>
                </c:pt>
                <c:pt idx="5929">
                  <c:v>0.865734</c:v>
                </c:pt>
                <c:pt idx="5930">
                  <c:v>0.77511850000000004</c:v>
                </c:pt>
                <c:pt idx="5931">
                  <c:v>0.79034360000000003</c:v>
                </c:pt>
                <c:pt idx="5932">
                  <c:v>0.76932199999999995</c:v>
                </c:pt>
                <c:pt idx="5933">
                  <c:v>0.78503500000000004</c:v>
                </c:pt>
                <c:pt idx="5934">
                  <c:v>0.7902941</c:v>
                </c:pt>
                <c:pt idx="5935">
                  <c:v>0.79639119999999997</c:v>
                </c:pt>
                <c:pt idx="5936">
                  <c:v>0.80373470000000002</c:v>
                </c:pt>
                <c:pt idx="5937">
                  <c:v>0.79590179999999999</c:v>
                </c:pt>
                <c:pt idx="5938">
                  <c:v>0.79357420000000001</c:v>
                </c:pt>
                <c:pt idx="5939">
                  <c:v>0.80102969999999996</c:v>
                </c:pt>
                <c:pt idx="5940">
                  <c:v>0.92221500000000001</c:v>
                </c:pt>
                <c:pt idx="5941">
                  <c:v>0.96050199999999997</c:v>
                </c:pt>
                <c:pt idx="5942">
                  <c:v>0.95661600000000002</c:v>
                </c:pt>
                <c:pt idx="5943">
                  <c:v>0.93354669999999995</c:v>
                </c:pt>
                <c:pt idx="5944">
                  <c:v>0.94918539999999996</c:v>
                </c:pt>
                <c:pt idx="5945">
                  <c:v>0.93799529999999998</c:v>
                </c:pt>
                <c:pt idx="5946">
                  <c:v>0.92903880000000005</c:v>
                </c:pt>
                <c:pt idx="5947">
                  <c:v>0.94146200000000002</c:v>
                </c:pt>
                <c:pt idx="5948">
                  <c:v>0.95036940000000003</c:v>
                </c:pt>
                <c:pt idx="5949">
                  <c:v>0.93823540000000005</c:v>
                </c:pt>
                <c:pt idx="5950">
                  <c:v>0.6947584</c:v>
                </c:pt>
                <c:pt idx="5951">
                  <c:v>0.8823242</c:v>
                </c:pt>
                <c:pt idx="5952">
                  <c:v>0.80784299999999998</c:v>
                </c:pt>
                <c:pt idx="5953">
                  <c:v>0.83231339999999998</c:v>
                </c:pt>
                <c:pt idx="5954">
                  <c:v>0.81991550000000002</c:v>
                </c:pt>
                <c:pt idx="5955">
                  <c:v>0.87527180000000004</c:v>
                </c:pt>
                <c:pt idx="5956">
                  <c:v>0.85419449999999997</c:v>
                </c:pt>
                <c:pt idx="5957">
                  <c:v>0.90331099999999998</c:v>
                </c:pt>
                <c:pt idx="5958">
                  <c:v>0.87730799999999998</c:v>
                </c:pt>
                <c:pt idx="5959">
                  <c:v>0.85210280000000005</c:v>
                </c:pt>
                <c:pt idx="5960">
                  <c:v>0.77511850000000004</c:v>
                </c:pt>
                <c:pt idx="5961">
                  <c:v>0.79034360000000003</c:v>
                </c:pt>
                <c:pt idx="5962">
                  <c:v>0.76932199999999995</c:v>
                </c:pt>
                <c:pt idx="5963">
                  <c:v>0.78503500000000004</c:v>
                </c:pt>
                <c:pt idx="5964">
                  <c:v>0.7902941</c:v>
                </c:pt>
                <c:pt idx="5965">
                  <c:v>0.79639119999999997</c:v>
                </c:pt>
                <c:pt idx="5966">
                  <c:v>0.80373470000000002</c:v>
                </c:pt>
                <c:pt idx="5967">
                  <c:v>0.79590179999999999</c:v>
                </c:pt>
                <c:pt idx="5968">
                  <c:v>0.79357420000000001</c:v>
                </c:pt>
                <c:pt idx="5969">
                  <c:v>0.80102969999999996</c:v>
                </c:pt>
                <c:pt idx="5970">
                  <c:v>0.91553309999999999</c:v>
                </c:pt>
                <c:pt idx="5971">
                  <c:v>0.91972480000000001</c:v>
                </c:pt>
                <c:pt idx="5972">
                  <c:v>0.85540769999999999</c:v>
                </c:pt>
                <c:pt idx="5973">
                  <c:v>0.83497359999999998</c:v>
                </c:pt>
                <c:pt idx="5974">
                  <c:v>0.823936</c:v>
                </c:pt>
                <c:pt idx="5975">
                  <c:v>0.83412120000000001</c:v>
                </c:pt>
                <c:pt idx="5976">
                  <c:v>0.83823930000000002</c:v>
                </c:pt>
                <c:pt idx="5977">
                  <c:v>0.84966960000000002</c:v>
                </c:pt>
                <c:pt idx="5978">
                  <c:v>0.84766759999999997</c:v>
                </c:pt>
                <c:pt idx="5979">
                  <c:v>0.85171569999999996</c:v>
                </c:pt>
                <c:pt idx="5980">
                  <c:v>0.71818099999999996</c:v>
                </c:pt>
                <c:pt idx="5981">
                  <c:v>0.73423119999999997</c:v>
                </c:pt>
                <c:pt idx="5982">
                  <c:v>0.71687610000000002</c:v>
                </c:pt>
                <c:pt idx="5983">
                  <c:v>0.71363880000000002</c:v>
                </c:pt>
                <c:pt idx="5984">
                  <c:v>0.73334679999999997</c:v>
                </c:pt>
                <c:pt idx="5985">
                  <c:v>0.72521040000000003</c:v>
                </c:pt>
                <c:pt idx="5986">
                  <c:v>0.73490109999999997</c:v>
                </c:pt>
                <c:pt idx="5987">
                  <c:v>0.78653839999999997</c:v>
                </c:pt>
                <c:pt idx="5988">
                  <c:v>0.78837619999999997</c:v>
                </c:pt>
                <c:pt idx="5989">
                  <c:v>0.78732480000000005</c:v>
                </c:pt>
                <c:pt idx="5990">
                  <c:v>0.88374870000000005</c:v>
                </c:pt>
                <c:pt idx="5991">
                  <c:v>0.85427419999999998</c:v>
                </c:pt>
                <c:pt idx="5992">
                  <c:v>0.8792896</c:v>
                </c:pt>
                <c:pt idx="5993">
                  <c:v>0.8044907</c:v>
                </c:pt>
                <c:pt idx="5994">
                  <c:v>0.88623350000000001</c:v>
                </c:pt>
                <c:pt idx="5995">
                  <c:v>0.87918229999999997</c:v>
                </c:pt>
                <c:pt idx="5996">
                  <c:v>0.87484680000000004</c:v>
                </c:pt>
                <c:pt idx="5997">
                  <c:v>0.88675380000000004</c:v>
                </c:pt>
                <c:pt idx="5998">
                  <c:v>0.88163420000000003</c:v>
                </c:pt>
                <c:pt idx="5999">
                  <c:v>0.87282749999999998</c:v>
                </c:pt>
                <c:pt idx="6000">
                  <c:v>0.77511850000000004</c:v>
                </c:pt>
                <c:pt idx="6001">
                  <c:v>0.79034360000000003</c:v>
                </c:pt>
                <c:pt idx="6002">
                  <c:v>0.76932199999999995</c:v>
                </c:pt>
                <c:pt idx="6003">
                  <c:v>0.78503500000000004</c:v>
                </c:pt>
                <c:pt idx="6004">
                  <c:v>0.7902941</c:v>
                </c:pt>
                <c:pt idx="6005">
                  <c:v>0.79639119999999997</c:v>
                </c:pt>
                <c:pt idx="6006">
                  <c:v>0.80373470000000002</c:v>
                </c:pt>
                <c:pt idx="6007">
                  <c:v>0.79590179999999999</c:v>
                </c:pt>
                <c:pt idx="6008">
                  <c:v>0.79357420000000001</c:v>
                </c:pt>
                <c:pt idx="6009">
                  <c:v>0.80102969999999996</c:v>
                </c:pt>
                <c:pt idx="6010">
                  <c:v>0.84090940000000003</c:v>
                </c:pt>
                <c:pt idx="6011">
                  <c:v>0.84778399999999998</c:v>
                </c:pt>
                <c:pt idx="6012">
                  <c:v>0.84066870000000005</c:v>
                </c:pt>
                <c:pt idx="6013">
                  <c:v>0.84054549999999995</c:v>
                </c:pt>
                <c:pt idx="6014">
                  <c:v>0.85310299999999994</c:v>
                </c:pt>
                <c:pt idx="6015">
                  <c:v>0.84716060000000004</c:v>
                </c:pt>
                <c:pt idx="6016">
                  <c:v>0.83628760000000002</c:v>
                </c:pt>
                <c:pt idx="6017">
                  <c:v>0.83649779999999996</c:v>
                </c:pt>
                <c:pt idx="6018">
                  <c:v>0.83529310000000001</c:v>
                </c:pt>
                <c:pt idx="6019">
                  <c:v>0.82181389999999999</c:v>
                </c:pt>
                <c:pt idx="6020">
                  <c:v>0.71818099999999996</c:v>
                </c:pt>
                <c:pt idx="6021">
                  <c:v>0.73423119999999997</c:v>
                </c:pt>
                <c:pt idx="6022">
                  <c:v>0.71687610000000002</c:v>
                </c:pt>
                <c:pt idx="6023">
                  <c:v>0.71363880000000002</c:v>
                </c:pt>
                <c:pt idx="6024">
                  <c:v>0.73334679999999997</c:v>
                </c:pt>
                <c:pt idx="6025">
                  <c:v>0.72521040000000003</c:v>
                </c:pt>
                <c:pt idx="6026">
                  <c:v>0.73490109999999997</c:v>
                </c:pt>
                <c:pt idx="6027">
                  <c:v>0.78653839999999997</c:v>
                </c:pt>
                <c:pt idx="6028">
                  <c:v>0.78837619999999997</c:v>
                </c:pt>
                <c:pt idx="6029">
                  <c:v>0.78732480000000005</c:v>
                </c:pt>
                <c:pt idx="6030">
                  <c:v>0.9328244</c:v>
                </c:pt>
                <c:pt idx="6031">
                  <c:v>0.93714520000000001</c:v>
                </c:pt>
                <c:pt idx="6032">
                  <c:v>0.92397870000000004</c:v>
                </c:pt>
                <c:pt idx="6033">
                  <c:v>0.92176970000000003</c:v>
                </c:pt>
                <c:pt idx="6034">
                  <c:v>0.90709530000000005</c:v>
                </c:pt>
                <c:pt idx="6035">
                  <c:v>0.90984240000000005</c:v>
                </c:pt>
                <c:pt idx="6036">
                  <c:v>0.90849480000000005</c:v>
                </c:pt>
                <c:pt idx="6037">
                  <c:v>0.90348430000000002</c:v>
                </c:pt>
                <c:pt idx="6038">
                  <c:v>0.89133510000000005</c:v>
                </c:pt>
                <c:pt idx="6039">
                  <c:v>0.89513089999999995</c:v>
                </c:pt>
                <c:pt idx="6040">
                  <c:v>0.76067890000000005</c:v>
                </c:pt>
                <c:pt idx="6041">
                  <c:v>0.81942990000000004</c:v>
                </c:pt>
                <c:pt idx="6042">
                  <c:v>0.77055479999999998</c:v>
                </c:pt>
                <c:pt idx="6043">
                  <c:v>0.78652699999999998</c:v>
                </c:pt>
                <c:pt idx="6044">
                  <c:v>0.8310767</c:v>
                </c:pt>
                <c:pt idx="6045">
                  <c:v>0.87939650000000003</c:v>
                </c:pt>
                <c:pt idx="6046">
                  <c:v>0.86889430000000001</c:v>
                </c:pt>
                <c:pt idx="6047">
                  <c:v>0.89507250000000005</c:v>
                </c:pt>
                <c:pt idx="6048">
                  <c:v>0.87831649999999994</c:v>
                </c:pt>
                <c:pt idx="6049">
                  <c:v>0.88701649999999999</c:v>
                </c:pt>
                <c:pt idx="6050">
                  <c:v>0.88374870000000005</c:v>
                </c:pt>
                <c:pt idx="6051">
                  <c:v>0.85427419999999998</c:v>
                </c:pt>
                <c:pt idx="6052">
                  <c:v>0.8792896</c:v>
                </c:pt>
                <c:pt idx="6053">
                  <c:v>0.8044907</c:v>
                </c:pt>
                <c:pt idx="6054">
                  <c:v>0.88623350000000001</c:v>
                </c:pt>
                <c:pt idx="6055">
                  <c:v>0.87918229999999997</c:v>
                </c:pt>
                <c:pt idx="6056">
                  <c:v>0.87484680000000004</c:v>
                </c:pt>
                <c:pt idx="6057">
                  <c:v>0.88675380000000004</c:v>
                </c:pt>
                <c:pt idx="6058">
                  <c:v>0.88163420000000003</c:v>
                </c:pt>
                <c:pt idx="6059">
                  <c:v>0.87282749999999998</c:v>
                </c:pt>
                <c:pt idx="6060">
                  <c:v>0.92715769999999997</c:v>
                </c:pt>
                <c:pt idx="6061">
                  <c:v>0.9359982</c:v>
                </c:pt>
                <c:pt idx="6062">
                  <c:v>0.93905850000000002</c:v>
                </c:pt>
                <c:pt idx="6063">
                  <c:v>0.91608579999999995</c:v>
                </c:pt>
                <c:pt idx="6064">
                  <c:v>0.91395349999999997</c:v>
                </c:pt>
                <c:pt idx="6065">
                  <c:v>0.91588530000000001</c:v>
                </c:pt>
                <c:pt idx="6066">
                  <c:v>0.90852869999999997</c:v>
                </c:pt>
                <c:pt idx="6067">
                  <c:v>0.9131745</c:v>
                </c:pt>
                <c:pt idx="6068">
                  <c:v>0.91768590000000005</c:v>
                </c:pt>
                <c:pt idx="6069">
                  <c:v>0.91210530000000001</c:v>
                </c:pt>
                <c:pt idx="6070">
                  <c:v>0.9328244</c:v>
                </c:pt>
                <c:pt idx="6071">
                  <c:v>0.93714520000000001</c:v>
                </c:pt>
                <c:pt idx="6072">
                  <c:v>0.92397870000000004</c:v>
                </c:pt>
                <c:pt idx="6073">
                  <c:v>0.92176970000000003</c:v>
                </c:pt>
                <c:pt idx="6074">
                  <c:v>0.90709530000000005</c:v>
                </c:pt>
                <c:pt idx="6075">
                  <c:v>0.90984240000000005</c:v>
                </c:pt>
                <c:pt idx="6076">
                  <c:v>0.90849480000000005</c:v>
                </c:pt>
                <c:pt idx="6077">
                  <c:v>0.90348430000000002</c:v>
                </c:pt>
                <c:pt idx="6078">
                  <c:v>0.89133510000000005</c:v>
                </c:pt>
                <c:pt idx="6079">
                  <c:v>0.89513089999999995</c:v>
                </c:pt>
                <c:pt idx="6080">
                  <c:v>0.6947584</c:v>
                </c:pt>
                <c:pt idx="6081">
                  <c:v>0.8823242</c:v>
                </c:pt>
                <c:pt idx="6082">
                  <c:v>0.80784299999999998</c:v>
                </c:pt>
                <c:pt idx="6083">
                  <c:v>0.83231339999999998</c:v>
                </c:pt>
                <c:pt idx="6084">
                  <c:v>0.81991550000000002</c:v>
                </c:pt>
                <c:pt idx="6085">
                  <c:v>0.87527180000000004</c:v>
                </c:pt>
                <c:pt idx="6086">
                  <c:v>0.85419449999999997</c:v>
                </c:pt>
                <c:pt idx="6087">
                  <c:v>0.90331099999999998</c:v>
                </c:pt>
                <c:pt idx="6088">
                  <c:v>0.87730799999999998</c:v>
                </c:pt>
                <c:pt idx="6089">
                  <c:v>0.85210280000000005</c:v>
                </c:pt>
                <c:pt idx="6090">
                  <c:v>0.85047629999999996</c:v>
                </c:pt>
                <c:pt idx="6091">
                  <c:v>0.88372700000000004</c:v>
                </c:pt>
                <c:pt idx="6092">
                  <c:v>0.89379699999999995</c:v>
                </c:pt>
                <c:pt idx="6093">
                  <c:v>0.88307860000000005</c:v>
                </c:pt>
                <c:pt idx="6094">
                  <c:v>0.89619859999999996</c:v>
                </c:pt>
                <c:pt idx="6095">
                  <c:v>0.90261449999999999</c:v>
                </c:pt>
                <c:pt idx="6096">
                  <c:v>0.88907559999999997</c:v>
                </c:pt>
                <c:pt idx="6097">
                  <c:v>0.88352889999999995</c:v>
                </c:pt>
                <c:pt idx="6098">
                  <c:v>0.86933450000000001</c:v>
                </c:pt>
                <c:pt idx="6099">
                  <c:v>0.88546829999999999</c:v>
                </c:pt>
                <c:pt idx="6100">
                  <c:v>0.891571</c:v>
                </c:pt>
                <c:pt idx="6101">
                  <c:v>0.91764979999999996</c:v>
                </c:pt>
                <c:pt idx="6102">
                  <c:v>0.9505789</c:v>
                </c:pt>
                <c:pt idx="6103">
                  <c:v>0.90695890000000001</c:v>
                </c:pt>
                <c:pt idx="6104">
                  <c:v>0.89743850000000003</c:v>
                </c:pt>
                <c:pt idx="6105">
                  <c:v>0.90797510000000003</c:v>
                </c:pt>
                <c:pt idx="6106">
                  <c:v>0.91745920000000003</c:v>
                </c:pt>
                <c:pt idx="6107">
                  <c:v>0.91781630000000003</c:v>
                </c:pt>
                <c:pt idx="6108">
                  <c:v>0.91292200000000001</c:v>
                </c:pt>
                <c:pt idx="6109">
                  <c:v>0.93057040000000002</c:v>
                </c:pt>
                <c:pt idx="6110">
                  <c:v>0.75203109999999995</c:v>
                </c:pt>
                <c:pt idx="6111">
                  <c:v>0.71527410000000002</c:v>
                </c:pt>
                <c:pt idx="6112">
                  <c:v>0.89906819999999998</c:v>
                </c:pt>
                <c:pt idx="6113">
                  <c:v>0.77070939999999999</c:v>
                </c:pt>
                <c:pt idx="6114">
                  <c:v>0.72673080000000001</c:v>
                </c:pt>
                <c:pt idx="6115">
                  <c:v>0.79549630000000005</c:v>
                </c:pt>
                <c:pt idx="6116">
                  <c:v>0.85635510000000004</c:v>
                </c:pt>
                <c:pt idx="6117">
                  <c:v>0.92478850000000001</c:v>
                </c:pt>
                <c:pt idx="6118">
                  <c:v>0.97804619999999998</c:v>
                </c:pt>
                <c:pt idx="6119">
                  <c:v>0.96556189999999997</c:v>
                </c:pt>
              </c:numCache>
            </c:numRef>
          </c:xVal>
          <c:yVal>
            <c:numRef>
              <c:f>Feuil1!$B$3:$B$6122</c:f>
              <c:numCache>
                <c:formatCode>General</c:formatCode>
                <c:ptCount val="6120"/>
                <c:pt idx="0">
                  <c:v>2.9558304244146769</c:v>
                </c:pt>
                <c:pt idx="1">
                  <c:v>2.9276969886779725</c:v>
                </c:pt>
                <c:pt idx="2">
                  <c:v>2.9229880983552006</c:v>
                </c:pt>
                <c:pt idx="3">
                  <c:v>2.9660278860083258</c:v>
                </c:pt>
                <c:pt idx="4">
                  <c:v>2.9681815957982369</c:v>
                </c:pt>
                <c:pt idx="5">
                  <c:v>2.9647207660513257</c:v>
                </c:pt>
                <c:pt idx="6">
                  <c:v>2.9744319456194939</c:v>
                </c:pt>
                <c:pt idx="7">
                  <c:v>2.9671326492936316</c:v>
                </c:pt>
                <c:pt idx="8">
                  <c:v>2.9677126234460935</c:v>
                </c:pt>
                <c:pt idx="9">
                  <c:v>2.9681713027013337</c:v>
                </c:pt>
                <c:pt idx="10">
                  <c:v>3.011388066138557</c:v>
                </c:pt>
                <c:pt idx="11">
                  <c:v>3.0131178132500005</c:v>
                </c:pt>
                <c:pt idx="12">
                  <c:v>3.0120094475782926</c:v>
                </c:pt>
                <c:pt idx="13">
                  <c:v>3.0055538617808009</c:v>
                </c:pt>
                <c:pt idx="14">
                  <c:v>3.0013334253722119</c:v>
                </c:pt>
                <c:pt idx="15">
                  <c:v>2.9994075688362534</c:v>
                </c:pt>
                <c:pt idx="16">
                  <c:v>3.0079832522382532</c:v>
                </c:pt>
                <c:pt idx="17">
                  <c:v>3.0094363147951881</c:v>
                </c:pt>
                <c:pt idx="18">
                  <c:v>3.0117186856950777</c:v>
                </c:pt>
                <c:pt idx="19">
                  <c:v>3.0077923319566922</c:v>
                </c:pt>
                <c:pt idx="20">
                  <c:v>2.9530322203277</c:v>
                </c:pt>
                <c:pt idx="21">
                  <c:v>2.9683541832702081</c:v>
                </c:pt>
                <c:pt idx="22">
                  <c:v>2.9516891461697972</c:v>
                </c:pt>
                <c:pt idx="23">
                  <c:v>2.9482939114786086</c:v>
                </c:pt>
                <c:pt idx="24">
                  <c:v>2.9675675849979681</c:v>
                </c:pt>
                <c:pt idx="25">
                  <c:v>2.9600153456469118</c:v>
                </c:pt>
                <c:pt idx="26">
                  <c:v>2.9689455248407977</c:v>
                </c:pt>
                <c:pt idx="27">
                  <c:v>3.002913064899392</c:v>
                </c:pt>
                <c:pt idx="28">
                  <c:v>3.0036993992763086</c:v>
                </c:pt>
                <c:pt idx="29">
                  <c:v>3.0032530950113281</c:v>
                </c:pt>
                <c:pt idx="30">
                  <c:v>2.9982286155668003</c:v>
                </c:pt>
                <c:pt idx="31">
                  <c:v>2.9696900333455876</c:v>
                </c:pt>
                <c:pt idx="32">
                  <c:v>2.9781396968573253</c:v>
                </c:pt>
                <c:pt idx="33">
                  <c:v>3.0089416394144526</c:v>
                </c:pt>
                <c:pt idx="34">
                  <c:v>2.9988172282648526</c:v>
                </c:pt>
                <c:pt idx="35">
                  <c:v>2.9997257829102084</c:v>
                </c:pt>
                <c:pt idx="36">
                  <c:v>3.0064667198721176</c:v>
                </c:pt>
                <c:pt idx="37">
                  <c:v>3.0085701361756372</c:v>
                </c:pt>
                <c:pt idx="38">
                  <c:v>3.0089811392114121</c:v>
                </c:pt>
                <c:pt idx="39">
                  <c:v>3.0088633842213577</c:v>
                </c:pt>
                <c:pt idx="40">
                  <c:v>2.9982286155668003</c:v>
                </c:pt>
                <c:pt idx="41">
                  <c:v>2.9696900333455876</c:v>
                </c:pt>
                <c:pt idx="42">
                  <c:v>2.9781396968573253</c:v>
                </c:pt>
                <c:pt idx="43">
                  <c:v>3.0089416394144526</c:v>
                </c:pt>
                <c:pt idx="44">
                  <c:v>2.9988172282648526</c:v>
                </c:pt>
                <c:pt idx="45">
                  <c:v>2.9997257829102084</c:v>
                </c:pt>
                <c:pt idx="46">
                  <c:v>3.0064667198721176</c:v>
                </c:pt>
                <c:pt idx="47">
                  <c:v>3.0085701361756372</c:v>
                </c:pt>
                <c:pt idx="48">
                  <c:v>3.0089811392114121</c:v>
                </c:pt>
                <c:pt idx="49">
                  <c:v>3.0088633842213577</c:v>
                </c:pt>
                <c:pt idx="50">
                  <c:v>3.0131966314947336</c:v>
                </c:pt>
                <c:pt idx="51">
                  <c:v>3.0046487347253001</c:v>
                </c:pt>
                <c:pt idx="52">
                  <c:v>3.0001841680013004</c:v>
                </c:pt>
                <c:pt idx="53">
                  <c:v>3.0049063207547717</c:v>
                </c:pt>
                <c:pt idx="54">
                  <c:v>2.998990618239572</c:v>
                </c:pt>
                <c:pt idx="55">
                  <c:v>2.9955587768759253</c:v>
                </c:pt>
                <c:pt idx="56">
                  <c:v>3.0023860031839522</c:v>
                </c:pt>
                <c:pt idx="57">
                  <c:v>3.0047278163185971</c:v>
                </c:pt>
                <c:pt idx="58">
                  <c:v>3.0095157665719254</c:v>
                </c:pt>
                <c:pt idx="59">
                  <c:v>3.0039390856889732</c:v>
                </c:pt>
                <c:pt idx="60">
                  <c:v>2.9746418266879529</c:v>
                </c:pt>
                <c:pt idx="61">
                  <c:v>2.9710085987029284</c:v>
                </c:pt>
                <c:pt idx="62">
                  <c:v>2.9815790963691331</c:v>
                </c:pt>
                <c:pt idx="63">
                  <c:v>2.983206506696213</c:v>
                </c:pt>
                <c:pt idx="64">
                  <c:v>2.9929520618870127</c:v>
                </c:pt>
                <c:pt idx="65">
                  <c:v>2.9912685507976327</c:v>
                </c:pt>
                <c:pt idx="66">
                  <c:v>2.9921025130037275</c:v>
                </c:pt>
                <c:pt idx="67">
                  <c:v>2.9950662745100929</c:v>
                </c:pt>
                <c:pt idx="68">
                  <c:v>3.001356199884357</c:v>
                </c:pt>
                <c:pt idx="69">
                  <c:v>2.9995273690203175</c:v>
                </c:pt>
                <c:pt idx="70">
                  <c:v>2.9973758371183257</c:v>
                </c:pt>
                <c:pt idx="71">
                  <c:v>3.0045089939378724</c:v>
                </c:pt>
                <c:pt idx="72">
                  <c:v>2.9941361393588002</c:v>
                </c:pt>
                <c:pt idx="73">
                  <c:v>3.0022482097325005</c:v>
                </c:pt>
                <c:pt idx="74">
                  <c:v>3.0044890326723173</c:v>
                </c:pt>
                <c:pt idx="75">
                  <c:v>3.0067891832190083</c:v>
                </c:pt>
                <c:pt idx="76">
                  <c:v>3.0091351276684137</c:v>
                </c:pt>
                <c:pt idx="77">
                  <c:v>3.0066163564540682</c:v>
                </c:pt>
                <c:pt idx="78">
                  <c:v>3.0057661931057478</c:v>
                </c:pt>
                <c:pt idx="79">
                  <c:v>3.0083249447870131</c:v>
                </c:pt>
                <c:pt idx="80">
                  <c:v>2.9973758371183257</c:v>
                </c:pt>
                <c:pt idx="81">
                  <c:v>3.0045089939378724</c:v>
                </c:pt>
                <c:pt idx="82">
                  <c:v>2.9941361393588002</c:v>
                </c:pt>
                <c:pt idx="83">
                  <c:v>3.0022482097325005</c:v>
                </c:pt>
                <c:pt idx="84">
                  <c:v>3.0044890326723173</c:v>
                </c:pt>
                <c:pt idx="85">
                  <c:v>3.0067891832190083</c:v>
                </c:pt>
                <c:pt idx="86">
                  <c:v>3.0091351276684137</c:v>
                </c:pt>
                <c:pt idx="87">
                  <c:v>3.0066163564540682</c:v>
                </c:pt>
                <c:pt idx="88">
                  <c:v>3.0057661931057478</c:v>
                </c:pt>
                <c:pt idx="89">
                  <c:v>3.0083249447870131</c:v>
                </c:pt>
                <c:pt idx="90">
                  <c:v>2.9973758371183257</c:v>
                </c:pt>
                <c:pt idx="91">
                  <c:v>3.0045089939378724</c:v>
                </c:pt>
                <c:pt idx="92">
                  <c:v>2.9941361393588002</c:v>
                </c:pt>
                <c:pt idx="93">
                  <c:v>3.0022482097325005</c:v>
                </c:pt>
                <c:pt idx="94">
                  <c:v>3.0044890326723173</c:v>
                </c:pt>
                <c:pt idx="95">
                  <c:v>3.0067891832190083</c:v>
                </c:pt>
                <c:pt idx="96">
                  <c:v>3.0091351276684137</c:v>
                </c:pt>
                <c:pt idx="97">
                  <c:v>3.0066163564540682</c:v>
                </c:pt>
                <c:pt idx="98">
                  <c:v>3.0057661931057478</c:v>
                </c:pt>
                <c:pt idx="99">
                  <c:v>3.0083249447870131</c:v>
                </c:pt>
                <c:pt idx="100">
                  <c:v>2.9558304244146769</c:v>
                </c:pt>
                <c:pt idx="101">
                  <c:v>2.9276969886779725</c:v>
                </c:pt>
                <c:pt idx="102">
                  <c:v>2.9229880983552006</c:v>
                </c:pt>
                <c:pt idx="103">
                  <c:v>2.9660278860083258</c:v>
                </c:pt>
                <c:pt idx="104">
                  <c:v>2.9681815957982369</c:v>
                </c:pt>
                <c:pt idx="105">
                  <c:v>2.9647207660513257</c:v>
                </c:pt>
                <c:pt idx="106">
                  <c:v>2.9744319456194939</c:v>
                </c:pt>
                <c:pt idx="107">
                  <c:v>2.9671326492936316</c:v>
                </c:pt>
                <c:pt idx="108">
                  <c:v>2.9677126234460935</c:v>
                </c:pt>
                <c:pt idx="109">
                  <c:v>2.9681713027013337</c:v>
                </c:pt>
                <c:pt idx="110">
                  <c:v>2.9558304244146769</c:v>
                </c:pt>
                <c:pt idx="111">
                  <c:v>2.9276969886779725</c:v>
                </c:pt>
                <c:pt idx="112">
                  <c:v>2.9229880983552006</c:v>
                </c:pt>
                <c:pt idx="113">
                  <c:v>2.9660278860083258</c:v>
                </c:pt>
                <c:pt idx="114">
                  <c:v>2.9681815957982369</c:v>
                </c:pt>
                <c:pt idx="115">
                  <c:v>2.9647207660513257</c:v>
                </c:pt>
                <c:pt idx="116">
                  <c:v>2.9744319456194939</c:v>
                </c:pt>
                <c:pt idx="117">
                  <c:v>2.9671326492936316</c:v>
                </c:pt>
                <c:pt idx="118">
                  <c:v>2.9677126234460935</c:v>
                </c:pt>
                <c:pt idx="119">
                  <c:v>2.9681713027013337</c:v>
                </c:pt>
                <c:pt idx="120">
                  <c:v>2.9558304244146769</c:v>
                </c:pt>
                <c:pt idx="121">
                  <c:v>2.9276969886779725</c:v>
                </c:pt>
                <c:pt idx="122">
                  <c:v>2.9229880983552006</c:v>
                </c:pt>
                <c:pt idx="123">
                  <c:v>2.9660278860083258</c:v>
                </c:pt>
                <c:pt idx="124">
                  <c:v>2.9681815957982369</c:v>
                </c:pt>
                <c:pt idx="125">
                  <c:v>2.9647207660513257</c:v>
                </c:pt>
                <c:pt idx="126">
                  <c:v>2.9744319456194939</c:v>
                </c:pt>
                <c:pt idx="127">
                  <c:v>2.9671326492936316</c:v>
                </c:pt>
                <c:pt idx="128">
                  <c:v>2.9677126234460935</c:v>
                </c:pt>
                <c:pt idx="129">
                  <c:v>2.9681713027013337</c:v>
                </c:pt>
                <c:pt idx="130">
                  <c:v>2.9973758371183257</c:v>
                </c:pt>
                <c:pt idx="131">
                  <c:v>3.0045089939378724</c:v>
                </c:pt>
                <c:pt idx="132">
                  <c:v>2.9941361393588002</c:v>
                </c:pt>
                <c:pt idx="133">
                  <c:v>3.0022482097325005</c:v>
                </c:pt>
                <c:pt idx="134">
                  <c:v>3.0044890326723173</c:v>
                </c:pt>
                <c:pt idx="135">
                  <c:v>3.0067891832190083</c:v>
                </c:pt>
                <c:pt idx="136">
                  <c:v>3.0091351276684137</c:v>
                </c:pt>
                <c:pt idx="137">
                  <c:v>3.0066163564540682</c:v>
                </c:pt>
                <c:pt idx="138">
                  <c:v>3.0057661931057478</c:v>
                </c:pt>
                <c:pt idx="139">
                  <c:v>3.0083249447870131</c:v>
                </c:pt>
                <c:pt idx="140">
                  <c:v>2.9558304244146769</c:v>
                </c:pt>
                <c:pt idx="141">
                  <c:v>2.9276969886779725</c:v>
                </c:pt>
                <c:pt idx="142">
                  <c:v>2.9229880983552006</c:v>
                </c:pt>
                <c:pt idx="143">
                  <c:v>2.9660278860083258</c:v>
                </c:pt>
                <c:pt idx="144">
                  <c:v>2.9681815957982369</c:v>
                </c:pt>
                <c:pt idx="145">
                  <c:v>2.9647207660513257</c:v>
                </c:pt>
                <c:pt idx="146">
                  <c:v>2.9744319456194939</c:v>
                </c:pt>
                <c:pt idx="147">
                  <c:v>2.9671326492936316</c:v>
                </c:pt>
                <c:pt idx="148">
                  <c:v>2.9677126234460935</c:v>
                </c:pt>
                <c:pt idx="149">
                  <c:v>2.9681713027013337</c:v>
                </c:pt>
                <c:pt idx="150">
                  <c:v>2.9973758371183257</c:v>
                </c:pt>
                <c:pt idx="151">
                  <c:v>3.0045089939378724</c:v>
                </c:pt>
                <c:pt idx="152">
                  <c:v>2.9941361393588002</c:v>
                </c:pt>
                <c:pt idx="153">
                  <c:v>3.0022482097325005</c:v>
                </c:pt>
                <c:pt idx="154">
                  <c:v>3.0044890326723173</c:v>
                </c:pt>
                <c:pt idx="155">
                  <c:v>3.0067891832190083</c:v>
                </c:pt>
                <c:pt idx="156">
                  <c:v>3.0091351276684137</c:v>
                </c:pt>
                <c:pt idx="157">
                  <c:v>3.0066163564540682</c:v>
                </c:pt>
                <c:pt idx="158">
                  <c:v>3.0057661931057478</c:v>
                </c:pt>
                <c:pt idx="159">
                  <c:v>3.0083249447870131</c:v>
                </c:pt>
                <c:pt idx="160">
                  <c:v>2.9530322203277</c:v>
                </c:pt>
                <c:pt idx="161">
                  <c:v>2.9683541832702081</c:v>
                </c:pt>
                <c:pt idx="162">
                  <c:v>2.9516891461697972</c:v>
                </c:pt>
                <c:pt idx="163">
                  <c:v>2.9482939114786086</c:v>
                </c:pt>
                <c:pt idx="164">
                  <c:v>2.9675675849979681</c:v>
                </c:pt>
                <c:pt idx="165">
                  <c:v>2.9600153456469118</c:v>
                </c:pt>
                <c:pt idx="166">
                  <c:v>2.9689455248407977</c:v>
                </c:pt>
                <c:pt idx="167">
                  <c:v>3.002913064899392</c:v>
                </c:pt>
                <c:pt idx="168">
                  <c:v>3.0036993992763086</c:v>
                </c:pt>
                <c:pt idx="169">
                  <c:v>3.0032530950113281</c:v>
                </c:pt>
                <c:pt idx="170">
                  <c:v>3.0131966314947336</c:v>
                </c:pt>
                <c:pt idx="171">
                  <c:v>3.0046487347253001</c:v>
                </c:pt>
                <c:pt idx="172">
                  <c:v>3.0001841680013004</c:v>
                </c:pt>
                <c:pt idx="173">
                  <c:v>3.0049063207547717</c:v>
                </c:pt>
                <c:pt idx="174">
                  <c:v>2.998990618239572</c:v>
                </c:pt>
                <c:pt idx="175">
                  <c:v>2.9955587768759253</c:v>
                </c:pt>
                <c:pt idx="176">
                  <c:v>3.0023860031839522</c:v>
                </c:pt>
                <c:pt idx="177">
                  <c:v>3.0047278163185971</c:v>
                </c:pt>
                <c:pt idx="178">
                  <c:v>3.0095157665719254</c:v>
                </c:pt>
                <c:pt idx="179">
                  <c:v>3.0039390856889732</c:v>
                </c:pt>
                <c:pt idx="180">
                  <c:v>3.011388066138557</c:v>
                </c:pt>
                <c:pt idx="181">
                  <c:v>3.0131178132500005</c:v>
                </c:pt>
                <c:pt idx="182">
                  <c:v>3.0120094475782926</c:v>
                </c:pt>
                <c:pt idx="183">
                  <c:v>3.0055538617808009</c:v>
                </c:pt>
                <c:pt idx="184">
                  <c:v>3.0013334253722119</c:v>
                </c:pt>
                <c:pt idx="185">
                  <c:v>2.9994075688362534</c:v>
                </c:pt>
                <c:pt idx="186">
                  <c:v>3.0079832522382532</c:v>
                </c:pt>
                <c:pt idx="187">
                  <c:v>3.0094363147951881</c:v>
                </c:pt>
                <c:pt idx="188">
                  <c:v>3.0117186856950777</c:v>
                </c:pt>
                <c:pt idx="189">
                  <c:v>3.0077923319566922</c:v>
                </c:pt>
                <c:pt idx="190">
                  <c:v>3.0010459308552324</c:v>
                </c:pt>
                <c:pt idx="191">
                  <c:v>2.9876230425666086</c:v>
                </c:pt>
                <c:pt idx="192">
                  <c:v>2.961435255157749</c:v>
                </c:pt>
                <c:pt idx="193">
                  <c:v>2.9912582429903969</c:v>
                </c:pt>
                <c:pt idx="194">
                  <c:v>2.9862033564622772</c:v>
                </c:pt>
                <c:pt idx="195">
                  <c:v>2.987063626533077</c:v>
                </c:pt>
                <c:pt idx="196">
                  <c:v>2.9875507163843724</c:v>
                </c:pt>
                <c:pt idx="197">
                  <c:v>2.9929894887173005</c:v>
                </c:pt>
                <c:pt idx="198">
                  <c:v>2.9914093763190928</c:v>
                </c:pt>
                <c:pt idx="199">
                  <c:v>2.9843593351512934</c:v>
                </c:pt>
                <c:pt idx="200">
                  <c:v>2.9828818232325003</c:v>
                </c:pt>
                <c:pt idx="201">
                  <c:v>2.9485888043828004</c:v>
                </c:pt>
                <c:pt idx="202">
                  <c:v>2.9526442627392004</c:v>
                </c:pt>
                <c:pt idx="203">
                  <c:v>2.9740456433521731</c:v>
                </c:pt>
                <c:pt idx="204">
                  <c:v>2.9600373086354126</c:v>
                </c:pt>
                <c:pt idx="205">
                  <c:v>2.9702748738650135</c:v>
                </c:pt>
                <c:pt idx="206">
                  <c:v>2.9776930648066084</c:v>
                </c:pt>
                <c:pt idx="207">
                  <c:v>2.9672184009908005</c:v>
                </c:pt>
                <c:pt idx="208">
                  <c:v>2.9588910952376524</c:v>
                </c:pt>
                <c:pt idx="209">
                  <c:v>2.9700665170034117</c:v>
                </c:pt>
                <c:pt idx="210">
                  <c:v>2.9973758371183257</c:v>
                </c:pt>
                <c:pt idx="211">
                  <c:v>3.0045089939378724</c:v>
                </c:pt>
                <c:pt idx="212">
                  <c:v>2.9941361393588002</c:v>
                </c:pt>
                <c:pt idx="213">
                  <c:v>3.0022482097325005</c:v>
                </c:pt>
                <c:pt idx="214">
                  <c:v>3.0044890326723173</c:v>
                </c:pt>
                <c:pt idx="215">
                  <c:v>3.0067891832190083</c:v>
                </c:pt>
                <c:pt idx="216">
                  <c:v>3.0091351276684137</c:v>
                </c:pt>
                <c:pt idx="217">
                  <c:v>3.0066163564540682</c:v>
                </c:pt>
                <c:pt idx="218">
                  <c:v>3.0057661931057478</c:v>
                </c:pt>
                <c:pt idx="219">
                  <c:v>3.0083249447870131</c:v>
                </c:pt>
                <c:pt idx="220">
                  <c:v>2.9558304244146769</c:v>
                </c:pt>
                <c:pt idx="221">
                  <c:v>2.9276969886779725</c:v>
                </c:pt>
                <c:pt idx="222">
                  <c:v>2.9229880983552006</c:v>
                </c:pt>
                <c:pt idx="223">
                  <c:v>2.9660278860083258</c:v>
                </c:pt>
                <c:pt idx="224">
                  <c:v>2.9681815957982369</c:v>
                </c:pt>
                <c:pt idx="225">
                  <c:v>2.9647207660513257</c:v>
                </c:pt>
                <c:pt idx="226">
                  <c:v>2.9744319456194939</c:v>
                </c:pt>
                <c:pt idx="227">
                  <c:v>2.9671326492936316</c:v>
                </c:pt>
                <c:pt idx="228">
                  <c:v>2.9677126234460935</c:v>
                </c:pt>
                <c:pt idx="229">
                  <c:v>2.9681713027013337</c:v>
                </c:pt>
                <c:pt idx="230">
                  <c:v>2.9973758371183257</c:v>
                </c:pt>
                <c:pt idx="231">
                  <c:v>3.0045089939378724</c:v>
                </c:pt>
                <c:pt idx="232">
                  <c:v>2.9941361393588002</c:v>
                </c:pt>
                <c:pt idx="233">
                  <c:v>3.0022482097325005</c:v>
                </c:pt>
                <c:pt idx="234">
                  <c:v>3.0044890326723173</c:v>
                </c:pt>
                <c:pt idx="235">
                  <c:v>3.0067891832190083</c:v>
                </c:pt>
                <c:pt idx="236">
                  <c:v>3.0091351276684137</c:v>
                </c:pt>
                <c:pt idx="237">
                  <c:v>3.0066163564540682</c:v>
                </c:pt>
                <c:pt idx="238">
                  <c:v>3.0057661931057478</c:v>
                </c:pt>
                <c:pt idx="239">
                  <c:v>3.0083249447870131</c:v>
                </c:pt>
                <c:pt idx="240">
                  <c:v>2.9914535043294936</c:v>
                </c:pt>
                <c:pt idx="241">
                  <c:v>2.9792071866287975</c:v>
                </c:pt>
                <c:pt idx="242">
                  <c:v>2.987891407189172</c:v>
                </c:pt>
                <c:pt idx="243">
                  <c:v>2.999312128969172</c:v>
                </c:pt>
                <c:pt idx="244">
                  <c:v>3.0047336312906934</c:v>
                </c:pt>
                <c:pt idx="245">
                  <c:v>2.9966608748499572</c:v>
                </c:pt>
                <c:pt idx="246">
                  <c:v>2.9953716145262725</c:v>
                </c:pt>
                <c:pt idx="247">
                  <c:v>2.997999530627717</c:v>
                </c:pt>
                <c:pt idx="248">
                  <c:v>2.9906801794711728</c:v>
                </c:pt>
                <c:pt idx="249">
                  <c:v>2.991653682101568</c:v>
                </c:pt>
                <c:pt idx="250">
                  <c:v>3.011388066138557</c:v>
                </c:pt>
                <c:pt idx="251">
                  <c:v>3.0131178132500005</c:v>
                </c:pt>
                <c:pt idx="252">
                  <c:v>3.0120094475782926</c:v>
                </c:pt>
                <c:pt idx="253">
                  <c:v>3.0055538617808009</c:v>
                </c:pt>
                <c:pt idx="254">
                  <c:v>3.0013334253722119</c:v>
                </c:pt>
                <c:pt idx="255">
                  <c:v>2.9994075688362534</c:v>
                </c:pt>
                <c:pt idx="256">
                  <c:v>3.0079832522382532</c:v>
                </c:pt>
                <c:pt idx="257">
                  <c:v>3.0094363147951881</c:v>
                </c:pt>
                <c:pt idx="258">
                  <c:v>3.0117186856950777</c:v>
                </c:pt>
                <c:pt idx="259">
                  <c:v>3.0077923319566922</c:v>
                </c:pt>
                <c:pt idx="260">
                  <c:v>3.0131966314947336</c:v>
                </c:pt>
                <c:pt idx="261">
                  <c:v>3.0046487347253001</c:v>
                </c:pt>
                <c:pt idx="262">
                  <c:v>3.0001841680013004</c:v>
                </c:pt>
                <c:pt idx="263">
                  <c:v>3.0049063207547717</c:v>
                </c:pt>
                <c:pt idx="264">
                  <c:v>2.998990618239572</c:v>
                </c:pt>
                <c:pt idx="265">
                  <c:v>2.9955587768759253</c:v>
                </c:pt>
                <c:pt idx="266">
                  <c:v>3.0023860031839522</c:v>
                </c:pt>
                <c:pt idx="267">
                  <c:v>3.0047278163185971</c:v>
                </c:pt>
                <c:pt idx="268">
                  <c:v>3.0095157665719254</c:v>
                </c:pt>
                <c:pt idx="269">
                  <c:v>3.0039390856889732</c:v>
                </c:pt>
                <c:pt idx="270">
                  <c:v>3.0131966314947336</c:v>
                </c:pt>
                <c:pt idx="271">
                  <c:v>3.0046487347253001</c:v>
                </c:pt>
                <c:pt idx="272">
                  <c:v>3.0001841680013004</c:v>
                </c:pt>
                <c:pt idx="273">
                  <c:v>3.0049063207547717</c:v>
                </c:pt>
                <c:pt idx="274">
                  <c:v>2.998990618239572</c:v>
                </c:pt>
                <c:pt idx="275">
                  <c:v>2.9955587768759253</c:v>
                </c:pt>
                <c:pt idx="276">
                  <c:v>3.0023860031839522</c:v>
                </c:pt>
                <c:pt idx="277">
                  <c:v>3.0047278163185971</c:v>
                </c:pt>
                <c:pt idx="278">
                  <c:v>3.0095157665719254</c:v>
                </c:pt>
                <c:pt idx="279">
                  <c:v>3.0039390856889732</c:v>
                </c:pt>
                <c:pt idx="280">
                  <c:v>2.9973758371183257</c:v>
                </c:pt>
                <c:pt idx="281">
                  <c:v>3.0045089939378724</c:v>
                </c:pt>
                <c:pt idx="282">
                  <c:v>2.9941361393588002</c:v>
                </c:pt>
                <c:pt idx="283">
                  <c:v>3.0022482097325005</c:v>
                </c:pt>
                <c:pt idx="284">
                  <c:v>3.0044890326723173</c:v>
                </c:pt>
                <c:pt idx="285">
                  <c:v>3.0067891832190083</c:v>
                </c:pt>
                <c:pt idx="286">
                  <c:v>3.0091351276684137</c:v>
                </c:pt>
                <c:pt idx="287">
                  <c:v>3.0066163564540682</c:v>
                </c:pt>
                <c:pt idx="288">
                  <c:v>3.0057661931057478</c:v>
                </c:pt>
                <c:pt idx="289">
                  <c:v>3.0083249447870131</c:v>
                </c:pt>
                <c:pt idx="290">
                  <c:v>2.9973758371183257</c:v>
                </c:pt>
                <c:pt idx="291">
                  <c:v>3.0045089939378724</c:v>
                </c:pt>
                <c:pt idx="292">
                  <c:v>2.9941361393588002</c:v>
                </c:pt>
                <c:pt idx="293">
                  <c:v>3.0022482097325005</c:v>
                </c:pt>
                <c:pt idx="294">
                  <c:v>3.0044890326723173</c:v>
                </c:pt>
                <c:pt idx="295">
                  <c:v>3.0067891832190083</c:v>
                </c:pt>
                <c:pt idx="296">
                  <c:v>3.0091351276684137</c:v>
                </c:pt>
                <c:pt idx="297">
                  <c:v>3.0066163564540682</c:v>
                </c:pt>
                <c:pt idx="298">
                  <c:v>3.0057661931057478</c:v>
                </c:pt>
                <c:pt idx="299">
                  <c:v>3.0083249447870131</c:v>
                </c:pt>
                <c:pt idx="300">
                  <c:v>3.0048688462603255</c:v>
                </c:pt>
                <c:pt idx="301">
                  <c:v>2.9982354276829977</c:v>
                </c:pt>
                <c:pt idx="302">
                  <c:v>2.9782002620282935</c:v>
                </c:pt>
                <c:pt idx="303">
                  <c:v>2.9921099916381317</c:v>
                </c:pt>
                <c:pt idx="304">
                  <c:v>2.9988610260523254</c:v>
                </c:pt>
                <c:pt idx="305">
                  <c:v>2.9969180913053255</c:v>
                </c:pt>
                <c:pt idx="306">
                  <c:v>2.9910352740173569</c:v>
                </c:pt>
                <c:pt idx="307">
                  <c:v>2.9967672767779256</c:v>
                </c:pt>
                <c:pt idx="308">
                  <c:v>2.9922041616894082</c:v>
                </c:pt>
                <c:pt idx="309">
                  <c:v>2.9884429608763683</c:v>
                </c:pt>
                <c:pt idx="310">
                  <c:v>2.9973758371183257</c:v>
                </c:pt>
                <c:pt idx="311">
                  <c:v>3.0045089939378724</c:v>
                </c:pt>
                <c:pt idx="312">
                  <c:v>2.9941361393588002</c:v>
                </c:pt>
                <c:pt idx="313">
                  <c:v>3.0022482097325005</c:v>
                </c:pt>
                <c:pt idx="314">
                  <c:v>3.0044890326723173</c:v>
                </c:pt>
                <c:pt idx="315">
                  <c:v>3.0067891832190083</c:v>
                </c:pt>
                <c:pt idx="316">
                  <c:v>3.0091351276684137</c:v>
                </c:pt>
                <c:pt idx="317">
                  <c:v>3.0066163564540682</c:v>
                </c:pt>
                <c:pt idx="318">
                  <c:v>3.0057661931057478</c:v>
                </c:pt>
                <c:pt idx="319">
                  <c:v>3.0083249447870131</c:v>
                </c:pt>
                <c:pt idx="320">
                  <c:v>2.9973758371183257</c:v>
                </c:pt>
                <c:pt idx="321">
                  <c:v>3.0045089939378724</c:v>
                </c:pt>
                <c:pt idx="322">
                  <c:v>2.9941361393588002</c:v>
                </c:pt>
                <c:pt idx="323">
                  <c:v>3.0022482097325005</c:v>
                </c:pt>
                <c:pt idx="324">
                  <c:v>3.0044890326723173</c:v>
                </c:pt>
                <c:pt idx="325">
                  <c:v>3.0067891832190083</c:v>
                </c:pt>
                <c:pt idx="326">
                  <c:v>3.0091351276684137</c:v>
                </c:pt>
                <c:pt idx="327">
                  <c:v>3.0066163564540682</c:v>
                </c:pt>
                <c:pt idx="328">
                  <c:v>3.0057661931057478</c:v>
                </c:pt>
                <c:pt idx="329">
                  <c:v>3.0083249447870131</c:v>
                </c:pt>
                <c:pt idx="330">
                  <c:v>2.9558304244146769</c:v>
                </c:pt>
                <c:pt idx="331">
                  <c:v>2.9276969886779725</c:v>
                </c:pt>
                <c:pt idx="332">
                  <c:v>2.9229880983552006</c:v>
                </c:pt>
                <c:pt idx="333">
                  <c:v>2.9660278860083258</c:v>
                </c:pt>
                <c:pt idx="334">
                  <c:v>2.9681815957982369</c:v>
                </c:pt>
                <c:pt idx="335">
                  <c:v>2.9647207660513257</c:v>
                </c:pt>
                <c:pt idx="336">
                  <c:v>2.9744319456194939</c:v>
                </c:pt>
                <c:pt idx="337">
                  <c:v>2.9671326492936316</c:v>
                </c:pt>
                <c:pt idx="338">
                  <c:v>2.9677126234460935</c:v>
                </c:pt>
                <c:pt idx="339">
                  <c:v>2.9681713027013337</c:v>
                </c:pt>
                <c:pt idx="340">
                  <c:v>2.9973758371183257</c:v>
                </c:pt>
                <c:pt idx="341">
                  <c:v>3.0045089939378724</c:v>
                </c:pt>
                <c:pt idx="342">
                  <c:v>2.9941361393588002</c:v>
                </c:pt>
                <c:pt idx="343">
                  <c:v>3.0022482097325005</c:v>
                </c:pt>
                <c:pt idx="344">
                  <c:v>3.0044890326723173</c:v>
                </c:pt>
                <c:pt idx="345">
                  <c:v>3.0067891832190083</c:v>
                </c:pt>
                <c:pt idx="346">
                  <c:v>3.0091351276684137</c:v>
                </c:pt>
                <c:pt idx="347">
                  <c:v>3.0066163564540682</c:v>
                </c:pt>
                <c:pt idx="348">
                  <c:v>3.0057661931057478</c:v>
                </c:pt>
                <c:pt idx="349">
                  <c:v>3.0083249447870131</c:v>
                </c:pt>
                <c:pt idx="350">
                  <c:v>3.0048688462603255</c:v>
                </c:pt>
                <c:pt idx="351">
                  <c:v>2.9982354276829977</c:v>
                </c:pt>
                <c:pt idx="352">
                  <c:v>2.9782002620282935</c:v>
                </c:pt>
                <c:pt idx="353">
                  <c:v>2.9921099916381317</c:v>
                </c:pt>
                <c:pt idx="354">
                  <c:v>2.9988610260523254</c:v>
                </c:pt>
                <c:pt idx="355">
                  <c:v>2.9969180913053255</c:v>
                </c:pt>
                <c:pt idx="356">
                  <c:v>2.9910352740173569</c:v>
                </c:pt>
                <c:pt idx="357">
                  <c:v>2.9967672767779256</c:v>
                </c:pt>
                <c:pt idx="358">
                  <c:v>2.9922041616894082</c:v>
                </c:pt>
                <c:pt idx="359">
                  <c:v>2.9884429608763683</c:v>
                </c:pt>
                <c:pt idx="360">
                  <c:v>2.9558304244146769</c:v>
                </c:pt>
                <c:pt idx="361">
                  <c:v>2.9276969886779725</c:v>
                </c:pt>
                <c:pt idx="362">
                  <c:v>2.9229880983552006</c:v>
                </c:pt>
                <c:pt idx="363">
                  <c:v>2.9660278860083258</c:v>
                </c:pt>
                <c:pt idx="364">
                  <c:v>2.9681815957982369</c:v>
                </c:pt>
                <c:pt idx="365">
                  <c:v>2.9647207660513257</c:v>
                </c:pt>
                <c:pt idx="366">
                  <c:v>2.9744319456194939</c:v>
                </c:pt>
                <c:pt idx="367">
                  <c:v>2.9671326492936316</c:v>
                </c:pt>
                <c:pt idx="368">
                  <c:v>2.9677126234460935</c:v>
                </c:pt>
                <c:pt idx="369">
                  <c:v>2.9681713027013337</c:v>
                </c:pt>
                <c:pt idx="370">
                  <c:v>2.9973758371183257</c:v>
                </c:pt>
                <c:pt idx="371">
                  <c:v>3.0045089939378724</c:v>
                </c:pt>
                <c:pt idx="372">
                  <c:v>2.9941361393588002</c:v>
                </c:pt>
                <c:pt idx="373">
                  <c:v>3.0022482097325005</c:v>
                </c:pt>
                <c:pt idx="374">
                  <c:v>3.0044890326723173</c:v>
                </c:pt>
                <c:pt idx="375">
                  <c:v>3.0067891832190083</c:v>
                </c:pt>
                <c:pt idx="376">
                  <c:v>3.0091351276684137</c:v>
                </c:pt>
                <c:pt idx="377">
                  <c:v>3.0066163564540682</c:v>
                </c:pt>
                <c:pt idx="378">
                  <c:v>3.0057661931057478</c:v>
                </c:pt>
                <c:pt idx="379">
                  <c:v>3.0083249447870131</c:v>
                </c:pt>
                <c:pt idx="380">
                  <c:v>2.9973758371183257</c:v>
                </c:pt>
                <c:pt idx="381">
                  <c:v>3.0045089939378724</c:v>
                </c:pt>
                <c:pt idx="382">
                  <c:v>2.9941361393588002</c:v>
                </c:pt>
                <c:pt idx="383">
                  <c:v>3.0022482097325005</c:v>
                </c:pt>
                <c:pt idx="384">
                  <c:v>3.0044890326723173</c:v>
                </c:pt>
                <c:pt idx="385">
                  <c:v>3.0067891832190083</c:v>
                </c:pt>
                <c:pt idx="386">
                  <c:v>3.0091351276684137</c:v>
                </c:pt>
                <c:pt idx="387">
                  <c:v>3.0066163564540682</c:v>
                </c:pt>
                <c:pt idx="388">
                  <c:v>3.0057661931057478</c:v>
                </c:pt>
                <c:pt idx="389">
                  <c:v>3.0083249447870131</c:v>
                </c:pt>
                <c:pt idx="390">
                  <c:v>2.9652048018825483</c:v>
                </c:pt>
                <c:pt idx="391">
                  <c:v>2.926809448659669</c:v>
                </c:pt>
                <c:pt idx="392">
                  <c:v>2.9475014172955731</c:v>
                </c:pt>
                <c:pt idx="393">
                  <c:v>2.9654046735710931</c:v>
                </c:pt>
                <c:pt idx="394">
                  <c:v>2.9365970743423526</c:v>
                </c:pt>
                <c:pt idx="395">
                  <c:v>2.9505122775739521</c:v>
                </c:pt>
                <c:pt idx="396">
                  <c:v>2.9680011217228137</c:v>
                </c:pt>
                <c:pt idx="397">
                  <c:v>2.9642430313352524</c:v>
                </c:pt>
                <c:pt idx="398">
                  <c:v>2.9680415638486282</c:v>
                </c:pt>
                <c:pt idx="399">
                  <c:v>2.9740589811136524</c:v>
                </c:pt>
                <c:pt idx="400">
                  <c:v>2.9546846947279879</c:v>
                </c:pt>
                <c:pt idx="401">
                  <c:v>2.9387171032895578</c:v>
                </c:pt>
                <c:pt idx="402">
                  <c:v>2.9412050980432518</c:v>
                </c:pt>
                <c:pt idx="403">
                  <c:v>2.9295215983994121</c:v>
                </c:pt>
                <c:pt idx="404">
                  <c:v>2.9144801065713475</c:v>
                </c:pt>
                <c:pt idx="405">
                  <c:v>2.9413808361487881</c:v>
                </c:pt>
                <c:pt idx="406">
                  <c:v>2.9239514341795081</c:v>
                </c:pt>
                <c:pt idx="407">
                  <c:v>2.9316151853434889</c:v>
                </c:pt>
                <c:pt idx="408">
                  <c:v>2.9432978343321574</c:v>
                </c:pt>
                <c:pt idx="409">
                  <c:v>2.9472221963105478</c:v>
                </c:pt>
                <c:pt idx="410">
                  <c:v>2.9973758371183257</c:v>
                </c:pt>
                <c:pt idx="411">
                  <c:v>3.0045089939378724</c:v>
                </c:pt>
                <c:pt idx="412">
                  <c:v>2.9941361393588002</c:v>
                </c:pt>
                <c:pt idx="413">
                  <c:v>3.0022482097325005</c:v>
                </c:pt>
                <c:pt idx="414">
                  <c:v>3.0044890326723173</c:v>
                </c:pt>
                <c:pt idx="415">
                  <c:v>3.0067891832190083</c:v>
                </c:pt>
                <c:pt idx="416">
                  <c:v>3.0091351276684137</c:v>
                </c:pt>
                <c:pt idx="417">
                  <c:v>3.0066163564540682</c:v>
                </c:pt>
                <c:pt idx="418">
                  <c:v>3.0057661931057478</c:v>
                </c:pt>
                <c:pt idx="419">
                  <c:v>3.0083249447870131</c:v>
                </c:pt>
                <c:pt idx="420">
                  <c:v>2.9689867844632518</c:v>
                </c:pt>
                <c:pt idx="421">
                  <c:v>2.9293337418670085</c:v>
                </c:pt>
                <c:pt idx="422">
                  <c:v>2.948782804301997</c:v>
                </c:pt>
                <c:pt idx="423">
                  <c:v>2.9787504347700002</c:v>
                </c:pt>
                <c:pt idx="424">
                  <c:v>2.9758570873805579</c:v>
                </c:pt>
                <c:pt idx="425">
                  <c:v>2.9772616210693252</c:v>
                </c:pt>
                <c:pt idx="426">
                  <c:v>2.9756557471927736</c:v>
                </c:pt>
                <c:pt idx="427">
                  <c:v>2.9765453275748484</c:v>
                </c:pt>
                <c:pt idx="428">
                  <c:v>2.9782106125999976</c:v>
                </c:pt>
                <c:pt idx="429">
                  <c:v>2.9782023008957732</c:v>
                </c:pt>
                <c:pt idx="430">
                  <c:v>3.0131966314947336</c:v>
                </c:pt>
                <c:pt idx="431">
                  <c:v>3.0046487347253001</c:v>
                </c:pt>
                <c:pt idx="432">
                  <c:v>3.0001841680013004</c:v>
                </c:pt>
                <c:pt idx="433">
                  <c:v>3.0049063207547717</c:v>
                </c:pt>
                <c:pt idx="434">
                  <c:v>2.998990618239572</c:v>
                </c:pt>
                <c:pt idx="435">
                  <c:v>2.9955587768759253</c:v>
                </c:pt>
                <c:pt idx="436">
                  <c:v>3.0023860031839522</c:v>
                </c:pt>
                <c:pt idx="437">
                  <c:v>3.0047278163185971</c:v>
                </c:pt>
                <c:pt idx="438">
                  <c:v>3.0095157665719254</c:v>
                </c:pt>
                <c:pt idx="439">
                  <c:v>3.0039390856889732</c:v>
                </c:pt>
                <c:pt idx="440">
                  <c:v>3.0048688462603255</c:v>
                </c:pt>
                <c:pt idx="441">
                  <c:v>2.9982354276829977</c:v>
                </c:pt>
                <c:pt idx="442">
                  <c:v>2.9782002620282935</c:v>
                </c:pt>
                <c:pt idx="443">
                  <c:v>2.9921099916381317</c:v>
                </c:pt>
                <c:pt idx="444">
                  <c:v>2.9988610260523254</c:v>
                </c:pt>
                <c:pt idx="445">
                  <c:v>2.9969180913053255</c:v>
                </c:pt>
                <c:pt idx="446">
                  <c:v>2.9910352740173569</c:v>
                </c:pt>
                <c:pt idx="447">
                  <c:v>2.9967672767779256</c:v>
                </c:pt>
                <c:pt idx="448">
                  <c:v>2.9922041616894082</c:v>
                </c:pt>
                <c:pt idx="449">
                  <c:v>2.9884429608763683</c:v>
                </c:pt>
                <c:pt idx="450">
                  <c:v>2.9973758371183257</c:v>
                </c:pt>
                <c:pt idx="451">
                  <c:v>3.0045089939378724</c:v>
                </c:pt>
                <c:pt idx="452">
                  <c:v>2.9941361393588002</c:v>
                </c:pt>
                <c:pt idx="453">
                  <c:v>3.0022482097325005</c:v>
                </c:pt>
                <c:pt idx="454">
                  <c:v>3.0044890326723173</c:v>
                </c:pt>
                <c:pt idx="455">
                  <c:v>3.0067891832190083</c:v>
                </c:pt>
                <c:pt idx="456">
                  <c:v>3.0091351276684137</c:v>
                </c:pt>
                <c:pt idx="457">
                  <c:v>3.0066163564540682</c:v>
                </c:pt>
                <c:pt idx="458">
                  <c:v>3.0057661931057478</c:v>
                </c:pt>
                <c:pt idx="459">
                  <c:v>3.0083249447870131</c:v>
                </c:pt>
                <c:pt idx="460">
                  <c:v>2.9530322203277</c:v>
                </c:pt>
                <c:pt idx="461">
                  <c:v>2.9683541832702081</c:v>
                </c:pt>
                <c:pt idx="462">
                  <c:v>2.9516891461697972</c:v>
                </c:pt>
                <c:pt idx="463">
                  <c:v>2.9482939114786086</c:v>
                </c:pt>
                <c:pt idx="464">
                  <c:v>2.9675675849979681</c:v>
                </c:pt>
                <c:pt idx="465">
                  <c:v>2.9600153456469118</c:v>
                </c:pt>
                <c:pt idx="466">
                  <c:v>2.9689455248407977</c:v>
                </c:pt>
                <c:pt idx="467">
                  <c:v>3.002913064899392</c:v>
                </c:pt>
                <c:pt idx="468">
                  <c:v>3.0036993992763086</c:v>
                </c:pt>
                <c:pt idx="469">
                  <c:v>3.0032530950113281</c:v>
                </c:pt>
                <c:pt idx="470">
                  <c:v>2.9797257449647878</c:v>
                </c:pt>
                <c:pt idx="471">
                  <c:v>2.9379627190382722</c:v>
                </c:pt>
                <c:pt idx="472">
                  <c:v>2.9468859073152531</c:v>
                </c:pt>
                <c:pt idx="473">
                  <c:v>2.9771188844732999</c:v>
                </c:pt>
                <c:pt idx="474">
                  <c:v>2.9785475951386129</c:v>
                </c:pt>
                <c:pt idx="475">
                  <c:v>2.9920003815426086</c:v>
                </c:pt>
                <c:pt idx="476">
                  <c:v>2.9973735434047524</c:v>
                </c:pt>
                <c:pt idx="477">
                  <c:v>2.9999275384756769</c:v>
                </c:pt>
                <c:pt idx="478">
                  <c:v>3.003318249444773</c:v>
                </c:pt>
                <c:pt idx="479">
                  <c:v>3.0032213269655887</c:v>
                </c:pt>
                <c:pt idx="480">
                  <c:v>2.9887688077075967</c:v>
                </c:pt>
                <c:pt idx="481">
                  <c:v>3.0125942276397577</c:v>
                </c:pt>
                <c:pt idx="482">
                  <c:v>2.9948493508469283</c:v>
                </c:pt>
                <c:pt idx="483">
                  <c:v>3.0029080965652999</c:v>
                </c:pt>
                <c:pt idx="484">
                  <c:v>3.0137917704835733</c:v>
                </c:pt>
                <c:pt idx="485">
                  <c:v>3.0063005218873249</c:v>
                </c:pt>
                <c:pt idx="486">
                  <c:v>3.0096365503382936</c:v>
                </c:pt>
                <c:pt idx="487">
                  <c:v>2.9995564448981251</c:v>
                </c:pt>
                <c:pt idx="488">
                  <c:v>3.006687341059326</c:v>
                </c:pt>
                <c:pt idx="489">
                  <c:v>3.0032862335293253</c:v>
                </c:pt>
                <c:pt idx="490">
                  <c:v>2.9546846947279879</c:v>
                </c:pt>
                <c:pt idx="491">
                  <c:v>2.9387171032895578</c:v>
                </c:pt>
                <c:pt idx="492">
                  <c:v>2.9412050980432518</c:v>
                </c:pt>
                <c:pt idx="493">
                  <c:v>2.9295215983994121</c:v>
                </c:pt>
                <c:pt idx="494">
                  <c:v>2.9144801065713475</c:v>
                </c:pt>
                <c:pt idx="495">
                  <c:v>2.9413808361487881</c:v>
                </c:pt>
                <c:pt idx="496">
                  <c:v>2.9239514341795081</c:v>
                </c:pt>
                <c:pt idx="497">
                  <c:v>2.9316151853434889</c:v>
                </c:pt>
                <c:pt idx="498">
                  <c:v>2.9432978343321574</c:v>
                </c:pt>
                <c:pt idx="499">
                  <c:v>2.9472221963105478</c:v>
                </c:pt>
                <c:pt idx="500">
                  <c:v>2.9746418266879529</c:v>
                </c:pt>
                <c:pt idx="501">
                  <c:v>2.9710085987029284</c:v>
                </c:pt>
                <c:pt idx="502">
                  <c:v>2.9815790963691331</c:v>
                </c:pt>
                <c:pt idx="503">
                  <c:v>2.983206506696213</c:v>
                </c:pt>
                <c:pt idx="504">
                  <c:v>2.9929520618870127</c:v>
                </c:pt>
                <c:pt idx="505">
                  <c:v>2.9912685507976327</c:v>
                </c:pt>
                <c:pt idx="506">
                  <c:v>2.9921025130037275</c:v>
                </c:pt>
                <c:pt idx="507">
                  <c:v>2.9950662745100929</c:v>
                </c:pt>
                <c:pt idx="508">
                  <c:v>3.001356199884357</c:v>
                </c:pt>
                <c:pt idx="509">
                  <c:v>2.9995273690203175</c:v>
                </c:pt>
                <c:pt idx="510">
                  <c:v>2.9558304244146769</c:v>
                </c:pt>
                <c:pt idx="511">
                  <c:v>2.9276969886779725</c:v>
                </c:pt>
                <c:pt idx="512">
                  <c:v>2.9229880983552006</c:v>
                </c:pt>
                <c:pt idx="513">
                  <c:v>2.9660278860083258</c:v>
                </c:pt>
                <c:pt idx="514">
                  <c:v>2.9681815957982369</c:v>
                </c:pt>
                <c:pt idx="515">
                  <c:v>2.9647207660513257</c:v>
                </c:pt>
                <c:pt idx="516">
                  <c:v>2.9744319456194939</c:v>
                </c:pt>
                <c:pt idx="517">
                  <c:v>2.9671326492936316</c:v>
                </c:pt>
                <c:pt idx="518">
                  <c:v>2.9677126234460935</c:v>
                </c:pt>
                <c:pt idx="519">
                  <c:v>2.9681713027013337</c:v>
                </c:pt>
                <c:pt idx="520">
                  <c:v>2.9973758371183257</c:v>
                </c:pt>
                <c:pt idx="521">
                  <c:v>3.0045089939378724</c:v>
                </c:pt>
                <c:pt idx="522">
                  <c:v>2.9941361393588002</c:v>
                </c:pt>
                <c:pt idx="523">
                  <c:v>3.0022482097325005</c:v>
                </c:pt>
                <c:pt idx="524">
                  <c:v>3.0044890326723173</c:v>
                </c:pt>
                <c:pt idx="525">
                  <c:v>3.0067891832190083</c:v>
                </c:pt>
                <c:pt idx="526">
                  <c:v>3.0091351276684137</c:v>
                </c:pt>
                <c:pt idx="527">
                  <c:v>3.0066163564540682</c:v>
                </c:pt>
                <c:pt idx="528">
                  <c:v>3.0057661931057478</c:v>
                </c:pt>
                <c:pt idx="529">
                  <c:v>3.0083249447870131</c:v>
                </c:pt>
                <c:pt idx="530">
                  <c:v>2.9791634171220531</c:v>
                </c:pt>
                <c:pt idx="531">
                  <c:v>2.9719887292660681</c:v>
                </c:pt>
                <c:pt idx="532">
                  <c:v>2.9693484743843257</c:v>
                </c:pt>
                <c:pt idx="533">
                  <c:v>2.9872010302649485</c:v>
                </c:pt>
                <c:pt idx="534">
                  <c:v>2.9886278993023252</c:v>
                </c:pt>
                <c:pt idx="535">
                  <c:v>2.9873368641488129</c:v>
                </c:pt>
                <c:pt idx="536">
                  <c:v>2.9920817254881333</c:v>
                </c:pt>
                <c:pt idx="537">
                  <c:v>2.9891394299639251</c:v>
                </c:pt>
                <c:pt idx="538">
                  <c:v>2.9861046124471171</c:v>
                </c:pt>
                <c:pt idx="539">
                  <c:v>2.9898330233612129</c:v>
                </c:pt>
                <c:pt idx="540">
                  <c:v>2.9982286155668003</c:v>
                </c:pt>
                <c:pt idx="541">
                  <c:v>2.9696900333455876</c:v>
                </c:pt>
                <c:pt idx="542">
                  <c:v>2.9781396968573253</c:v>
                </c:pt>
                <c:pt idx="543">
                  <c:v>3.0089416394144526</c:v>
                </c:pt>
                <c:pt idx="544">
                  <c:v>2.9988172282648526</c:v>
                </c:pt>
                <c:pt idx="545">
                  <c:v>2.9997257829102084</c:v>
                </c:pt>
                <c:pt idx="546">
                  <c:v>3.0064667198721176</c:v>
                </c:pt>
                <c:pt idx="547">
                  <c:v>3.0085701361756372</c:v>
                </c:pt>
                <c:pt idx="548">
                  <c:v>3.0089811392114121</c:v>
                </c:pt>
                <c:pt idx="549">
                  <c:v>3.0088633842213577</c:v>
                </c:pt>
                <c:pt idx="550">
                  <c:v>3.0010459308552324</c:v>
                </c:pt>
                <c:pt idx="551">
                  <c:v>2.9876230425666086</c:v>
                </c:pt>
                <c:pt idx="552">
                  <c:v>2.961435255157749</c:v>
                </c:pt>
                <c:pt idx="553">
                  <c:v>2.9912582429903969</c:v>
                </c:pt>
                <c:pt idx="554">
                  <c:v>2.9862033564622772</c:v>
                </c:pt>
                <c:pt idx="555">
                  <c:v>2.987063626533077</c:v>
                </c:pt>
                <c:pt idx="556">
                  <c:v>2.9875507163843724</c:v>
                </c:pt>
                <c:pt idx="557">
                  <c:v>2.9929894887173005</c:v>
                </c:pt>
                <c:pt idx="558">
                  <c:v>2.9914093763190928</c:v>
                </c:pt>
                <c:pt idx="559">
                  <c:v>2.9843593351512934</c:v>
                </c:pt>
                <c:pt idx="560">
                  <c:v>2.9982286155668003</c:v>
                </c:pt>
                <c:pt idx="561">
                  <c:v>2.9696900333455876</c:v>
                </c:pt>
                <c:pt idx="562">
                  <c:v>2.9781396968573253</c:v>
                </c:pt>
                <c:pt idx="563">
                  <c:v>3.0089416394144526</c:v>
                </c:pt>
                <c:pt idx="564">
                  <c:v>2.9988172282648526</c:v>
                </c:pt>
                <c:pt idx="565">
                  <c:v>2.9997257829102084</c:v>
                </c:pt>
                <c:pt idx="566">
                  <c:v>3.0064667198721176</c:v>
                </c:pt>
                <c:pt idx="567">
                  <c:v>3.0085701361756372</c:v>
                </c:pt>
                <c:pt idx="568">
                  <c:v>3.0089811392114121</c:v>
                </c:pt>
                <c:pt idx="569">
                  <c:v>3.0088633842213577</c:v>
                </c:pt>
                <c:pt idx="570">
                  <c:v>2.9623246696415522</c:v>
                </c:pt>
                <c:pt idx="571">
                  <c:v>3.0003075007493001</c:v>
                </c:pt>
                <c:pt idx="572">
                  <c:v>2.9870444449235336</c:v>
                </c:pt>
                <c:pt idx="573">
                  <c:v>2.9880738011513253</c:v>
                </c:pt>
                <c:pt idx="574">
                  <c:v>2.9779659552325324</c:v>
                </c:pt>
                <c:pt idx="575">
                  <c:v>2.9811172690850118</c:v>
                </c:pt>
                <c:pt idx="576">
                  <c:v>2.9867215545659249</c:v>
                </c:pt>
                <c:pt idx="577">
                  <c:v>2.9705935181453</c:v>
                </c:pt>
                <c:pt idx="578">
                  <c:v>2.9810883291743968</c:v>
                </c:pt>
                <c:pt idx="579">
                  <c:v>2.9843875099534278</c:v>
                </c:pt>
                <c:pt idx="580">
                  <c:v>2.9746418266879529</c:v>
                </c:pt>
                <c:pt idx="581">
                  <c:v>2.9710085987029284</c:v>
                </c:pt>
                <c:pt idx="582">
                  <c:v>2.9815790963691331</c:v>
                </c:pt>
                <c:pt idx="583">
                  <c:v>2.983206506696213</c:v>
                </c:pt>
                <c:pt idx="584">
                  <c:v>2.9929520618870127</c:v>
                </c:pt>
                <c:pt idx="585">
                  <c:v>2.9912685507976327</c:v>
                </c:pt>
                <c:pt idx="586">
                  <c:v>2.9921025130037275</c:v>
                </c:pt>
                <c:pt idx="587">
                  <c:v>2.9950662745100929</c:v>
                </c:pt>
                <c:pt idx="588">
                  <c:v>3.001356199884357</c:v>
                </c:pt>
                <c:pt idx="589">
                  <c:v>2.9995273690203175</c:v>
                </c:pt>
                <c:pt idx="590">
                  <c:v>2.9558304244146769</c:v>
                </c:pt>
                <c:pt idx="591">
                  <c:v>2.9276969886779725</c:v>
                </c:pt>
                <c:pt idx="592">
                  <c:v>2.9229880983552006</c:v>
                </c:pt>
                <c:pt idx="593">
                  <c:v>2.9660278860083258</c:v>
                </c:pt>
                <c:pt idx="594">
                  <c:v>2.9681815957982369</c:v>
                </c:pt>
                <c:pt idx="595">
                  <c:v>2.9647207660513257</c:v>
                </c:pt>
                <c:pt idx="596">
                  <c:v>2.9744319456194939</c:v>
                </c:pt>
                <c:pt idx="597">
                  <c:v>2.9671326492936316</c:v>
                </c:pt>
                <c:pt idx="598">
                  <c:v>2.9677126234460935</c:v>
                </c:pt>
                <c:pt idx="599">
                  <c:v>2.9681713027013337</c:v>
                </c:pt>
                <c:pt idx="600">
                  <c:v>3.0048688462603255</c:v>
                </c:pt>
                <c:pt idx="601">
                  <c:v>2.9982354276829977</c:v>
                </c:pt>
                <c:pt idx="602">
                  <c:v>2.9782002620282935</c:v>
                </c:pt>
                <c:pt idx="603">
                  <c:v>2.9921099916381317</c:v>
                </c:pt>
                <c:pt idx="604">
                  <c:v>2.9988610260523254</c:v>
                </c:pt>
                <c:pt idx="605">
                  <c:v>2.9969180913053255</c:v>
                </c:pt>
                <c:pt idx="606">
                  <c:v>2.9910352740173569</c:v>
                </c:pt>
                <c:pt idx="607">
                  <c:v>2.9967672767779256</c:v>
                </c:pt>
                <c:pt idx="608">
                  <c:v>2.9922041616894082</c:v>
                </c:pt>
                <c:pt idx="609">
                  <c:v>2.9884429608763683</c:v>
                </c:pt>
                <c:pt idx="610">
                  <c:v>2.9746418266879529</c:v>
                </c:pt>
                <c:pt idx="611">
                  <c:v>2.9710085987029284</c:v>
                </c:pt>
                <c:pt idx="612">
                  <c:v>2.9815790963691331</c:v>
                </c:pt>
                <c:pt idx="613">
                  <c:v>2.983206506696213</c:v>
                </c:pt>
                <c:pt idx="614">
                  <c:v>2.9929520618870127</c:v>
                </c:pt>
                <c:pt idx="615">
                  <c:v>2.9912685507976327</c:v>
                </c:pt>
                <c:pt idx="616">
                  <c:v>2.9921025130037275</c:v>
                </c:pt>
                <c:pt idx="617">
                  <c:v>2.9950662745100929</c:v>
                </c:pt>
                <c:pt idx="618">
                  <c:v>3.001356199884357</c:v>
                </c:pt>
                <c:pt idx="619">
                  <c:v>2.9995273690203175</c:v>
                </c:pt>
                <c:pt idx="620">
                  <c:v>2.9982286155668003</c:v>
                </c:pt>
                <c:pt idx="621">
                  <c:v>2.9696900333455876</c:v>
                </c:pt>
                <c:pt idx="622">
                  <c:v>2.9781396968573253</c:v>
                </c:pt>
                <c:pt idx="623">
                  <c:v>3.0089416394144526</c:v>
                </c:pt>
                <c:pt idx="624">
                  <c:v>2.9988172282648526</c:v>
                </c:pt>
                <c:pt idx="625">
                  <c:v>2.9997257829102084</c:v>
                </c:pt>
                <c:pt idx="626">
                  <c:v>3.0064667198721176</c:v>
                </c:pt>
                <c:pt idx="627">
                  <c:v>3.0085701361756372</c:v>
                </c:pt>
                <c:pt idx="628">
                  <c:v>3.0089811392114121</c:v>
                </c:pt>
                <c:pt idx="629">
                  <c:v>3.0088633842213577</c:v>
                </c:pt>
                <c:pt idx="630">
                  <c:v>2.9984161581895732</c:v>
                </c:pt>
                <c:pt idx="631">
                  <c:v>3.0037409336353287</c:v>
                </c:pt>
                <c:pt idx="632">
                  <c:v>2.9933045082919887</c:v>
                </c:pt>
                <c:pt idx="633">
                  <c:v>2.9922122315812998</c:v>
                </c:pt>
                <c:pt idx="634">
                  <c:v>2.9811445401169254</c:v>
                </c:pt>
                <c:pt idx="635">
                  <c:v>2.9972709581064323</c:v>
                </c:pt>
                <c:pt idx="636">
                  <c:v>3.0094604491369257</c:v>
                </c:pt>
                <c:pt idx="637">
                  <c:v>3.0128943100408132</c:v>
                </c:pt>
                <c:pt idx="638">
                  <c:v>3.0134200610387722</c:v>
                </c:pt>
                <c:pt idx="639">
                  <c:v>3.0133277072174933</c:v>
                </c:pt>
                <c:pt idx="640">
                  <c:v>2.9689867844632518</c:v>
                </c:pt>
                <c:pt idx="641">
                  <c:v>2.9293337418670085</c:v>
                </c:pt>
                <c:pt idx="642">
                  <c:v>2.948782804301997</c:v>
                </c:pt>
                <c:pt idx="643">
                  <c:v>2.9787504347700002</c:v>
                </c:pt>
                <c:pt idx="644">
                  <c:v>2.9758570873805579</c:v>
                </c:pt>
                <c:pt idx="645">
                  <c:v>2.9772616210693252</c:v>
                </c:pt>
                <c:pt idx="646">
                  <c:v>2.9756557471927736</c:v>
                </c:pt>
                <c:pt idx="647">
                  <c:v>2.9765453275748484</c:v>
                </c:pt>
                <c:pt idx="648">
                  <c:v>2.9782106125999976</c:v>
                </c:pt>
                <c:pt idx="649">
                  <c:v>2.9782023008957732</c:v>
                </c:pt>
                <c:pt idx="650">
                  <c:v>2.9652048018825483</c:v>
                </c:pt>
                <c:pt idx="651">
                  <c:v>2.926809448659669</c:v>
                </c:pt>
                <c:pt idx="652">
                  <c:v>2.9475014172955731</c:v>
                </c:pt>
                <c:pt idx="653">
                  <c:v>2.9654046735710931</c:v>
                </c:pt>
                <c:pt idx="654">
                  <c:v>2.9365970743423526</c:v>
                </c:pt>
                <c:pt idx="655">
                  <c:v>2.9505122775739521</c:v>
                </c:pt>
                <c:pt idx="656">
                  <c:v>2.9680011217228137</c:v>
                </c:pt>
                <c:pt idx="657">
                  <c:v>2.9642430313352524</c:v>
                </c:pt>
                <c:pt idx="658">
                  <c:v>2.9680415638486282</c:v>
                </c:pt>
                <c:pt idx="659">
                  <c:v>2.9740589811136524</c:v>
                </c:pt>
                <c:pt idx="660">
                  <c:v>2.9973758371183257</c:v>
                </c:pt>
                <c:pt idx="661">
                  <c:v>3.0045089939378724</c:v>
                </c:pt>
                <c:pt idx="662">
                  <c:v>2.9941361393588002</c:v>
                </c:pt>
                <c:pt idx="663">
                  <c:v>3.0022482097325005</c:v>
                </c:pt>
                <c:pt idx="664">
                  <c:v>3.0044890326723173</c:v>
                </c:pt>
                <c:pt idx="665">
                  <c:v>3.0067891832190083</c:v>
                </c:pt>
                <c:pt idx="666">
                  <c:v>3.0091351276684137</c:v>
                </c:pt>
                <c:pt idx="667">
                  <c:v>3.0066163564540682</c:v>
                </c:pt>
                <c:pt idx="668">
                  <c:v>3.0057661931057478</c:v>
                </c:pt>
                <c:pt idx="669">
                  <c:v>3.0083249447870131</c:v>
                </c:pt>
                <c:pt idx="670">
                  <c:v>2.9973758371183257</c:v>
                </c:pt>
                <c:pt idx="671">
                  <c:v>3.0045089939378724</c:v>
                </c:pt>
                <c:pt idx="672">
                  <c:v>2.9941361393588002</c:v>
                </c:pt>
                <c:pt idx="673">
                  <c:v>3.0022482097325005</c:v>
                </c:pt>
                <c:pt idx="674">
                  <c:v>3.0044890326723173</c:v>
                </c:pt>
                <c:pt idx="675">
                  <c:v>3.0067891832190083</c:v>
                </c:pt>
                <c:pt idx="676">
                  <c:v>3.0091351276684137</c:v>
                </c:pt>
                <c:pt idx="677">
                  <c:v>3.0066163564540682</c:v>
                </c:pt>
                <c:pt idx="678">
                  <c:v>3.0057661931057478</c:v>
                </c:pt>
                <c:pt idx="679">
                  <c:v>3.0083249447870131</c:v>
                </c:pt>
                <c:pt idx="680">
                  <c:v>2.9894195541949249</c:v>
                </c:pt>
                <c:pt idx="681">
                  <c:v>2.9936287979943579</c:v>
                </c:pt>
                <c:pt idx="682">
                  <c:v>2.9522137529819248</c:v>
                </c:pt>
                <c:pt idx="683">
                  <c:v>2.9671527487921279</c:v>
                </c:pt>
                <c:pt idx="684">
                  <c:v>2.982289361513792</c:v>
                </c:pt>
                <c:pt idx="685">
                  <c:v>2.9759170462484481</c:v>
                </c:pt>
                <c:pt idx="686">
                  <c:v>2.9748512309896529</c:v>
                </c:pt>
                <c:pt idx="687">
                  <c:v>2.9736821011669252</c:v>
                </c:pt>
                <c:pt idx="688">
                  <c:v>2.9604042571251337</c:v>
                </c:pt>
                <c:pt idx="689">
                  <c:v>2.9638141717543878</c:v>
                </c:pt>
                <c:pt idx="690">
                  <c:v>3.0131966314947336</c:v>
                </c:pt>
                <c:pt idx="691">
                  <c:v>3.0046487347253001</c:v>
                </c:pt>
                <c:pt idx="692">
                  <c:v>3.0001841680013004</c:v>
                </c:pt>
                <c:pt idx="693">
                  <c:v>3.0049063207547717</c:v>
                </c:pt>
                <c:pt idx="694">
                  <c:v>2.998990618239572</c:v>
                </c:pt>
                <c:pt idx="695">
                  <c:v>2.9955587768759253</c:v>
                </c:pt>
                <c:pt idx="696">
                  <c:v>3.0023860031839522</c:v>
                </c:pt>
                <c:pt idx="697">
                  <c:v>3.0047278163185971</c:v>
                </c:pt>
                <c:pt idx="698">
                  <c:v>3.0095157665719254</c:v>
                </c:pt>
                <c:pt idx="699">
                  <c:v>3.0039390856889732</c:v>
                </c:pt>
                <c:pt idx="700">
                  <c:v>3.004640051567733</c:v>
                </c:pt>
                <c:pt idx="701">
                  <c:v>3.012701282221748</c:v>
                </c:pt>
                <c:pt idx="702">
                  <c:v>3.0063392571269123</c:v>
                </c:pt>
                <c:pt idx="703">
                  <c:v>3.0093503085380933</c:v>
                </c:pt>
                <c:pt idx="704">
                  <c:v>3.0036189889543254</c:v>
                </c:pt>
                <c:pt idx="705">
                  <c:v>3.006378038476853</c:v>
                </c:pt>
                <c:pt idx="706">
                  <c:v>3.0078621890779682</c:v>
                </c:pt>
                <c:pt idx="707">
                  <c:v>3.0033984621979086</c:v>
                </c:pt>
                <c:pt idx="708">
                  <c:v>3.0054671307785483</c:v>
                </c:pt>
                <c:pt idx="709">
                  <c:v>3.0084982675481253</c:v>
                </c:pt>
                <c:pt idx="710">
                  <c:v>3.0012461534237</c:v>
                </c:pt>
                <c:pt idx="711">
                  <c:v>2.9861295916078281</c:v>
                </c:pt>
                <c:pt idx="712">
                  <c:v>2.9586870259615972</c:v>
                </c:pt>
                <c:pt idx="713">
                  <c:v>2.9930339609563972</c:v>
                </c:pt>
                <c:pt idx="714">
                  <c:v>2.9983549964863254</c:v>
                </c:pt>
                <c:pt idx="715">
                  <c:v>2.9924199564539569</c:v>
                </c:pt>
                <c:pt idx="716">
                  <c:v>2.9862612902420476</c:v>
                </c:pt>
                <c:pt idx="717">
                  <c:v>2.9860142896535335</c:v>
                </c:pt>
                <c:pt idx="718">
                  <c:v>2.9893041142388008</c:v>
                </c:pt>
                <c:pt idx="719">
                  <c:v>2.976473421768512</c:v>
                </c:pt>
                <c:pt idx="720">
                  <c:v>2.9558304244146769</c:v>
                </c:pt>
                <c:pt idx="721">
                  <c:v>2.9276969886779725</c:v>
                </c:pt>
                <c:pt idx="722">
                  <c:v>2.9229880983552006</c:v>
                </c:pt>
                <c:pt idx="723">
                  <c:v>2.9660278860083258</c:v>
                </c:pt>
                <c:pt idx="724">
                  <c:v>2.9681815957982369</c:v>
                </c:pt>
                <c:pt idx="725">
                  <c:v>2.9647207660513257</c:v>
                </c:pt>
                <c:pt idx="726">
                  <c:v>2.9744319456194939</c:v>
                </c:pt>
                <c:pt idx="727">
                  <c:v>2.9671326492936316</c:v>
                </c:pt>
                <c:pt idx="728">
                  <c:v>2.9677126234460935</c:v>
                </c:pt>
                <c:pt idx="729">
                  <c:v>2.9681713027013337</c:v>
                </c:pt>
                <c:pt idx="730">
                  <c:v>2.9973758371183257</c:v>
                </c:pt>
                <c:pt idx="731">
                  <c:v>3.0045089939378724</c:v>
                </c:pt>
                <c:pt idx="732">
                  <c:v>2.9941361393588002</c:v>
                </c:pt>
                <c:pt idx="733">
                  <c:v>3.0022482097325005</c:v>
                </c:pt>
                <c:pt idx="734">
                  <c:v>3.0044890326723173</c:v>
                </c:pt>
                <c:pt idx="735">
                  <c:v>3.0067891832190083</c:v>
                </c:pt>
                <c:pt idx="736">
                  <c:v>3.0091351276684137</c:v>
                </c:pt>
                <c:pt idx="737">
                  <c:v>3.0066163564540682</c:v>
                </c:pt>
                <c:pt idx="738">
                  <c:v>3.0057661931057478</c:v>
                </c:pt>
                <c:pt idx="739">
                  <c:v>3.0083249447870131</c:v>
                </c:pt>
                <c:pt idx="740">
                  <c:v>2.9833108467347969</c:v>
                </c:pt>
                <c:pt idx="741">
                  <c:v>2.9679419819740684</c:v>
                </c:pt>
                <c:pt idx="742">
                  <c:v>2.9712851523530377</c:v>
                </c:pt>
                <c:pt idx="743">
                  <c:v>2.9916996738037973</c:v>
                </c:pt>
                <c:pt idx="744">
                  <c:v>2.9872734954455975</c:v>
                </c:pt>
                <c:pt idx="745">
                  <c:v>2.9707377905510279</c:v>
                </c:pt>
                <c:pt idx="746">
                  <c:v>2.9694169437112135</c:v>
                </c:pt>
                <c:pt idx="747">
                  <c:v>2.9695864018963252</c:v>
                </c:pt>
                <c:pt idx="748">
                  <c:v>2.9779380986688002</c:v>
                </c:pt>
                <c:pt idx="749">
                  <c:v>2.9889656755200003</c:v>
                </c:pt>
                <c:pt idx="750">
                  <c:v>3.0138946182640525</c:v>
                </c:pt>
                <c:pt idx="751">
                  <c:v>3.0134726441791999</c:v>
                </c:pt>
                <c:pt idx="752">
                  <c:v>3.0139020284133329</c:v>
                </c:pt>
                <c:pt idx="753">
                  <c:v>3.0139056284479255</c:v>
                </c:pt>
                <c:pt idx="754">
                  <c:v>3.0128672669813006</c:v>
                </c:pt>
                <c:pt idx="755">
                  <c:v>3.0135276665728523</c:v>
                </c:pt>
                <c:pt idx="756">
                  <c:v>3.0139498353708323</c:v>
                </c:pt>
                <c:pt idx="757">
                  <c:v>3.0139513115591878</c:v>
                </c:pt>
                <c:pt idx="758">
                  <c:v>3.0139376994972773</c:v>
                </c:pt>
                <c:pt idx="759">
                  <c:v>3.0129343091971967</c:v>
                </c:pt>
                <c:pt idx="760">
                  <c:v>2.9558304244146769</c:v>
                </c:pt>
                <c:pt idx="761">
                  <c:v>2.9276969886779725</c:v>
                </c:pt>
                <c:pt idx="762">
                  <c:v>2.9229880983552006</c:v>
                </c:pt>
                <c:pt idx="763">
                  <c:v>2.9660278860083258</c:v>
                </c:pt>
                <c:pt idx="764">
                  <c:v>2.9681815957982369</c:v>
                </c:pt>
                <c:pt idx="765">
                  <c:v>2.9647207660513257</c:v>
                </c:pt>
                <c:pt idx="766">
                  <c:v>2.9744319456194939</c:v>
                </c:pt>
                <c:pt idx="767">
                  <c:v>2.9671326492936316</c:v>
                </c:pt>
                <c:pt idx="768">
                  <c:v>2.9677126234460935</c:v>
                </c:pt>
                <c:pt idx="769">
                  <c:v>2.9681713027013337</c:v>
                </c:pt>
                <c:pt idx="770">
                  <c:v>3.0137572213024129</c:v>
                </c:pt>
                <c:pt idx="771">
                  <c:v>3.0024304316425177</c:v>
                </c:pt>
                <c:pt idx="772">
                  <c:v>3.0122781719336484</c:v>
                </c:pt>
                <c:pt idx="773">
                  <c:v>3.0138428352842368</c:v>
                </c:pt>
                <c:pt idx="774">
                  <c:v>3.004763672614609</c:v>
                </c:pt>
                <c:pt idx="775">
                  <c:v>3.0025900111195081</c:v>
                </c:pt>
                <c:pt idx="776">
                  <c:v>3.0135459682271519</c:v>
                </c:pt>
                <c:pt idx="777">
                  <c:v>3.0074181856571522</c:v>
                </c:pt>
                <c:pt idx="778">
                  <c:v>3.0103308514184128</c:v>
                </c:pt>
                <c:pt idx="779">
                  <c:v>3.0104547573492</c:v>
                </c:pt>
                <c:pt idx="780">
                  <c:v>2.9973758371183257</c:v>
                </c:pt>
                <c:pt idx="781">
                  <c:v>3.0045089939378724</c:v>
                </c:pt>
                <c:pt idx="782">
                  <c:v>2.9941361393588002</c:v>
                </c:pt>
                <c:pt idx="783">
                  <c:v>3.0022482097325005</c:v>
                </c:pt>
                <c:pt idx="784">
                  <c:v>3.0044890326723173</c:v>
                </c:pt>
                <c:pt idx="785">
                  <c:v>3.0067891832190083</c:v>
                </c:pt>
                <c:pt idx="786">
                  <c:v>3.0091351276684137</c:v>
                </c:pt>
                <c:pt idx="787">
                  <c:v>3.0066163564540682</c:v>
                </c:pt>
                <c:pt idx="788">
                  <c:v>3.0057661931057478</c:v>
                </c:pt>
                <c:pt idx="789">
                  <c:v>3.0083249447870131</c:v>
                </c:pt>
                <c:pt idx="790">
                  <c:v>2.9998877256278376</c:v>
                </c:pt>
                <c:pt idx="791">
                  <c:v>2.9931462810107727</c:v>
                </c:pt>
                <c:pt idx="792">
                  <c:v>2.9720693161111731</c:v>
                </c:pt>
                <c:pt idx="793">
                  <c:v>3.0130265247384771</c:v>
                </c:pt>
                <c:pt idx="794">
                  <c:v>3.0125467411988001</c:v>
                </c:pt>
                <c:pt idx="795">
                  <c:v>3.0135599861789255</c:v>
                </c:pt>
                <c:pt idx="796">
                  <c:v>3.0131659305645178</c:v>
                </c:pt>
                <c:pt idx="797">
                  <c:v>2.9944113292925003</c:v>
                </c:pt>
                <c:pt idx="798">
                  <c:v>2.9973118579938083</c:v>
                </c:pt>
                <c:pt idx="799">
                  <c:v>2.999646371572037</c:v>
                </c:pt>
                <c:pt idx="800">
                  <c:v>3.0137572213024129</c:v>
                </c:pt>
                <c:pt idx="801">
                  <c:v>3.0024304316425177</c:v>
                </c:pt>
                <c:pt idx="802">
                  <c:v>3.0122781719336484</c:v>
                </c:pt>
                <c:pt idx="803">
                  <c:v>3.0138428352842368</c:v>
                </c:pt>
                <c:pt idx="804">
                  <c:v>3.004763672614609</c:v>
                </c:pt>
                <c:pt idx="805">
                  <c:v>3.0025900111195081</c:v>
                </c:pt>
                <c:pt idx="806">
                  <c:v>3.0135459682271519</c:v>
                </c:pt>
                <c:pt idx="807">
                  <c:v>3.0074181856571522</c:v>
                </c:pt>
                <c:pt idx="808">
                  <c:v>3.0103308514184128</c:v>
                </c:pt>
                <c:pt idx="809">
                  <c:v>3.0104547573492</c:v>
                </c:pt>
                <c:pt idx="810">
                  <c:v>2.9973758371183257</c:v>
                </c:pt>
                <c:pt idx="811">
                  <c:v>3.0045089939378724</c:v>
                </c:pt>
                <c:pt idx="812">
                  <c:v>2.9941361393588002</c:v>
                </c:pt>
                <c:pt idx="813">
                  <c:v>3.0022482097325005</c:v>
                </c:pt>
                <c:pt idx="814">
                  <c:v>3.0044890326723173</c:v>
                </c:pt>
                <c:pt idx="815">
                  <c:v>3.0067891832190083</c:v>
                </c:pt>
                <c:pt idx="816">
                  <c:v>3.0091351276684137</c:v>
                </c:pt>
                <c:pt idx="817">
                  <c:v>3.0066163564540682</c:v>
                </c:pt>
                <c:pt idx="818">
                  <c:v>3.0057661931057478</c:v>
                </c:pt>
                <c:pt idx="819">
                  <c:v>3.0083249447870131</c:v>
                </c:pt>
                <c:pt idx="820">
                  <c:v>2.9982286155668003</c:v>
                </c:pt>
                <c:pt idx="821">
                  <c:v>2.9696900333455876</c:v>
                </c:pt>
                <c:pt idx="822">
                  <c:v>2.9781396968573253</c:v>
                </c:pt>
                <c:pt idx="823">
                  <c:v>3.0089416394144526</c:v>
                </c:pt>
                <c:pt idx="824">
                  <c:v>2.9988172282648526</c:v>
                </c:pt>
                <c:pt idx="825">
                  <c:v>2.9997257829102084</c:v>
                </c:pt>
                <c:pt idx="826">
                  <c:v>3.0064667198721176</c:v>
                </c:pt>
                <c:pt idx="827">
                  <c:v>3.0085701361756372</c:v>
                </c:pt>
                <c:pt idx="828">
                  <c:v>3.0089811392114121</c:v>
                </c:pt>
                <c:pt idx="829">
                  <c:v>3.0088633842213577</c:v>
                </c:pt>
                <c:pt idx="830">
                  <c:v>2.9982286155668003</c:v>
                </c:pt>
                <c:pt idx="831">
                  <c:v>2.9696900333455876</c:v>
                </c:pt>
                <c:pt idx="832">
                  <c:v>2.9781396968573253</c:v>
                </c:pt>
                <c:pt idx="833">
                  <c:v>3.0089416394144526</c:v>
                </c:pt>
                <c:pt idx="834">
                  <c:v>2.9988172282648526</c:v>
                </c:pt>
                <c:pt idx="835">
                  <c:v>2.9997257829102084</c:v>
                </c:pt>
                <c:pt idx="836">
                  <c:v>3.0064667198721176</c:v>
                </c:pt>
                <c:pt idx="837">
                  <c:v>3.0085701361756372</c:v>
                </c:pt>
                <c:pt idx="838">
                  <c:v>3.0089811392114121</c:v>
                </c:pt>
                <c:pt idx="839">
                  <c:v>3.0088633842213577</c:v>
                </c:pt>
                <c:pt idx="840">
                  <c:v>3.011388066138557</c:v>
                </c:pt>
                <c:pt idx="841">
                  <c:v>3.0131178132500005</c:v>
                </c:pt>
                <c:pt idx="842">
                  <c:v>3.0120094475782926</c:v>
                </c:pt>
                <c:pt idx="843">
                  <c:v>3.0055538617808009</c:v>
                </c:pt>
                <c:pt idx="844">
                  <c:v>3.0013334253722119</c:v>
                </c:pt>
                <c:pt idx="845">
                  <c:v>2.9994075688362534</c:v>
                </c:pt>
                <c:pt idx="846">
                  <c:v>3.0079832522382532</c:v>
                </c:pt>
                <c:pt idx="847">
                  <c:v>3.0094363147951881</c:v>
                </c:pt>
                <c:pt idx="848">
                  <c:v>3.0117186856950777</c:v>
                </c:pt>
                <c:pt idx="849">
                  <c:v>3.0077923319566922</c:v>
                </c:pt>
                <c:pt idx="850">
                  <c:v>2.9973758371183257</c:v>
                </c:pt>
                <c:pt idx="851">
                  <c:v>3.0045089939378724</c:v>
                </c:pt>
                <c:pt idx="852">
                  <c:v>2.9941361393588002</c:v>
                </c:pt>
                <c:pt idx="853">
                  <c:v>3.0022482097325005</c:v>
                </c:pt>
                <c:pt idx="854">
                  <c:v>3.0044890326723173</c:v>
                </c:pt>
                <c:pt idx="855">
                  <c:v>3.0067891832190083</c:v>
                </c:pt>
                <c:pt idx="856">
                  <c:v>3.0091351276684137</c:v>
                </c:pt>
                <c:pt idx="857">
                  <c:v>3.0066163564540682</c:v>
                </c:pt>
                <c:pt idx="858">
                  <c:v>3.0057661931057478</c:v>
                </c:pt>
                <c:pt idx="859">
                  <c:v>3.0083249447870131</c:v>
                </c:pt>
                <c:pt idx="860">
                  <c:v>3.0137572213024129</c:v>
                </c:pt>
                <c:pt idx="861">
                  <c:v>3.0024304316425177</c:v>
                </c:pt>
                <c:pt idx="862">
                  <c:v>3.0122781719336484</c:v>
                </c:pt>
                <c:pt idx="863">
                  <c:v>3.0138428352842368</c:v>
                </c:pt>
                <c:pt idx="864">
                  <c:v>3.004763672614609</c:v>
                </c:pt>
                <c:pt idx="865">
                  <c:v>3.0025900111195081</c:v>
                </c:pt>
                <c:pt idx="866">
                  <c:v>3.0135459682271519</c:v>
                </c:pt>
                <c:pt idx="867">
                  <c:v>3.0074181856571522</c:v>
                </c:pt>
                <c:pt idx="868">
                  <c:v>3.0103308514184128</c:v>
                </c:pt>
                <c:pt idx="869">
                  <c:v>3.0104547573492</c:v>
                </c:pt>
                <c:pt idx="870">
                  <c:v>3.0100144526108932</c:v>
                </c:pt>
                <c:pt idx="871">
                  <c:v>2.9975900172192533</c:v>
                </c:pt>
                <c:pt idx="872">
                  <c:v>2.9945842966898124</c:v>
                </c:pt>
                <c:pt idx="873">
                  <c:v>3.0032324947788682</c:v>
                </c:pt>
                <c:pt idx="874">
                  <c:v>3.0019149120354083</c:v>
                </c:pt>
                <c:pt idx="875">
                  <c:v>2.9982234664998773</c:v>
                </c:pt>
                <c:pt idx="876">
                  <c:v>3.0016530829483257</c:v>
                </c:pt>
                <c:pt idx="877">
                  <c:v>3.0026510271187998</c:v>
                </c:pt>
                <c:pt idx="878">
                  <c:v>3.0085721443159259</c:v>
                </c:pt>
                <c:pt idx="879">
                  <c:v>3.0107241133171998</c:v>
                </c:pt>
                <c:pt idx="880">
                  <c:v>2.9982286155668003</c:v>
                </c:pt>
                <c:pt idx="881">
                  <c:v>2.9696900333455876</c:v>
                </c:pt>
                <c:pt idx="882">
                  <c:v>2.9781396968573253</c:v>
                </c:pt>
                <c:pt idx="883">
                  <c:v>3.0089416394144526</c:v>
                </c:pt>
                <c:pt idx="884">
                  <c:v>2.9988172282648526</c:v>
                </c:pt>
                <c:pt idx="885">
                  <c:v>2.9997257829102084</c:v>
                </c:pt>
                <c:pt idx="886">
                  <c:v>3.0064667198721176</c:v>
                </c:pt>
                <c:pt idx="887">
                  <c:v>3.0085701361756372</c:v>
                </c:pt>
                <c:pt idx="888">
                  <c:v>3.0089811392114121</c:v>
                </c:pt>
                <c:pt idx="889">
                  <c:v>3.0088633842213577</c:v>
                </c:pt>
                <c:pt idx="890">
                  <c:v>2.9827555859209971</c:v>
                </c:pt>
                <c:pt idx="891">
                  <c:v>2.9500202560375173</c:v>
                </c:pt>
                <c:pt idx="892">
                  <c:v>2.9974994385196685</c:v>
                </c:pt>
                <c:pt idx="893">
                  <c:v>2.9949378692320519</c:v>
                </c:pt>
                <c:pt idx="894">
                  <c:v>2.9614698406248485</c:v>
                </c:pt>
                <c:pt idx="895">
                  <c:v>3.0064715977511329</c:v>
                </c:pt>
                <c:pt idx="896">
                  <c:v>3.0123772736271572</c:v>
                </c:pt>
                <c:pt idx="897">
                  <c:v>2.9809719901513252</c:v>
                </c:pt>
                <c:pt idx="898">
                  <c:v>2.9286628518619082</c:v>
                </c:pt>
                <c:pt idx="899">
                  <c:v>2.9431136142540772</c:v>
                </c:pt>
                <c:pt idx="900">
                  <c:v>2.9558304244146769</c:v>
                </c:pt>
                <c:pt idx="901">
                  <c:v>2.9276969886779725</c:v>
                </c:pt>
                <c:pt idx="902">
                  <c:v>2.9229880983552006</c:v>
                </c:pt>
                <c:pt idx="903">
                  <c:v>2.9660278860083258</c:v>
                </c:pt>
                <c:pt idx="904">
                  <c:v>2.9681815957982369</c:v>
                </c:pt>
                <c:pt idx="905">
                  <c:v>2.9647207660513257</c:v>
                </c:pt>
                <c:pt idx="906">
                  <c:v>2.9744319456194939</c:v>
                </c:pt>
                <c:pt idx="907">
                  <c:v>2.9671326492936316</c:v>
                </c:pt>
                <c:pt idx="908">
                  <c:v>2.9677126234460935</c:v>
                </c:pt>
                <c:pt idx="909">
                  <c:v>2.9681713027013337</c:v>
                </c:pt>
                <c:pt idx="910">
                  <c:v>3.0100144526108932</c:v>
                </c:pt>
                <c:pt idx="911">
                  <c:v>2.9975900172192533</c:v>
                </c:pt>
                <c:pt idx="912">
                  <c:v>2.9945842966898124</c:v>
                </c:pt>
                <c:pt idx="913">
                  <c:v>3.0032324947788682</c:v>
                </c:pt>
                <c:pt idx="914">
                  <c:v>3.0019149120354083</c:v>
                </c:pt>
                <c:pt idx="915">
                  <c:v>2.9982234664998773</c:v>
                </c:pt>
                <c:pt idx="916">
                  <c:v>3.0016530829483257</c:v>
                </c:pt>
                <c:pt idx="917">
                  <c:v>3.0026510271187998</c:v>
                </c:pt>
                <c:pt idx="918">
                  <c:v>3.0085721443159259</c:v>
                </c:pt>
                <c:pt idx="919">
                  <c:v>3.0107241133171998</c:v>
                </c:pt>
                <c:pt idx="920">
                  <c:v>2.9823956896477326</c:v>
                </c:pt>
                <c:pt idx="921">
                  <c:v>2.9637293498993249</c:v>
                </c:pt>
                <c:pt idx="922">
                  <c:v>2.9460805515520128</c:v>
                </c:pt>
                <c:pt idx="923">
                  <c:v>2.9748367959533004</c:v>
                </c:pt>
                <c:pt idx="924">
                  <c:v>2.9777638693195176</c:v>
                </c:pt>
                <c:pt idx="925">
                  <c:v>2.9638379424510921</c:v>
                </c:pt>
                <c:pt idx="926">
                  <c:v>2.964542358315728</c:v>
                </c:pt>
                <c:pt idx="927">
                  <c:v>2.9752591438664937</c:v>
                </c:pt>
                <c:pt idx="928">
                  <c:v>2.9705323542631876</c:v>
                </c:pt>
                <c:pt idx="929">
                  <c:v>2.970697001033237</c:v>
                </c:pt>
                <c:pt idx="930">
                  <c:v>2.9746418266879529</c:v>
                </c:pt>
                <c:pt idx="931">
                  <c:v>2.9710085987029284</c:v>
                </c:pt>
                <c:pt idx="932">
                  <c:v>2.9815790963691331</c:v>
                </c:pt>
                <c:pt idx="933">
                  <c:v>2.983206506696213</c:v>
                </c:pt>
                <c:pt idx="934">
                  <c:v>2.9929520618870127</c:v>
                </c:pt>
                <c:pt idx="935">
                  <c:v>2.9912685507976327</c:v>
                </c:pt>
                <c:pt idx="936">
                  <c:v>2.9921025130037275</c:v>
                </c:pt>
                <c:pt idx="937">
                  <c:v>2.9950662745100929</c:v>
                </c:pt>
                <c:pt idx="938">
                  <c:v>3.001356199884357</c:v>
                </c:pt>
                <c:pt idx="939">
                  <c:v>2.9995273690203175</c:v>
                </c:pt>
                <c:pt idx="940">
                  <c:v>2.9998877256278376</c:v>
                </c:pt>
                <c:pt idx="941">
                  <c:v>2.9931462810107727</c:v>
                </c:pt>
                <c:pt idx="942">
                  <c:v>2.9720693161111731</c:v>
                </c:pt>
                <c:pt idx="943">
                  <c:v>3.0130265247384771</c:v>
                </c:pt>
                <c:pt idx="944">
                  <c:v>3.0125467411988001</c:v>
                </c:pt>
                <c:pt idx="945">
                  <c:v>3.0135599861789255</c:v>
                </c:pt>
                <c:pt idx="946">
                  <c:v>3.0131659305645178</c:v>
                </c:pt>
                <c:pt idx="947">
                  <c:v>2.9944113292925003</c:v>
                </c:pt>
                <c:pt idx="948">
                  <c:v>2.9973118579938083</c:v>
                </c:pt>
                <c:pt idx="949">
                  <c:v>2.999646371572037</c:v>
                </c:pt>
                <c:pt idx="950">
                  <c:v>3.0012461534237</c:v>
                </c:pt>
                <c:pt idx="951">
                  <c:v>2.9861295916078281</c:v>
                </c:pt>
                <c:pt idx="952">
                  <c:v>2.9586870259615972</c:v>
                </c:pt>
                <c:pt idx="953">
                  <c:v>2.9930339609563972</c:v>
                </c:pt>
                <c:pt idx="954">
                  <c:v>2.9983549964863254</c:v>
                </c:pt>
                <c:pt idx="955">
                  <c:v>2.9924199564539569</c:v>
                </c:pt>
                <c:pt idx="956">
                  <c:v>2.9862612902420476</c:v>
                </c:pt>
                <c:pt idx="957">
                  <c:v>2.9860142896535335</c:v>
                </c:pt>
                <c:pt idx="958">
                  <c:v>2.9893041142388008</c:v>
                </c:pt>
                <c:pt idx="959">
                  <c:v>2.976473421768512</c:v>
                </c:pt>
                <c:pt idx="960">
                  <c:v>2.9862414794204373</c:v>
                </c:pt>
                <c:pt idx="961">
                  <c:v>2.973776757430493</c:v>
                </c:pt>
                <c:pt idx="962">
                  <c:v>2.9748569714568327</c:v>
                </c:pt>
                <c:pt idx="963">
                  <c:v>2.9879023193537577</c:v>
                </c:pt>
                <c:pt idx="964">
                  <c:v>2.9721539803673256</c:v>
                </c:pt>
                <c:pt idx="965">
                  <c:v>2.9681878065899574</c:v>
                </c:pt>
                <c:pt idx="966">
                  <c:v>2.9699082485221315</c:v>
                </c:pt>
                <c:pt idx="967">
                  <c:v>2.9730278839581326</c:v>
                </c:pt>
                <c:pt idx="968">
                  <c:v>2.9701602998877323</c:v>
                </c:pt>
                <c:pt idx="969">
                  <c:v>2.965852860935517</c:v>
                </c:pt>
                <c:pt idx="970">
                  <c:v>2.9982286155668003</c:v>
                </c:pt>
                <c:pt idx="971">
                  <c:v>2.9696900333455876</c:v>
                </c:pt>
                <c:pt idx="972">
                  <c:v>2.9781396968573253</c:v>
                </c:pt>
                <c:pt idx="973">
                  <c:v>3.0089416394144526</c:v>
                </c:pt>
                <c:pt idx="974">
                  <c:v>2.9988172282648526</c:v>
                </c:pt>
                <c:pt idx="975">
                  <c:v>2.9997257829102084</c:v>
                </c:pt>
                <c:pt idx="976">
                  <c:v>3.0064667198721176</c:v>
                </c:pt>
                <c:pt idx="977">
                  <c:v>3.0085701361756372</c:v>
                </c:pt>
                <c:pt idx="978">
                  <c:v>3.0089811392114121</c:v>
                </c:pt>
                <c:pt idx="979">
                  <c:v>3.0088633842213577</c:v>
                </c:pt>
                <c:pt idx="980">
                  <c:v>3.0138378773899253</c:v>
                </c:pt>
                <c:pt idx="981">
                  <c:v>3.0093774216634883</c:v>
                </c:pt>
                <c:pt idx="982">
                  <c:v>3.0029348426373921</c:v>
                </c:pt>
                <c:pt idx="983">
                  <c:v>3.0136025908270883</c:v>
                </c:pt>
                <c:pt idx="984">
                  <c:v>3.0133072181638281</c:v>
                </c:pt>
                <c:pt idx="985">
                  <c:v>3.0115754568568534</c:v>
                </c:pt>
                <c:pt idx="986">
                  <c:v>3.0121255851493252</c:v>
                </c:pt>
                <c:pt idx="987">
                  <c:v>3.011131211202557</c:v>
                </c:pt>
                <c:pt idx="988">
                  <c:v>3.0119678463220128</c:v>
                </c:pt>
                <c:pt idx="989">
                  <c:v>3.0138089960599972</c:v>
                </c:pt>
                <c:pt idx="990">
                  <c:v>2.9495857014948674</c:v>
                </c:pt>
                <c:pt idx="991">
                  <c:v>2.9498965661688326</c:v>
                </c:pt>
                <c:pt idx="992">
                  <c:v>2.942819690600837</c:v>
                </c:pt>
                <c:pt idx="993">
                  <c:v>2.9383264108408369</c:v>
                </c:pt>
                <c:pt idx="994">
                  <c:v>2.947387723336512</c:v>
                </c:pt>
                <c:pt idx="995">
                  <c:v>2.9514699809127172</c:v>
                </c:pt>
                <c:pt idx="996">
                  <c:v>2.9494980233543244</c:v>
                </c:pt>
                <c:pt idx="997">
                  <c:v>2.9531296369656328</c:v>
                </c:pt>
                <c:pt idx="998">
                  <c:v>2.9566475162140682</c:v>
                </c:pt>
                <c:pt idx="999">
                  <c:v>2.953767222678132</c:v>
                </c:pt>
                <c:pt idx="1000">
                  <c:v>2.9746418266879529</c:v>
                </c:pt>
                <c:pt idx="1001">
                  <c:v>2.9710085987029284</c:v>
                </c:pt>
                <c:pt idx="1002">
                  <c:v>2.9815790963691331</c:v>
                </c:pt>
                <c:pt idx="1003">
                  <c:v>2.983206506696213</c:v>
                </c:pt>
                <c:pt idx="1004">
                  <c:v>2.9929520618870127</c:v>
                </c:pt>
                <c:pt idx="1005">
                  <c:v>2.9912685507976327</c:v>
                </c:pt>
                <c:pt idx="1006">
                  <c:v>2.9921025130037275</c:v>
                </c:pt>
                <c:pt idx="1007">
                  <c:v>2.9950662745100929</c:v>
                </c:pt>
                <c:pt idx="1008">
                  <c:v>3.001356199884357</c:v>
                </c:pt>
                <c:pt idx="1009">
                  <c:v>2.9995273690203175</c:v>
                </c:pt>
                <c:pt idx="1010">
                  <c:v>2.9828818232325003</c:v>
                </c:pt>
                <c:pt idx="1011">
                  <c:v>2.9485888043828004</c:v>
                </c:pt>
                <c:pt idx="1012">
                  <c:v>2.9526442627392004</c:v>
                </c:pt>
                <c:pt idx="1013">
                  <c:v>2.9740456433521731</c:v>
                </c:pt>
                <c:pt idx="1014">
                  <c:v>2.9600373086354126</c:v>
                </c:pt>
                <c:pt idx="1015">
                  <c:v>2.9702748738650135</c:v>
                </c:pt>
                <c:pt idx="1016">
                  <c:v>2.9776930648066084</c:v>
                </c:pt>
                <c:pt idx="1017">
                  <c:v>2.9672184009908005</c:v>
                </c:pt>
                <c:pt idx="1018">
                  <c:v>2.9588910952376524</c:v>
                </c:pt>
                <c:pt idx="1019">
                  <c:v>2.9700665170034117</c:v>
                </c:pt>
                <c:pt idx="1020">
                  <c:v>3.011388066138557</c:v>
                </c:pt>
                <c:pt idx="1021">
                  <c:v>3.0131178132500005</c:v>
                </c:pt>
                <c:pt idx="1022">
                  <c:v>3.0120094475782926</c:v>
                </c:pt>
                <c:pt idx="1023">
                  <c:v>3.0055538617808009</c:v>
                </c:pt>
                <c:pt idx="1024">
                  <c:v>3.0013334253722119</c:v>
                </c:pt>
                <c:pt idx="1025">
                  <c:v>2.9994075688362534</c:v>
                </c:pt>
                <c:pt idx="1026">
                  <c:v>3.0079832522382532</c:v>
                </c:pt>
                <c:pt idx="1027">
                  <c:v>3.0094363147951881</c:v>
                </c:pt>
                <c:pt idx="1028">
                  <c:v>3.0117186856950777</c:v>
                </c:pt>
                <c:pt idx="1029">
                  <c:v>3.0077923319566922</c:v>
                </c:pt>
                <c:pt idx="1030">
                  <c:v>2.9982286155668003</c:v>
                </c:pt>
                <c:pt idx="1031">
                  <c:v>2.9696900333455876</c:v>
                </c:pt>
                <c:pt idx="1032">
                  <c:v>2.9781396968573253</c:v>
                </c:pt>
                <c:pt idx="1033">
                  <c:v>3.0089416394144526</c:v>
                </c:pt>
                <c:pt idx="1034">
                  <c:v>2.9988172282648526</c:v>
                </c:pt>
                <c:pt idx="1035">
                  <c:v>2.9997257829102084</c:v>
                </c:pt>
                <c:pt idx="1036">
                  <c:v>3.0064667198721176</c:v>
                </c:pt>
                <c:pt idx="1037">
                  <c:v>3.0085701361756372</c:v>
                </c:pt>
                <c:pt idx="1038">
                  <c:v>3.0089811392114121</c:v>
                </c:pt>
                <c:pt idx="1039">
                  <c:v>3.0088633842213577</c:v>
                </c:pt>
                <c:pt idx="1040">
                  <c:v>2.9973758371183257</c:v>
                </c:pt>
                <c:pt idx="1041">
                  <c:v>3.0045089939378724</c:v>
                </c:pt>
                <c:pt idx="1042">
                  <c:v>2.9941361393588002</c:v>
                </c:pt>
                <c:pt idx="1043">
                  <c:v>3.0022482097325005</c:v>
                </c:pt>
                <c:pt idx="1044">
                  <c:v>3.0044890326723173</c:v>
                </c:pt>
                <c:pt idx="1045">
                  <c:v>3.0067891832190083</c:v>
                </c:pt>
                <c:pt idx="1046">
                  <c:v>3.0091351276684137</c:v>
                </c:pt>
                <c:pt idx="1047">
                  <c:v>3.0066163564540682</c:v>
                </c:pt>
                <c:pt idx="1048">
                  <c:v>3.0057661931057478</c:v>
                </c:pt>
                <c:pt idx="1049">
                  <c:v>3.0083249447870131</c:v>
                </c:pt>
                <c:pt idx="1050">
                  <c:v>2.9689867844632518</c:v>
                </c:pt>
                <c:pt idx="1051">
                  <c:v>2.9293337418670085</c:v>
                </c:pt>
                <c:pt idx="1052">
                  <c:v>2.948782804301997</c:v>
                </c:pt>
                <c:pt idx="1053">
                  <c:v>2.9787504347700002</c:v>
                </c:pt>
                <c:pt idx="1054">
                  <c:v>2.9758570873805579</c:v>
                </c:pt>
                <c:pt idx="1055">
                  <c:v>2.9772616210693252</c:v>
                </c:pt>
                <c:pt idx="1056">
                  <c:v>2.9756557471927736</c:v>
                </c:pt>
                <c:pt idx="1057">
                  <c:v>2.9765453275748484</c:v>
                </c:pt>
                <c:pt idx="1058">
                  <c:v>2.9782106125999976</c:v>
                </c:pt>
                <c:pt idx="1059">
                  <c:v>2.9782023008957732</c:v>
                </c:pt>
                <c:pt idx="1060">
                  <c:v>3.0048688462603255</c:v>
                </c:pt>
                <c:pt idx="1061">
                  <c:v>2.9982354276829977</c:v>
                </c:pt>
                <c:pt idx="1062">
                  <c:v>2.9782002620282935</c:v>
                </c:pt>
                <c:pt idx="1063">
                  <c:v>2.9921099916381317</c:v>
                </c:pt>
                <c:pt idx="1064">
                  <c:v>2.9988610260523254</c:v>
                </c:pt>
                <c:pt idx="1065">
                  <c:v>2.9969180913053255</c:v>
                </c:pt>
                <c:pt idx="1066">
                  <c:v>2.9910352740173569</c:v>
                </c:pt>
                <c:pt idx="1067">
                  <c:v>2.9967672767779256</c:v>
                </c:pt>
                <c:pt idx="1068">
                  <c:v>2.9922041616894082</c:v>
                </c:pt>
                <c:pt idx="1069">
                  <c:v>2.9884429608763683</c:v>
                </c:pt>
                <c:pt idx="1070">
                  <c:v>2.9973758371183257</c:v>
                </c:pt>
                <c:pt idx="1071">
                  <c:v>3.0045089939378724</c:v>
                </c:pt>
                <c:pt idx="1072">
                  <c:v>2.9941361393588002</c:v>
                </c:pt>
                <c:pt idx="1073">
                  <c:v>3.0022482097325005</c:v>
                </c:pt>
                <c:pt idx="1074">
                  <c:v>3.0044890326723173</c:v>
                </c:pt>
                <c:pt idx="1075">
                  <c:v>3.0067891832190083</c:v>
                </c:pt>
                <c:pt idx="1076">
                  <c:v>3.0091351276684137</c:v>
                </c:pt>
                <c:pt idx="1077">
                  <c:v>3.0066163564540682</c:v>
                </c:pt>
                <c:pt idx="1078">
                  <c:v>3.0057661931057478</c:v>
                </c:pt>
                <c:pt idx="1079">
                  <c:v>3.0083249447870131</c:v>
                </c:pt>
                <c:pt idx="1080">
                  <c:v>2.9973758371183257</c:v>
                </c:pt>
                <c:pt idx="1081">
                  <c:v>3.0045089939378724</c:v>
                </c:pt>
                <c:pt idx="1082">
                  <c:v>2.9941361393588002</c:v>
                </c:pt>
                <c:pt idx="1083">
                  <c:v>3.0022482097325005</c:v>
                </c:pt>
                <c:pt idx="1084">
                  <c:v>3.0044890326723173</c:v>
                </c:pt>
                <c:pt idx="1085">
                  <c:v>3.0067891832190083</c:v>
                </c:pt>
                <c:pt idx="1086">
                  <c:v>3.0091351276684137</c:v>
                </c:pt>
                <c:pt idx="1087">
                  <c:v>3.0066163564540682</c:v>
                </c:pt>
                <c:pt idx="1088">
                  <c:v>3.0057661931057478</c:v>
                </c:pt>
                <c:pt idx="1089">
                  <c:v>3.0083249447870131</c:v>
                </c:pt>
                <c:pt idx="1090">
                  <c:v>3.0138378773899253</c:v>
                </c:pt>
                <c:pt idx="1091">
                  <c:v>3.0093774216634883</c:v>
                </c:pt>
                <c:pt idx="1092">
                  <c:v>3.0029348426373921</c:v>
                </c:pt>
                <c:pt idx="1093">
                  <c:v>3.0136025908270883</c:v>
                </c:pt>
                <c:pt idx="1094">
                  <c:v>3.0133072181638281</c:v>
                </c:pt>
                <c:pt idx="1095">
                  <c:v>3.0115754568568534</c:v>
                </c:pt>
                <c:pt idx="1096">
                  <c:v>3.0121255851493252</c:v>
                </c:pt>
                <c:pt idx="1097">
                  <c:v>3.011131211202557</c:v>
                </c:pt>
                <c:pt idx="1098">
                  <c:v>3.0119678463220128</c:v>
                </c:pt>
                <c:pt idx="1099">
                  <c:v>3.0138089960599972</c:v>
                </c:pt>
                <c:pt idx="1100">
                  <c:v>2.9762770958354121</c:v>
                </c:pt>
                <c:pt idx="1101">
                  <c:v>2.9830043721802881</c:v>
                </c:pt>
                <c:pt idx="1102">
                  <c:v>2.9831699166800005</c:v>
                </c:pt>
                <c:pt idx="1103">
                  <c:v>2.9578877946924935</c:v>
                </c:pt>
                <c:pt idx="1104">
                  <c:v>2.9728229120411727</c:v>
                </c:pt>
                <c:pt idx="1105">
                  <c:v>2.9773060949981249</c:v>
                </c:pt>
                <c:pt idx="1106">
                  <c:v>2.968151245585533</c:v>
                </c:pt>
                <c:pt idx="1107">
                  <c:v>2.9654155472419079</c:v>
                </c:pt>
                <c:pt idx="1108">
                  <c:v>2.9704448530756995</c:v>
                </c:pt>
                <c:pt idx="1109">
                  <c:v>2.9853474308037327</c:v>
                </c:pt>
                <c:pt idx="1110">
                  <c:v>3.0036787705993251</c:v>
                </c:pt>
                <c:pt idx="1111">
                  <c:v>3.0001335582105173</c:v>
                </c:pt>
                <c:pt idx="1112">
                  <c:v>2.9774341243343976</c:v>
                </c:pt>
                <c:pt idx="1113">
                  <c:v>2.9956248656086775</c:v>
                </c:pt>
                <c:pt idx="1114">
                  <c:v>3.0008683967044769</c:v>
                </c:pt>
                <c:pt idx="1115">
                  <c:v>3.0006657094967339</c:v>
                </c:pt>
                <c:pt idx="1116">
                  <c:v>3.0070002641697924</c:v>
                </c:pt>
                <c:pt idx="1117">
                  <c:v>3.0020760005492004</c:v>
                </c:pt>
                <c:pt idx="1118">
                  <c:v>2.9894471545428001</c:v>
                </c:pt>
                <c:pt idx="1119">
                  <c:v>2.9879298908345975</c:v>
                </c:pt>
                <c:pt idx="1120">
                  <c:v>2.9922081370876539</c:v>
                </c:pt>
                <c:pt idx="1121">
                  <c:v>2.9505047562321924</c:v>
                </c:pt>
                <c:pt idx="1122">
                  <c:v>2.9537610160753256</c:v>
                </c:pt>
                <c:pt idx="1123">
                  <c:v>2.9899695089412774</c:v>
                </c:pt>
                <c:pt idx="1124">
                  <c:v>2.9913301613343335</c:v>
                </c:pt>
                <c:pt idx="1125">
                  <c:v>2.9889148419331253</c:v>
                </c:pt>
                <c:pt idx="1126">
                  <c:v>3.000515844992933</c:v>
                </c:pt>
                <c:pt idx="1127">
                  <c:v>3.0069197315859082</c:v>
                </c:pt>
                <c:pt idx="1128">
                  <c:v>3.006811563422672</c:v>
                </c:pt>
                <c:pt idx="1129">
                  <c:v>3.0101370950372486</c:v>
                </c:pt>
                <c:pt idx="1130">
                  <c:v>2.9982286155668003</c:v>
                </c:pt>
                <c:pt idx="1131">
                  <c:v>2.9696900333455876</c:v>
                </c:pt>
                <c:pt idx="1132">
                  <c:v>2.9781396968573253</c:v>
                </c:pt>
                <c:pt idx="1133">
                  <c:v>3.0089416394144526</c:v>
                </c:pt>
                <c:pt idx="1134">
                  <c:v>2.9988172282648526</c:v>
                </c:pt>
                <c:pt idx="1135">
                  <c:v>2.9997257829102084</c:v>
                </c:pt>
                <c:pt idx="1136">
                  <c:v>3.0064667198721176</c:v>
                </c:pt>
                <c:pt idx="1137">
                  <c:v>3.0085701361756372</c:v>
                </c:pt>
                <c:pt idx="1138">
                  <c:v>3.0089811392114121</c:v>
                </c:pt>
                <c:pt idx="1139">
                  <c:v>3.0088633842213577</c:v>
                </c:pt>
                <c:pt idx="1140">
                  <c:v>2.9495857014948674</c:v>
                </c:pt>
                <c:pt idx="1141">
                  <c:v>2.9498965661688326</c:v>
                </c:pt>
                <c:pt idx="1142">
                  <c:v>2.942819690600837</c:v>
                </c:pt>
                <c:pt idx="1143">
                  <c:v>2.9383264108408369</c:v>
                </c:pt>
                <c:pt idx="1144">
                  <c:v>2.947387723336512</c:v>
                </c:pt>
                <c:pt idx="1145">
                  <c:v>2.9514699809127172</c:v>
                </c:pt>
                <c:pt idx="1146">
                  <c:v>2.9494980233543244</c:v>
                </c:pt>
                <c:pt idx="1147">
                  <c:v>2.9531296369656328</c:v>
                </c:pt>
                <c:pt idx="1148">
                  <c:v>2.9566475162140682</c:v>
                </c:pt>
                <c:pt idx="1149">
                  <c:v>2.953767222678132</c:v>
                </c:pt>
                <c:pt idx="1150">
                  <c:v>2.9689867844632518</c:v>
                </c:pt>
                <c:pt idx="1151">
                  <c:v>2.9293337418670085</c:v>
                </c:pt>
                <c:pt idx="1152">
                  <c:v>2.948782804301997</c:v>
                </c:pt>
                <c:pt idx="1153">
                  <c:v>2.9787504347700002</c:v>
                </c:pt>
                <c:pt idx="1154">
                  <c:v>2.9758570873805579</c:v>
                </c:pt>
                <c:pt idx="1155">
                  <c:v>2.9772616210693252</c:v>
                </c:pt>
                <c:pt idx="1156">
                  <c:v>2.9756557471927736</c:v>
                </c:pt>
                <c:pt idx="1157">
                  <c:v>2.9765453275748484</c:v>
                </c:pt>
                <c:pt idx="1158">
                  <c:v>2.9782106125999976</c:v>
                </c:pt>
                <c:pt idx="1159">
                  <c:v>2.9782023008957732</c:v>
                </c:pt>
                <c:pt idx="1160">
                  <c:v>2.9833108467347969</c:v>
                </c:pt>
                <c:pt idx="1161">
                  <c:v>2.9679419819740684</c:v>
                </c:pt>
                <c:pt idx="1162">
                  <c:v>2.9712851523530377</c:v>
                </c:pt>
                <c:pt idx="1163">
                  <c:v>2.9916996738037973</c:v>
                </c:pt>
                <c:pt idx="1164">
                  <c:v>2.9872734954455975</c:v>
                </c:pt>
                <c:pt idx="1165">
                  <c:v>2.9707377905510279</c:v>
                </c:pt>
                <c:pt idx="1166">
                  <c:v>2.9694169437112135</c:v>
                </c:pt>
                <c:pt idx="1167">
                  <c:v>2.9695864018963252</c:v>
                </c:pt>
                <c:pt idx="1168">
                  <c:v>2.9779380986688002</c:v>
                </c:pt>
                <c:pt idx="1169">
                  <c:v>2.9889656755200003</c:v>
                </c:pt>
                <c:pt idx="1170">
                  <c:v>2.9791634171220531</c:v>
                </c:pt>
                <c:pt idx="1171">
                  <c:v>2.9719887292660681</c:v>
                </c:pt>
                <c:pt idx="1172">
                  <c:v>2.9693484743843257</c:v>
                </c:pt>
                <c:pt idx="1173">
                  <c:v>2.9872010302649485</c:v>
                </c:pt>
                <c:pt idx="1174">
                  <c:v>2.9886278993023252</c:v>
                </c:pt>
                <c:pt idx="1175">
                  <c:v>2.9873368641488129</c:v>
                </c:pt>
                <c:pt idx="1176">
                  <c:v>2.9920817254881333</c:v>
                </c:pt>
                <c:pt idx="1177">
                  <c:v>2.9891394299639251</c:v>
                </c:pt>
                <c:pt idx="1178">
                  <c:v>2.9861046124471171</c:v>
                </c:pt>
                <c:pt idx="1179">
                  <c:v>2.9898330233612129</c:v>
                </c:pt>
                <c:pt idx="1180">
                  <c:v>2.9982286155668003</c:v>
                </c:pt>
                <c:pt idx="1181">
                  <c:v>2.9696900333455876</c:v>
                </c:pt>
                <c:pt idx="1182">
                  <c:v>2.9781396968573253</c:v>
                </c:pt>
                <c:pt idx="1183">
                  <c:v>3.0089416394144526</c:v>
                </c:pt>
                <c:pt idx="1184">
                  <c:v>2.9988172282648526</c:v>
                </c:pt>
                <c:pt idx="1185">
                  <c:v>2.9997257829102084</c:v>
                </c:pt>
                <c:pt idx="1186">
                  <c:v>3.0064667198721176</c:v>
                </c:pt>
                <c:pt idx="1187">
                  <c:v>3.0085701361756372</c:v>
                </c:pt>
                <c:pt idx="1188">
                  <c:v>3.0089811392114121</c:v>
                </c:pt>
                <c:pt idx="1189">
                  <c:v>3.0088633842213577</c:v>
                </c:pt>
                <c:pt idx="1190">
                  <c:v>2.9558304244146769</c:v>
                </c:pt>
                <c:pt idx="1191">
                  <c:v>2.9276969886779725</c:v>
                </c:pt>
                <c:pt idx="1192">
                  <c:v>2.9229880983552006</c:v>
                </c:pt>
                <c:pt idx="1193">
                  <c:v>2.9660278860083258</c:v>
                </c:pt>
                <c:pt idx="1194">
                  <c:v>2.9681815957982369</c:v>
                </c:pt>
                <c:pt idx="1195">
                  <c:v>2.9647207660513257</c:v>
                </c:pt>
                <c:pt idx="1196">
                  <c:v>2.9744319456194939</c:v>
                </c:pt>
                <c:pt idx="1197">
                  <c:v>2.9671326492936316</c:v>
                </c:pt>
                <c:pt idx="1198">
                  <c:v>2.9677126234460935</c:v>
                </c:pt>
                <c:pt idx="1199">
                  <c:v>2.9681713027013337</c:v>
                </c:pt>
                <c:pt idx="1200">
                  <c:v>2.9746418266879529</c:v>
                </c:pt>
                <c:pt idx="1201">
                  <c:v>2.9710085987029284</c:v>
                </c:pt>
                <c:pt idx="1202">
                  <c:v>2.9815790963691331</c:v>
                </c:pt>
                <c:pt idx="1203">
                  <c:v>2.983206506696213</c:v>
                </c:pt>
                <c:pt idx="1204">
                  <c:v>2.9929520618870127</c:v>
                </c:pt>
                <c:pt idx="1205">
                  <c:v>2.9912685507976327</c:v>
                </c:pt>
                <c:pt idx="1206">
                  <c:v>2.9921025130037275</c:v>
                </c:pt>
                <c:pt idx="1207">
                  <c:v>2.9950662745100929</c:v>
                </c:pt>
                <c:pt idx="1208">
                  <c:v>3.001356199884357</c:v>
                </c:pt>
                <c:pt idx="1209">
                  <c:v>2.9995273690203175</c:v>
                </c:pt>
                <c:pt idx="1210">
                  <c:v>2.9623246696415522</c:v>
                </c:pt>
                <c:pt idx="1211">
                  <c:v>3.0003075007493001</c:v>
                </c:pt>
                <c:pt idx="1212">
                  <c:v>2.9870444449235336</c:v>
                </c:pt>
                <c:pt idx="1213">
                  <c:v>2.9880738011513253</c:v>
                </c:pt>
                <c:pt idx="1214">
                  <c:v>2.9779659552325324</c:v>
                </c:pt>
                <c:pt idx="1215">
                  <c:v>2.9811172690850118</c:v>
                </c:pt>
                <c:pt idx="1216">
                  <c:v>2.9867215545659249</c:v>
                </c:pt>
                <c:pt idx="1217">
                  <c:v>2.9705935181453</c:v>
                </c:pt>
                <c:pt idx="1218">
                  <c:v>2.9810883291743968</c:v>
                </c:pt>
                <c:pt idx="1219">
                  <c:v>2.9843875099534278</c:v>
                </c:pt>
                <c:pt idx="1220">
                  <c:v>2.9746418266879529</c:v>
                </c:pt>
                <c:pt idx="1221">
                  <c:v>2.9710085987029284</c:v>
                </c:pt>
                <c:pt idx="1222">
                  <c:v>2.9815790963691331</c:v>
                </c:pt>
                <c:pt idx="1223">
                  <c:v>2.983206506696213</c:v>
                </c:pt>
                <c:pt idx="1224">
                  <c:v>2.9929520618870127</c:v>
                </c:pt>
                <c:pt idx="1225">
                  <c:v>2.9912685507976327</c:v>
                </c:pt>
                <c:pt idx="1226">
                  <c:v>2.9921025130037275</c:v>
                </c:pt>
                <c:pt idx="1227">
                  <c:v>2.9950662745100929</c:v>
                </c:pt>
                <c:pt idx="1228">
                  <c:v>3.001356199884357</c:v>
                </c:pt>
                <c:pt idx="1229">
                  <c:v>2.9995273690203175</c:v>
                </c:pt>
                <c:pt idx="1230">
                  <c:v>2.9887538652267085</c:v>
                </c:pt>
                <c:pt idx="1231">
                  <c:v>3.0089984355607688</c:v>
                </c:pt>
                <c:pt idx="1232">
                  <c:v>3.0099520224511997</c:v>
                </c:pt>
                <c:pt idx="1233">
                  <c:v>3.0065754108433733</c:v>
                </c:pt>
                <c:pt idx="1234">
                  <c:v>3.0101325320000001</c:v>
                </c:pt>
                <c:pt idx="1235">
                  <c:v>3.0078387628489258</c:v>
                </c:pt>
                <c:pt idx="1236">
                  <c:v>3.0073548999381172</c:v>
                </c:pt>
                <c:pt idx="1237">
                  <c:v>3.0059623170000003</c:v>
                </c:pt>
                <c:pt idx="1238">
                  <c:v>3.0040846406232533</c:v>
                </c:pt>
                <c:pt idx="1239">
                  <c:v>2.9991488306320533</c:v>
                </c:pt>
                <c:pt idx="1240">
                  <c:v>2.9530322203277</c:v>
                </c:pt>
                <c:pt idx="1241">
                  <c:v>2.9683541832702081</c:v>
                </c:pt>
                <c:pt idx="1242">
                  <c:v>2.9516891461697972</c:v>
                </c:pt>
                <c:pt idx="1243">
                  <c:v>2.9482939114786086</c:v>
                </c:pt>
                <c:pt idx="1244">
                  <c:v>2.9675675849979681</c:v>
                </c:pt>
                <c:pt idx="1245">
                  <c:v>2.9600153456469118</c:v>
                </c:pt>
                <c:pt idx="1246">
                  <c:v>2.9689455248407977</c:v>
                </c:pt>
                <c:pt idx="1247">
                  <c:v>3.002913064899392</c:v>
                </c:pt>
                <c:pt idx="1248">
                  <c:v>3.0036993992763086</c:v>
                </c:pt>
                <c:pt idx="1249">
                  <c:v>3.0032530950113281</c:v>
                </c:pt>
                <c:pt idx="1250">
                  <c:v>2.9746418266879529</c:v>
                </c:pt>
                <c:pt idx="1251">
                  <c:v>2.9710085987029284</c:v>
                </c:pt>
                <c:pt idx="1252">
                  <c:v>2.9815790963691331</c:v>
                </c:pt>
                <c:pt idx="1253">
                  <c:v>2.983206506696213</c:v>
                </c:pt>
                <c:pt idx="1254">
                  <c:v>2.9929520618870127</c:v>
                </c:pt>
                <c:pt idx="1255">
                  <c:v>2.9912685507976327</c:v>
                </c:pt>
                <c:pt idx="1256">
                  <c:v>2.9921025130037275</c:v>
                </c:pt>
                <c:pt idx="1257">
                  <c:v>2.9950662745100929</c:v>
                </c:pt>
                <c:pt idx="1258">
                  <c:v>3.001356199884357</c:v>
                </c:pt>
                <c:pt idx="1259">
                  <c:v>2.9995273690203175</c:v>
                </c:pt>
                <c:pt idx="1260">
                  <c:v>2.9689867844632518</c:v>
                </c:pt>
                <c:pt idx="1261">
                  <c:v>2.9293337418670085</c:v>
                </c:pt>
                <c:pt idx="1262">
                  <c:v>2.948782804301997</c:v>
                </c:pt>
                <c:pt idx="1263">
                  <c:v>2.9787504347700002</c:v>
                </c:pt>
                <c:pt idx="1264">
                  <c:v>2.9758570873805579</c:v>
                </c:pt>
                <c:pt idx="1265">
                  <c:v>2.9772616210693252</c:v>
                </c:pt>
                <c:pt idx="1266">
                  <c:v>2.9756557471927736</c:v>
                </c:pt>
                <c:pt idx="1267">
                  <c:v>2.9765453275748484</c:v>
                </c:pt>
                <c:pt idx="1268">
                  <c:v>2.9782106125999976</c:v>
                </c:pt>
                <c:pt idx="1269">
                  <c:v>2.9782023008957732</c:v>
                </c:pt>
                <c:pt idx="1270">
                  <c:v>2.9689867844632518</c:v>
                </c:pt>
                <c:pt idx="1271">
                  <c:v>2.9293337418670085</c:v>
                </c:pt>
                <c:pt idx="1272">
                  <c:v>2.948782804301997</c:v>
                </c:pt>
                <c:pt idx="1273">
                  <c:v>2.9787504347700002</c:v>
                </c:pt>
                <c:pt idx="1274">
                  <c:v>2.9758570873805579</c:v>
                </c:pt>
                <c:pt idx="1275">
                  <c:v>2.9772616210693252</c:v>
                </c:pt>
                <c:pt idx="1276">
                  <c:v>2.9756557471927736</c:v>
                </c:pt>
                <c:pt idx="1277">
                  <c:v>2.9765453275748484</c:v>
                </c:pt>
                <c:pt idx="1278">
                  <c:v>2.9782106125999976</c:v>
                </c:pt>
                <c:pt idx="1279">
                  <c:v>2.9782023008957732</c:v>
                </c:pt>
                <c:pt idx="1280">
                  <c:v>2.9266967722065926</c:v>
                </c:pt>
                <c:pt idx="1281">
                  <c:v>3.0052014662057482</c:v>
                </c:pt>
                <c:pt idx="1282">
                  <c:v>3.0102452556092998</c:v>
                </c:pt>
                <c:pt idx="1283">
                  <c:v>3.0138504179758923</c:v>
                </c:pt>
                <c:pt idx="1284">
                  <c:v>3.0126674632969248</c:v>
                </c:pt>
                <c:pt idx="1285">
                  <c:v>3.007723847336468</c:v>
                </c:pt>
                <c:pt idx="1286">
                  <c:v>3.0127129515299256</c:v>
                </c:pt>
                <c:pt idx="1287">
                  <c:v>2.9951649202997004</c:v>
                </c:pt>
                <c:pt idx="1288">
                  <c:v>3.0070394944848</c:v>
                </c:pt>
                <c:pt idx="1289">
                  <c:v>3.0129996783982884</c:v>
                </c:pt>
                <c:pt idx="1290">
                  <c:v>2.9928181221535888</c:v>
                </c:pt>
                <c:pt idx="1291">
                  <c:v>2.9757700185736327</c:v>
                </c:pt>
                <c:pt idx="1292">
                  <c:v>2.9622782015405336</c:v>
                </c:pt>
                <c:pt idx="1293">
                  <c:v>2.9741768528332688</c:v>
                </c:pt>
                <c:pt idx="1294">
                  <c:v>2.9907153439302538</c:v>
                </c:pt>
                <c:pt idx="1295">
                  <c:v>2.9609576294699522</c:v>
                </c:pt>
                <c:pt idx="1296">
                  <c:v>2.9887171185996686</c:v>
                </c:pt>
                <c:pt idx="1297">
                  <c:v>3.0068922267578886</c:v>
                </c:pt>
                <c:pt idx="1298">
                  <c:v>3.0048588821687332</c:v>
                </c:pt>
                <c:pt idx="1299">
                  <c:v>3.0127916656539684</c:v>
                </c:pt>
                <c:pt idx="1300">
                  <c:v>2.9530322203277</c:v>
                </c:pt>
                <c:pt idx="1301">
                  <c:v>2.9683541832702081</c:v>
                </c:pt>
                <c:pt idx="1302">
                  <c:v>2.9516891461697972</c:v>
                </c:pt>
                <c:pt idx="1303">
                  <c:v>2.9482939114786086</c:v>
                </c:pt>
                <c:pt idx="1304">
                  <c:v>2.9675675849979681</c:v>
                </c:pt>
                <c:pt idx="1305">
                  <c:v>2.9600153456469118</c:v>
                </c:pt>
                <c:pt idx="1306">
                  <c:v>2.9689455248407977</c:v>
                </c:pt>
                <c:pt idx="1307">
                  <c:v>3.002913064899392</c:v>
                </c:pt>
                <c:pt idx="1308">
                  <c:v>3.0036993992763086</c:v>
                </c:pt>
                <c:pt idx="1309">
                  <c:v>3.0032530950113281</c:v>
                </c:pt>
                <c:pt idx="1310">
                  <c:v>3.0071260547787086</c:v>
                </c:pt>
                <c:pt idx="1311">
                  <c:v>3.0047345073604372</c:v>
                </c:pt>
                <c:pt idx="1312">
                  <c:v>3.0026663656071686</c:v>
                </c:pt>
                <c:pt idx="1313">
                  <c:v>3.0086068925585971</c:v>
                </c:pt>
                <c:pt idx="1314">
                  <c:v>3.010324008645437</c:v>
                </c:pt>
                <c:pt idx="1315">
                  <c:v>3.0077514439893327</c:v>
                </c:pt>
                <c:pt idx="1316">
                  <c:v>3.0107670754169975</c:v>
                </c:pt>
                <c:pt idx="1317">
                  <c:v>3.0121027124012936</c:v>
                </c:pt>
                <c:pt idx="1318">
                  <c:v>3.0119987364499252</c:v>
                </c:pt>
                <c:pt idx="1319">
                  <c:v>3.0112837828190724</c:v>
                </c:pt>
                <c:pt idx="1320">
                  <c:v>2.9495857014948674</c:v>
                </c:pt>
                <c:pt idx="1321">
                  <c:v>2.9498965661688326</c:v>
                </c:pt>
                <c:pt idx="1322">
                  <c:v>2.942819690600837</c:v>
                </c:pt>
                <c:pt idx="1323">
                  <c:v>2.9383264108408369</c:v>
                </c:pt>
                <c:pt idx="1324">
                  <c:v>2.947387723336512</c:v>
                </c:pt>
                <c:pt idx="1325">
                  <c:v>2.9514699809127172</c:v>
                </c:pt>
                <c:pt idx="1326">
                  <c:v>2.9494980233543244</c:v>
                </c:pt>
                <c:pt idx="1327">
                  <c:v>2.9531296369656328</c:v>
                </c:pt>
                <c:pt idx="1328">
                  <c:v>2.9566475162140682</c:v>
                </c:pt>
                <c:pt idx="1329">
                  <c:v>2.953767222678132</c:v>
                </c:pt>
                <c:pt idx="1330">
                  <c:v>2.9530322203277</c:v>
                </c:pt>
                <c:pt idx="1331">
                  <c:v>2.9683541832702081</c:v>
                </c:pt>
                <c:pt idx="1332">
                  <c:v>2.9516891461697972</c:v>
                </c:pt>
                <c:pt idx="1333">
                  <c:v>2.9482939114786086</c:v>
                </c:pt>
                <c:pt idx="1334">
                  <c:v>2.9675675849979681</c:v>
                </c:pt>
                <c:pt idx="1335">
                  <c:v>2.9600153456469118</c:v>
                </c:pt>
                <c:pt idx="1336">
                  <c:v>2.9689455248407977</c:v>
                </c:pt>
                <c:pt idx="1337">
                  <c:v>3.002913064899392</c:v>
                </c:pt>
                <c:pt idx="1338">
                  <c:v>3.0036993992763086</c:v>
                </c:pt>
                <c:pt idx="1339">
                  <c:v>3.0032530950113281</c:v>
                </c:pt>
                <c:pt idx="1340">
                  <c:v>2.9558304244146769</c:v>
                </c:pt>
                <c:pt idx="1341">
                  <c:v>2.9276969886779725</c:v>
                </c:pt>
                <c:pt idx="1342">
                  <c:v>2.9229880983552006</c:v>
                </c:pt>
                <c:pt idx="1343">
                  <c:v>2.9660278860083258</c:v>
                </c:pt>
                <c:pt idx="1344">
                  <c:v>2.9681815957982369</c:v>
                </c:pt>
                <c:pt idx="1345">
                  <c:v>2.9647207660513257</c:v>
                </c:pt>
                <c:pt idx="1346">
                  <c:v>2.9744319456194939</c:v>
                </c:pt>
                <c:pt idx="1347">
                  <c:v>2.9671326492936316</c:v>
                </c:pt>
                <c:pt idx="1348">
                  <c:v>2.9677126234460935</c:v>
                </c:pt>
                <c:pt idx="1349">
                  <c:v>2.9681713027013337</c:v>
                </c:pt>
                <c:pt idx="1350">
                  <c:v>2.8415743596797003</c:v>
                </c:pt>
                <c:pt idx="1351">
                  <c:v>2.9244949431606533</c:v>
                </c:pt>
                <c:pt idx="1352">
                  <c:v>2.8770768759832137</c:v>
                </c:pt>
                <c:pt idx="1353">
                  <c:v>2.846976845305325</c:v>
                </c:pt>
                <c:pt idx="1354">
                  <c:v>2.8930031460950127</c:v>
                </c:pt>
                <c:pt idx="1355">
                  <c:v>2.9854110832407685</c:v>
                </c:pt>
                <c:pt idx="1356">
                  <c:v>2.9961235496192007</c:v>
                </c:pt>
                <c:pt idx="1357">
                  <c:v>2.9990781020755168</c:v>
                </c:pt>
                <c:pt idx="1358">
                  <c:v>3.0137711084796774</c:v>
                </c:pt>
                <c:pt idx="1359">
                  <c:v>2.9996807306647884</c:v>
                </c:pt>
                <c:pt idx="1360">
                  <c:v>2.9558304244146769</c:v>
                </c:pt>
                <c:pt idx="1361">
                  <c:v>2.9276969886779725</c:v>
                </c:pt>
                <c:pt idx="1362">
                  <c:v>2.9229880983552006</c:v>
                </c:pt>
                <c:pt idx="1363">
                  <c:v>2.9660278860083258</c:v>
                </c:pt>
                <c:pt idx="1364">
                  <c:v>2.9681815957982369</c:v>
                </c:pt>
                <c:pt idx="1365">
                  <c:v>2.9647207660513257</c:v>
                </c:pt>
                <c:pt idx="1366">
                  <c:v>2.9744319456194939</c:v>
                </c:pt>
                <c:pt idx="1367">
                  <c:v>2.9671326492936316</c:v>
                </c:pt>
                <c:pt idx="1368">
                  <c:v>2.9677126234460935</c:v>
                </c:pt>
                <c:pt idx="1369">
                  <c:v>2.9681713027013337</c:v>
                </c:pt>
                <c:pt idx="1370">
                  <c:v>2.9982286155668003</c:v>
                </c:pt>
                <c:pt idx="1371">
                  <c:v>2.9696900333455876</c:v>
                </c:pt>
                <c:pt idx="1372">
                  <c:v>2.9781396968573253</c:v>
                </c:pt>
                <c:pt idx="1373">
                  <c:v>3.0089416394144526</c:v>
                </c:pt>
                <c:pt idx="1374">
                  <c:v>2.9988172282648526</c:v>
                </c:pt>
                <c:pt idx="1375">
                  <c:v>2.9997257829102084</c:v>
                </c:pt>
                <c:pt idx="1376">
                  <c:v>3.0064667198721176</c:v>
                </c:pt>
                <c:pt idx="1377">
                  <c:v>3.0085701361756372</c:v>
                </c:pt>
                <c:pt idx="1378">
                  <c:v>3.0089811392114121</c:v>
                </c:pt>
                <c:pt idx="1379">
                  <c:v>3.0088633842213577</c:v>
                </c:pt>
                <c:pt idx="1380">
                  <c:v>2.9833108467347969</c:v>
                </c:pt>
                <c:pt idx="1381">
                  <c:v>2.9679419819740684</c:v>
                </c:pt>
                <c:pt idx="1382">
                  <c:v>2.9712851523530377</c:v>
                </c:pt>
                <c:pt idx="1383">
                  <c:v>2.9916996738037973</c:v>
                </c:pt>
                <c:pt idx="1384">
                  <c:v>2.9872734954455975</c:v>
                </c:pt>
                <c:pt idx="1385">
                  <c:v>2.9707377905510279</c:v>
                </c:pt>
                <c:pt idx="1386">
                  <c:v>2.9694169437112135</c:v>
                </c:pt>
                <c:pt idx="1387">
                  <c:v>2.9695864018963252</c:v>
                </c:pt>
                <c:pt idx="1388">
                  <c:v>2.9779380986688002</c:v>
                </c:pt>
                <c:pt idx="1389">
                  <c:v>2.9889656755200003</c:v>
                </c:pt>
                <c:pt idx="1390">
                  <c:v>3.011388066138557</c:v>
                </c:pt>
                <c:pt idx="1391">
                  <c:v>3.0131178132500005</c:v>
                </c:pt>
                <c:pt idx="1392">
                  <c:v>3.0120094475782926</c:v>
                </c:pt>
                <c:pt idx="1393">
                  <c:v>3.0055538617808009</c:v>
                </c:pt>
                <c:pt idx="1394">
                  <c:v>3.0013334253722119</c:v>
                </c:pt>
                <c:pt idx="1395">
                  <c:v>2.9994075688362534</c:v>
                </c:pt>
                <c:pt idx="1396">
                  <c:v>3.0079832522382532</c:v>
                </c:pt>
                <c:pt idx="1397">
                  <c:v>3.0094363147951881</c:v>
                </c:pt>
                <c:pt idx="1398">
                  <c:v>3.0117186856950777</c:v>
                </c:pt>
                <c:pt idx="1399">
                  <c:v>3.0077923319566922</c:v>
                </c:pt>
                <c:pt idx="1400">
                  <c:v>3.0048688462603255</c:v>
                </c:pt>
                <c:pt idx="1401">
                  <c:v>2.9982354276829977</c:v>
                </c:pt>
                <c:pt idx="1402">
                  <c:v>2.9782002620282935</c:v>
                </c:pt>
                <c:pt idx="1403">
                  <c:v>2.9921099916381317</c:v>
                </c:pt>
                <c:pt idx="1404">
                  <c:v>2.9988610260523254</c:v>
                </c:pt>
                <c:pt idx="1405">
                  <c:v>2.9969180913053255</c:v>
                </c:pt>
                <c:pt idx="1406">
                  <c:v>2.9910352740173569</c:v>
                </c:pt>
                <c:pt idx="1407">
                  <c:v>2.9967672767779256</c:v>
                </c:pt>
                <c:pt idx="1408">
                  <c:v>2.9922041616894082</c:v>
                </c:pt>
                <c:pt idx="1409">
                  <c:v>2.9884429608763683</c:v>
                </c:pt>
                <c:pt idx="1410">
                  <c:v>2.9973758371183257</c:v>
                </c:pt>
                <c:pt idx="1411">
                  <c:v>3.0045089939378724</c:v>
                </c:pt>
                <c:pt idx="1412">
                  <c:v>2.9941361393588002</c:v>
                </c:pt>
                <c:pt idx="1413">
                  <c:v>3.0022482097325005</c:v>
                </c:pt>
                <c:pt idx="1414">
                  <c:v>3.0044890326723173</c:v>
                </c:pt>
                <c:pt idx="1415">
                  <c:v>3.0067891832190083</c:v>
                </c:pt>
                <c:pt idx="1416">
                  <c:v>3.0091351276684137</c:v>
                </c:pt>
                <c:pt idx="1417">
                  <c:v>3.0066163564540682</c:v>
                </c:pt>
                <c:pt idx="1418">
                  <c:v>3.0057661931057478</c:v>
                </c:pt>
                <c:pt idx="1419">
                  <c:v>3.0083249447870131</c:v>
                </c:pt>
                <c:pt idx="1420">
                  <c:v>3.0053813348988685</c:v>
                </c:pt>
                <c:pt idx="1421">
                  <c:v>2.9960057903933572</c:v>
                </c:pt>
                <c:pt idx="1422">
                  <c:v>2.9846059603330368</c:v>
                </c:pt>
                <c:pt idx="1423">
                  <c:v>2.9856886419074136</c:v>
                </c:pt>
                <c:pt idx="1424">
                  <c:v>3.002386583041893</c:v>
                </c:pt>
                <c:pt idx="1425">
                  <c:v>2.9906988401838084</c:v>
                </c:pt>
                <c:pt idx="1426">
                  <c:v>2.9830691272785921</c:v>
                </c:pt>
                <c:pt idx="1427">
                  <c:v>2.9676336636991882</c:v>
                </c:pt>
                <c:pt idx="1428">
                  <c:v>2.9269432118063969</c:v>
                </c:pt>
                <c:pt idx="1429">
                  <c:v>2.9177837636770088</c:v>
                </c:pt>
                <c:pt idx="1430">
                  <c:v>2.9827555859209971</c:v>
                </c:pt>
                <c:pt idx="1431">
                  <c:v>2.9500202560375173</c:v>
                </c:pt>
                <c:pt idx="1432">
                  <c:v>2.9974994385196685</c:v>
                </c:pt>
                <c:pt idx="1433">
                  <c:v>2.9949378692320519</c:v>
                </c:pt>
                <c:pt idx="1434">
                  <c:v>2.9614698406248485</c:v>
                </c:pt>
                <c:pt idx="1435">
                  <c:v>3.0064715977511329</c:v>
                </c:pt>
                <c:pt idx="1436">
                  <c:v>3.0123772736271572</c:v>
                </c:pt>
                <c:pt idx="1437">
                  <c:v>2.9809719901513252</c:v>
                </c:pt>
                <c:pt idx="1438">
                  <c:v>2.9286628518619082</c:v>
                </c:pt>
                <c:pt idx="1439">
                  <c:v>2.9431136142540772</c:v>
                </c:pt>
                <c:pt idx="1440">
                  <c:v>3.004640051567733</c:v>
                </c:pt>
                <c:pt idx="1441">
                  <c:v>3.012701282221748</c:v>
                </c:pt>
                <c:pt idx="1442">
                  <c:v>3.0063392571269123</c:v>
                </c:pt>
                <c:pt idx="1443">
                  <c:v>3.0093503085380933</c:v>
                </c:pt>
                <c:pt idx="1444">
                  <c:v>3.0036189889543254</c:v>
                </c:pt>
                <c:pt idx="1445">
                  <c:v>3.006378038476853</c:v>
                </c:pt>
                <c:pt idx="1446">
                  <c:v>3.0078621890779682</c:v>
                </c:pt>
                <c:pt idx="1447">
                  <c:v>3.0033984621979086</c:v>
                </c:pt>
                <c:pt idx="1448">
                  <c:v>3.0054671307785483</c:v>
                </c:pt>
                <c:pt idx="1449">
                  <c:v>3.0084982675481253</c:v>
                </c:pt>
                <c:pt idx="1450">
                  <c:v>3.0048688462603255</c:v>
                </c:pt>
                <c:pt idx="1451">
                  <c:v>2.9982354276829977</c:v>
                </c:pt>
                <c:pt idx="1452">
                  <c:v>2.9782002620282935</c:v>
                </c:pt>
                <c:pt idx="1453">
                  <c:v>2.9921099916381317</c:v>
                </c:pt>
                <c:pt idx="1454">
                  <c:v>2.9988610260523254</c:v>
                </c:pt>
                <c:pt idx="1455">
                  <c:v>2.9969180913053255</c:v>
                </c:pt>
                <c:pt idx="1456">
                  <c:v>2.9910352740173569</c:v>
                </c:pt>
                <c:pt idx="1457">
                  <c:v>2.9967672767779256</c:v>
                </c:pt>
                <c:pt idx="1458">
                  <c:v>2.9922041616894082</c:v>
                </c:pt>
                <c:pt idx="1459">
                  <c:v>2.9884429608763683</c:v>
                </c:pt>
                <c:pt idx="1460">
                  <c:v>2.9973758371183257</c:v>
                </c:pt>
                <c:pt idx="1461">
                  <c:v>3.0045089939378724</c:v>
                </c:pt>
                <c:pt idx="1462">
                  <c:v>2.9941361393588002</c:v>
                </c:pt>
                <c:pt idx="1463">
                  <c:v>3.0022482097325005</c:v>
                </c:pt>
                <c:pt idx="1464">
                  <c:v>3.0044890326723173</c:v>
                </c:pt>
                <c:pt idx="1465">
                  <c:v>3.0067891832190083</c:v>
                </c:pt>
                <c:pt idx="1466">
                  <c:v>3.0091351276684137</c:v>
                </c:pt>
                <c:pt idx="1467">
                  <c:v>3.0066163564540682</c:v>
                </c:pt>
                <c:pt idx="1468">
                  <c:v>3.0057661931057478</c:v>
                </c:pt>
                <c:pt idx="1469">
                  <c:v>3.0083249447870131</c:v>
                </c:pt>
                <c:pt idx="1470">
                  <c:v>2.9827555859209971</c:v>
                </c:pt>
                <c:pt idx="1471">
                  <c:v>2.9500202560375173</c:v>
                </c:pt>
                <c:pt idx="1472">
                  <c:v>2.9974994385196685</c:v>
                </c:pt>
                <c:pt idx="1473">
                  <c:v>2.9949378692320519</c:v>
                </c:pt>
                <c:pt idx="1474">
                  <c:v>2.9614698406248485</c:v>
                </c:pt>
                <c:pt idx="1475">
                  <c:v>3.0064715977511329</c:v>
                </c:pt>
                <c:pt idx="1476">
                  <c:v>3.0123772736271572</c:v>
                </c:pt>
                <c:pt idx="1477">
                  <c:v>2.9809719901513252</c:v>
                </c:pt>
                <c:pt idx="1478">
                  <c:v>2.9286628518619082</c:v>
                </c:pt>
                <c:pt idx="1479">
                  <c:v>2.9431136142540772</c:v>
                </c:pt>
                <c:pt idx="1480">
                  <c:v>2.9982286155668003</c:v>
                </c:pt>
                <c:pt idx="1481">
                  <c:v>2.9696900333455876</c:v>
                </c:pt>
                <c:pt idx="1482">
                  <c:v>2.9781396968573253</c:v>
                </c:pt>
                <c:pt idx="1483">
                  <c:v>3.0089416394144526</c:v>
                </c:pt>
                <c:pt idx="1484">
                  <c:v>2.9988172282648526</c:v>
                </c:pt>
                <c:pt idx="1485">
                  <c:v>2.9997257829102084</c:v>
                </c:pt>
                <c:pt idx="1486">
                  <c:v>3.0064667198721176</c:v>
                </c:pt>
                <c:pt idx="1487">
                  <c:v>3.0085701361756372</c:v>
                </c:pt>
                <c:pt idx="1488">
                  <c:v>3.0089811392114121</c:v>
                </c:pt>
                <c:pt idx="1489">
                  <c:v>3.0088633842213577</c:v>
                </c:pt>
                <c:pt idx="1490">
                  <c:v>3.0126672260150138</c:v>
                </c:pt>
                <c:pt idx="1491">
                  <c:v>3.0018664012566529</c:v>
                </c:pt>
                <c:pt idx="1492">
                  <c:v>3.0002511958449176</c:v>
                </c:pt>
                <c:pt idx="1493">
                  <c:v>2.9968561642065485</c:v>
                </c:pt>
                <c:pt idx="1494">
                  <c:v>2.9923487540047997</c:v>
                </c:pt>
                <c:pt idx="1495">
                  <c:v>2.984968526699701</c:v>
                </c:pt>
                <c:pt idx="1496">
                  <c:v>2.9836517593057281</c:v>
                </c:pt>
                <c:pt idx="1497">
                  <c:v>2.9798009736610127</c:v>
                </c:pt>
                <c:pt idx="1498">
                  <c:v>2.9589459687333011</c:v>
                </c:pt>
                <c:pt idx="1499">
                  <c:v>2.9565827670173004</c:v>
                </c:pt>
                <c:pt idx="1500">
                  <c:v>2.9982286155668003</c:v>
                </c:pt>
                <c:pt idx="1501">
                  <c:v>2.9696900333455876</c:v>
                </c:pt>
                <c:pt idx="1502">
                  <c:v>2.9781396968573253</c:v>
                </c:pt>
                <c:pt idx="1503">
                  <c:v>3.0089416394144526</c:v>
                </c:pt>
                <c:pt idx="1504">
                  <c:v>2.9988172282648526</c:v>
                </c:pt>
                <c:pt idx="1505">
                  <c:v>2.9997257829102084</c:v>
                </c:pt>
                <c:pt idx="1506">
                  <c:v>3.0064667198721176</c:v>
                </c:pt>
                <c:pt idx="1507">
                  <c:v>3.0085701361756372</c:v>
                </c:pt>
                <c:pt idx="1508">
                  <c:v>3.0089811392114121</c:v>
                </c:pt>
                <c:pt idx="1509">
                  <c:v>3.0088633842213577</c:v>
                </c:pt>
                <c:pt idx="1510">
                  <c:v>3.0131966314947336</c:v>
                </c:pt>
                <c:pt idx="1511">
                  <c:v>3.0046487347253001</c:v>
                </c:pt>
                <c:pt idx="1512">
                  <c:v>3.0001841680013004</c:v>
                </c:pt>
                <c:pt idx="1513">
                  <c:v>3.0049063207547717</c:v>
                </c:pt>
                <c:pt idx="1514">
                  <c:v>2.998990618239572</c:v>
                </c:pt>
                <c:pt idx="1515">
                  <c:v>2.9955587768759253</c:v>
                </c:pt>
                <c:pt idx="1516">
                  <c:v>3.0023860031839522</c:v>
                </c:pt>
                <c:pt idx="1517">
                  <c:v>3.0047278163185971</c:v>
                </c:pt>
                <c:pt idx="1518">
                  <c:v>3.0095157665719254</c:v>
                </c:pt>
                <c:pt idx="1519">
                  <c:v>3.0039390856889732</c:v>
                </c:pt>
                <c:pt idx="1520">
                  <c:v>3.0048688462603255</c:v>
                </c:pt>
                <c:pt idx="1521">
                  <c:v>2.9982354276829977</c:v>
                </c:pt>
                <c:pt idx="1522">
                  <c:v>2.9782002620282935</c:v>
                </c:pt>
                <c:pt idx="1523">
                  <c:v>2.9921099916381317</c:v>
                </c:pt>
                <c:pt idx="1524">
                  <c:v>2.9988610260523254</c:v>
                </c:pt>
                <c:pt idx="1525">
                  <c:v>2.9969180913053255</c:v>
                </c:pt>
                <c:pt idx="1526">
                  <c:v>2.9910352740173569</c:v>
                </c:pt>
                <c:pt idx="1527">
                  <c:v>2.9967672767779256</c:v>
                </c:pt>
                <c:pt idx="1528">
                  <c:v>2.9922041616894082</c:v>
                </c:pt>
                <c:pt idx="1529">
                  <c:v>2.9884429608763683</c:v>
                </c:pt>
                <c:pt idx="1530">
                  <c:v>2.9767053424259973</c:v>
                </c:pt>
                <c:pt idx="1531">
                  <c:v>2.9558355235803684</c:v>
                </c:pt>
                <c:pt idx="1532">
                  <c:v>2.9520961173275726</c:v>
                </c:pt>
                <c:pt idx="1533">
                  <c:v>2.9725685082558924</c:v>
                </c:pt>
                <c:pt idx="1534">
                  <c:v>2.9656578321953737</c:v>
                </c:pt>
                <c:pt idx="1535">
                  <c:v>2.9517576402347334</c:v>
                </c:pt>
                <c:pt idx="1536">
                  <c:v>2.960457795656037</c:v>
                </c:pt>
                <c:pt idx="1537">
                  <c:v>2.9665507762512004</c:v>
                </c:pt>
                <c:pt idx="1538">
                  <c:v>2.9614907454945487</c:v>
                </c:pt>
                <c:pt idx="1539">
                  <c:v>2.9710116067207739</c:v>
                </c:pt>
                <c:pt idx="1540">
                  <c:v>2.9558304244146769</c:v>
                </c:pt>
                <c:pt idx="1541">
                  <c:v>2.9276969886779725</c:v>
                </c:pt>
                <c:pt idx="1542">
                  <c:v>2.9229880983552006</c:v>
                </c:pt>
                <c:pt idx="1543">
                  <c:v>2.9660278860083258</c:v>
                </c:pt>
                <c:pt idx="1544">
                  <c:v>2.9681815957982369</c:v>
                </c:pt>
                <c:pt idx="1545">
                  <c:v>2.9647207660513257</c:v>
                </c:pt>
                <c:pt idx="1546">
                  <c:v>2.9744319456194939</c:v>
                </c:pt>
                <c:pt idx="1547">
                  <c:v>2.9671326492936316</c:v>
                </c:pt>
                <c:pt idx="1548">
                  <c:v>2.9677126234460935</c:v>
                </c:pt>
                <c:pt idx="1549">
                  <c:v>2.9681713027013337</c:v>
                </c:pt>
                <c:pt idx="1550">
                  <c:v>2.9530322203277</c:v>
                </c:pt>
                <c:pt idx="1551">
                  <c:v>2.9683541832702081</c:v>
                </c:pt>
                <c:pt idx="1552">
                  <c:v>2.9516891461697972</c:v>
                </c:pt>
                <c:pt idx="1553">
                  <c:v>2.9482939114786086</c:v>
                </c:pt>
                <c:pt idx="1554">
                  <c:v>2.9675675849979681</c:v>
                </c:pt>
                <c:pt idx="1555">
                  <c:v>2.9600153456469118</c:v>
                </c:pt>
                <c:pt idx="1556">
                  <c:v>2.9689455248407977</c:v>
                </c:pt>
                <c:pt idx="1557">
                  <c:v>3.002913064899392</c:v>
                </c:pt>
                <c:pt idx="1558">
                  <c:v>3.0036993992763086</c:v>
                </c:pt>
                <c:pt idx="1559">
                  <c:v>3.0032530950113281</c:v>
                </c:pt>
                <c:pt idx="1560">
                  <c:v>2.9530322203277</c:v>
                </c:pt>
                <c:pt idx="1561">
                  <c:v>2.9683541832702081</c:v>
                </c:pt>
                <c:pt idx="1562">
                  <c:v>2.9516891461697972</c:v>
                </c:pt>
                <c:pt idx="1563">
                  <c:v>2.9482939114786086</c:v>
                </c:pt>
                <c:pt idx="1564">
                  <c:v>2.9675675849979681</c:v>
                </c:pt>
                <c:pt idx="1565">
                  <c:v>2.9600153456469118</c:v>
                </c:pt>
                <c:pt idx="1566">
                  <c:v>2.9689455248407977</c:v>
                </c:pt>
                <c:pt idx="1567">
                  <c:v>3.002913064899392</c:v>
                </c:pt>
                <c:pt idx="1568">
                  <c:v>3.0036993992763086</c:v>
                </c:pt>
                <c:pt idx="1569">
                  <c:v>3.0032530950113281</c:v>
                </c:pt>
                <c:pt idx="1570">
                  <c:v>3.0137572213024129</c:v>
                </c:pt>
                <c:pt idx="1571">
                  <c:v>3.0024304316425177</c:v>
                </c:pt>
                <c:pt idx="1572">
                  <c:v>3.0122781719336484</c:v>
                </c:pt>
                <c:pt idx="1573">
                  <c:v>3.0138428352842368</c:v>
                </c:pt>
                <c:pt idx="1574">
                  <c:v>3.004763672614609</c:v>
                </c:pt>
                <c:pt idx="1575">
                  <c:v>3.0025900111195081</c:v>
                </c:pt>
                <c:pt idx="1576">
                  <c:v>3.0135459682271519</c:v>
                </c:pt>
                <c:pt idx="1577">
                  <c:v>3.0074181856571522</c:v>
                </c:pt>
                <c:pt idx="1578">
                  <c:v>3.0103308514184128</c:v>
                </c:pt>
                <c:pt idx="1579">
                  <c:v>3.0104547573492</c:v>
                </c:pt>
                <c:pt idx="1580">
                  <c:v>3.0138658784029251</c:v>
                </c:pt>
                <c:pt idx="1581">
                  <c:v>3.0137809635133253</c:v>
                </c:pt>
                <c:pt idx="1582">
                  <c:v>3.0112050811404321</c:v>
                </c:pt>
                <c:pt idx="1583">
                  <c:v>3.0139431615897125</c:v>
                </c:pt>
                <c:pt idx="1584">
                  <c:v>3.0125006375887997</c:v>
                </c:pt>
                <c:pt idx="1585">
                  <c:v>3.0134864483281252</c:v>
                </c:pt>
                <c:pt idx="1586">
                  <c:v>3.0135449461806925</c:v>
                </c:pt>
                <c:pt idx="1587">
                  <c:v>3.0136512136478721</c:v>
                </c:pt>
                <c:pt idx="1588">
                  <c:v>3.0135305116572528</c:v>
                </c:pt>
                <c:pt idx="1589">
                  <c:v>3.0138851006326535</c:v>
                </c:pt>
                <c:pt idx="1590">
                  <c:v>2.9982286155668003</c:v>
                </c:pt>
                <c:pt idx="1591">
                  <c:v>2.9696900333455876</c:v>
                </c:pt>
                <c:pt idx="1592">
                  <c:v>2.9781396968573253</c:v>
                </c:pt>
                <c:pt idx="1593">
                  <c:v>3.0089416394144526</c:v>
                </c:pt>
                <c:pt idx="1594">
                  <c:v>2.9988172282648526</c:v>
                </c:pt>
                <c:pt idx="1595">
                  <c:v>2.9997257829102084</c:v>
                </c:pt>
                <c:pt idx="1596">
                  <c:v>3.0064667198721176</c:v>
                </c:pt>
                <c:pt idx="1597">
                  <c:v>3.0085701361756372</c:v>
                </c:pt>
                <c:pt idx="1598">
                  <c:v>3.0089811392114121</c:v>
                </c:pt>
                <c:pt idx="1599">
                  <c:v>3.0088633842213577</c:v>
                </c:pt>
                <c:pt idx="1600">
                  <c:v>2.9982286155668003</c:v>
                </c:pt>
                <c:pt idx="1601">
                  <c:v>2.9696900333455876</c:v>
                </c:pt>
                <c:pt idx="1602">
                  <c:v>2.9781396968573253</c:v>
                </c:pt>
                <c:pt idx="1603">
                  <c:v>3.0089416394144526</c:v>
                </c:pt>
                <c:pt idx="1604">
                  <c:v>2.9988172282648526</c:v>
                </c:pt>
                <c:pt idx="1605">
                  <c:v>2.9997257829102084</c:v>
                </c:pt>
                <c:pt idx="1606">
                  <c:v>3.0064667198721176</c:v>
                </c:pt>
                <c:pt idx="1607">
                  <c:v>3.0085701361756372</c:v>
                </c:pt>
                <c:pt idx="1608">
                  <c:v>3.0089811392114121</c:v>
                </c:pt>
                <c:pt idx="1609">
                  <c:v>3.0088633842213577</c:v>
                </c:pt>
                <c:pt idx="1610">
                  <c:v>3.0012461534237</c:v>
                </c:pt>
                <c:pt idx="1611">
                  <c:v>2.9861295916078281</c:v>
                </c:pt>
                <c:pt idx="1612">
                  <c:v>2.9586870259615972</c:v>
                </c:pt>
                <c:pt idx="1613">
                  <c:v>2.9930339609563972</c:v>
                </c:pt>
                <c:pt idx="1614">
                  <c:v>2.9983549964863254</c:v>
                </c:pt>
                <c:pt idx="1615">
                  <c:v>2.9924199564539569</c:v>
                </c:pt>
                <c:pt idx="1616">
                  <c:v>2.9862612902420476</c:v>
                </c:pt>
                <c:pt idx="1617">
                  <c:v>2.9860142896535335</c:v>
                </c:pt>
                <c:pt idx="1618">
                  <c:v>2.9893041142388008</c:v>
                </c:pt>
                <c:pt idx="1619">
                  <c:v>2.976473421768512</c:v>
                </c:pt>
                <c:pt idx="1620">
                  <c:v>2.9982286155668003</c:v>
                </c:pt>
                <c:pt idx="1621">
                  <c:v>2.9696900333455876</c:v>
                </c:pt>
                <c:pt idx="1622">
                  <c:v>2.9781396968573253</c:v>
                </c:pt>
                <c:pt idx="1623">
                  <c:v>3.0089416394144526</c:v>
                </c:pt>
                <c:pt idx="1624">
                  <c:v>2.9988172282648526</c:v>
                </c:pt>
                <c:pt idx="1625">
                  <c:v>2.9997257829102084</c:v>
                </c:pt>
                <c:pt idx="1626">
                  <c:v>3.0064667198721176</c:v>
                </c:pt>
                <c:pt idx="1627">
                  <c:v>3.0085701361756372</c:v>
                </c:pt>
                <c:pt idx="1628">
                  <c:v>3.0089811392114121</c:v>
                </c:pt>
                <c:pt idx="1629">
                  <c:v>3.0088633842213577</c:v>
                </c:pt>
                <c:pt idx="1630">
                  <c:v>3.0138946182640525</c:v>
                </c:pt>
                <c:pt idx="1631">
                  <c:v>3.0134726441791999</c:v>
                </c:pt>
                <c:pt idx="1632">
                  <c:v>3.0139020284133329</c:v>
                </c:pt>
                <c:pt idx="1633">
                  <c:v>3.0139056284479255</c:v>
                </c:pt>
                <c:pt idx="1634">
                  <c:v>3.0128672669813006</c:v>
                </c:pt>
                <c:pt idx="1635">
                  <c:v>3.0135276665728523</c:v>
                </c:pt>
                <c:pt idx="1636">
                  <c:v>3.0139498353708323</c:v>
                </c:pt>
                <c:pt idx="1637">
                  <c:v>3.0139513115591878</c:v>
                </c:pt>
                <c:pt idx="1638">
                  <c:v>3.0139376994972773</c:v>
                </c:pt>
                <c:pt idx="1639">
                  <c:v>3.0129343091971967</c:v>
                </c:pt>
                <c:pt idx="1640">
                  <c:v>2.9862414794204373</c:v>
                </c:pt>
                <c:pt idx="1641">
                  <c:v>2.973776757430493</c:v>
                </c:pt>
                <c:pt idx="1642">
                  <c:v>2.9748569714568327</c:v>
                </c:pt>
                <c:pt idx="1643">
                  <c:v>2.9879023193537577</c:v>
                </c:pt>
                <c:pt idx="1644">
                  <c:v>2.9721539803673256</c:v>
                </c:pt>
                <c:pt idx="1645">
                  <c:v>2.9681878065899574</c:v>
                </c:pt>
                <c:pt idx="1646">
                  <c:v>2.9699082485221315</c:v>
                </c:pt>
                <c:pt idx="1647">
                  <c:v>2.9730278839581326</c:v>
                </c:pt>
                <c:pt idx="1648">
                  <c:v>2.9701602998877323</c:v>
                </c:pt>
                <c:pt idx="1649">
                  <c:v>2.965852860935517</c:v>
                </c:pt>
                <c:pt idx="1650">
                  <c:v>3.0012461534237</c:v>
                </c:pt>
                <c:pt idx="1651">
                  <c:v>2.9861295916078281</c:v>
                </c:pt>
                <c:pt idx="1652">
                  <c:v>2.9586870259615972</c:v>
                </c:pt>
                <c:pt idx="1653">
                  <c:v>2.9930339609563972</c:v>
                </c:pt>
                <c:pt idx="1654">
                  <c:v>2.9983549964863254</c:v>
                </c:pt>
                <c:pt idx="1655">
                  <c:v>2.9924199564539569</c:v>
                </c:pt>
                <c:pt idx="1656">
                  <c:v>2.9862612902420476</c:v>
                </c:pt>
                <c:pt idx="1657">
                  <c:v>2.9860142896535335</c:v>
                </c:pt>
                <c:pt idx="1658">
                  <c:v>2.9893041142388008</c:v>
                </c:pt>
                <c:pt idx="1659">
                  <c:v>2.976473421768512</c:v>
                </c:pt>
                <c:pt idx="1660">
                  <c:v>2.9973758371183257</c:v>
                </c:pt>
                <c:pt idx="1661">
                  <c:v>3.0045089939378724</c:v>
                </c:pt>
                <c:pt idx="1662">
                  <c:v>2.9941361393588002</c:v>
                </c:pt>
                <c:pt idx="1663">
                  <c:v>3.0022482097325005</c:v>
                </c:pt>
                <c:pt idx="1664">
                  <c:v>3.0044890326723173</c:v>
                </c:pt>
                <c:pt idx="1665">
                  <c:v>3.0067891832190083</c:v>
                </c:pt>
                <c:pt idx="1666">
                  <c:v>3.0091351276684137</c:v>
                </c:pt>
                <c:pt idx="1667">
                  <c:v>3.0066163564540682</c:v>
                </c:pt>
                <c:pt idx="1668">
                  <c:v>3.0057661931057478</c:v>
                </c:pt>
                <c:pt idx="1669">
                  <c:v>3.0083249447870131</c:v>
                </c:pt>
                <c:pt idx="1670">
                  <c:v>2.9982286155668003</c:v>
                </c:pt>
                <c:pt idx="1671">
                  <c:v>2.9696900333455876</c:v>
                </c:pt>
                <c:pt idx="1672">
                  <c:v>2.9781396968573253</c:v>
                </c:pt>
                <c:pt idx="1673">
                  <c:v>3.0089416394144526</c:v>
                </c:pt>
                <c:pt idx="1674">
                  <c:v>2.9988172282648526</c:v>
                </c:pt>
                <c:pt idx="1675">
                  <c:v>2.9997257829102084</c:v>
                </c:pt>
                <c:pt idx="1676">
                  <c:v>3.0064667198721176</c:v>
                </c:pt>
                <c:pt idx="1677">
                  <c:v>3.0085701361756372</c:v>
                </c:pt>
                <c:pt idx="1678">
                  <c:v>3.0089811392114121</c:v>
                </c:pt>
                <c:pt idx="1679">
                  <c:v>3.0088633842213577</c:v>
                </c:pt>
                <c:pt idx="1680">
                  <c:v>3.0065258128467174</c:v>
                </c:pt>
                <c:pt idx="1681">
                  <c:v>2.995937663869332</c:v>
                </c:pt>
                <c:pt idx="1682">
                  <c:v>2.9950142579389252</c:v>
                </c:pt>
                <c:pt idx="1683">
                  <c:v>2.9926402459679884</c:v>
                </c:pt>
                <c:pt idx="1684">
                  <c:v>2.9885245701045573</c:v>
                </c:pt>
                <c:pt idx="1685">
                  <c:v>2.9938597923509729</c:v>
                </c:pt>
                <c:pt idx="1686">
                  <c:v>2.990331789746477</c:v>
                </c:pt>
                <c:pt idx="1687">
                  <c:v>2.9997679979321479</c:v>
                </c:pt>
                <c:pt idx="1688">
                  <c:v>3.0043284637796486</c:v>
                </c:pt>
                <c:pt idx="1689">
                  <c:v>3.0054318688350721</c:v>
                </c:pt>
                <c:pt idx="1690">
                  <c:v>2.9530322203277</c:v>
                </c:pt>
                <c:pt idx="1691">
                  <c:v>2.9683541832702081</c:v>
                </c:pt>
                <c:pt idx="1692">
                  <c:v>2.9516891461697972</c:v>
                </c:pt>
                <c:pt idx="1693">
                  <c:v>2.9482939114786086</c:v>
                </c:pt>
                <c:pt idx="1694">
                  <c:v>2.9675675849979681</c:v>
                </c:pt>
                <c:pt idx="1695">
                  <c:v>2.9600153456469118</c:v>
                </c:pt>
                <c:pt idx="1696">
                  <c:v>2.9689455248407977</c:v>
                </c:pt>
                <c:pt idx="1697">
                  <c:v>3.002913064899392</c:v>
                </c:pt>
                <c:pt idx="1698">
                  <c:v>3.0036993992763086</c:v>
                </c:pt>
                <c:pt idx="1699">
                  <c:v>3.0032530950113281</c:v>
                </c:pt>
                <c:pt idx="1700">
                  <c:v>3.0010459308552324</c:v>
                </c:pt>
                <c:pt idx="1701">
                  <c:v>2.9876230425666086</c:v>
                </c:pt>
                <c:pt idx="1702">
                  <c:v>2.961435255157749</c:v>
                </c:pt>
                <c:pt idx="1703">
                  <c:v>2.9912582429903969</c:v>
                </c:pt>
                <c:pt idx="1704">
                  <c:v>2.9862033564622772</c:v>
                </c:pt>
                <c:pt idx="1705">
                  <c:v>2.987063626533077</c:v>
                </c:pt>
                <c:pt idx="1706">
                  <c:v>2.9875507163843724</c:v>
                </c:pt>
                <c:pt idx="1707">
                  <c:v>2.9929894887173005</c:v>
                </c:pt>
                <c:pt idx="1708">
                  <c:v>2.9914093763190928</c:v>
                </c:pt>
                <c:pt idx="1709">
                  <c:v>2.9843593351512934</c:v>
                </c:pt>
                <c:pt idx="1710">
                  <c:v>3.0126672260150138</c:v>
                </c:pt>
                <c:pt idx="1711">
                  <c:v>3.0018664012566529</c:v>
                </c:pt>
                <c:pt idx="1712">
                  <c:v>3.0002511958449176</c:v>
                </c:pt>
                <c:pt idx="1713">
                  <c:v>2.9968561642065485</c:v>
                </c:pt>
                <c:pt idx="1714">
                  <c:v>2.9923487540047997</c:v>
                </c:pt>
                <c:pt idx="1715">
                  <c:v>2.984968526699701</c:v>
                </c:pt>
                <c:pt idx="1716">
                  <c:v>2.9836517593057281</c:v>
                </c:pt>
                <c:pt idx="1717">
                  <c:v>2.9798009736610127</c:v>
                </c:pt>
                <c:pt idx="1718">
                  <c:v>2.9589459687333011</c:v>
                </c:pt>
                <c:pt idx="1719">
                  <c:v>2.9565827670173004</c:v>
                </c:pt>
                <c:pt idx="1720">
                  <c:v>3.0138658784029251</c:v>
                </c:pt>
                <c:pt idx="1721">
                  <c:v>3.0137809635133253</c:v>
                </c:pt>
                <c:pt idx="1722">
                  <c:v>3.0112050811404321</c:v>
                </c:pt>
                <c:pt idx="1723">
                  <c:v>3.0139431615897125</c:v>
                </c:pt>
                <c:pt idx="1724">
                  <c:v>3.0125006375887997</c:v>
                </c:pt>
                <c:pt idx="1725">
                  <c:v>3.0134864483281252</c:v>
                </c:pt>
                <c:pt idx="1726">
                  <c:v>3.0135449461806925</c:v>
                </c:pt>
                <c:pt idx="1727">
                  <c:v>3.0136512136478721</c:v>
                </c:pt>
                <c:pt idx="1728">
                  <c:v>3.0135305116572528</c:v>
                </c:pt>
                <c:pt idx="1729">
                  <c:v>3.0138851006326535</c:v>
                </c:pt>
                <c:pt idx="1730">
                  <c:v>3.011388066138557</c:v>
                </c:pt>
                <c:pt idx="1731">
                  <c:v>3.0131178132500005</c:v>
                </c:pt>
                <c:pt idx="1732">
                  <c:v>3.0120094475782926</c:v>
                </c:pt>
                <c:pt idx="1733">
                  <c:v>3.0055538617808009</c:v>
                </c:pt>
                <c:pt idx="1734">
                  <c:v>3.0013334253722119</c:v>
                </c:pt>
                <c:pt idx="1735">
                  <c:v>2.9994075688362534</c:v>
                </c:pt>
                <c:pt idx="1736">
                  <c:v>3.0079832522382532</c:v>
                </c:pt>
                <c:pt idx="1737">
                  <c:v>3.0094363147951881</c:v>
                </c:pt>
                <c:pt idx="1738">
                  <c:v>3.0117186856950777</c:v>
                </c:pt>
                <c:pt idx="1739">
                  <c:v>3.0077923319566922</c:v>
                </c:pt>
                <c:pt idx="1740">
                  <c:v>2.9558304244146769</c:v>
                </c:pt>
                <c:pt idx="1741">
                  <c:v>2.9276969886779725</c:v>
                </c:pt>
                <c:pt idx="1742">
                  <c:v>2.9229880983552006</c:v>
                </c:pt>
                <c:pt idx="1743">
                  <c:v>2.9660278860083258</c:v>
                </c:pt>
                <c:pt idx="1744">
                  <c:v>2.9681815957982369</c:v>
                </c:pt>
                <c:pt idx="1745">
                  <c:v>2.9647207660513257</c:v>
                </c:pt>
                <c:pt idx="1746">
                  <c:v>2.9744319456194939</c:v>
                </c:pt>
                <c:pt idx="1747">
                  <c:v>2.9671326492936316</c:v>
                </c:pt>
                <c:pt idx="1748">
                  <c:v>2.9677126234460935</c:v>
                </c:pt>
                <c:pt idx="1749">
                  <c:v>2.9681713027013337</c:v>
                </c:pt>
                <c:pt idx="1750">
                  <c:v>2.9973758371183257</c:v>
                </c:pt>
                <c:pt idx="1751">
                  <c:v>3.0045089939378724</c:v>
                </c:pt>
                <c:pt idx="1752">
                  <c:v>2.9941361393588002</c:v>
                </c:pt>
                <c:pt idx="1753">
                  <c:v>3.0022482097325005</c:v>
                </c:pt>
                <c:pt idx="1754">
                  <c:v>3.0044890326723173</c:v>
                </c:pt>
                <c:pt idx="1755">
                  <c:v>3.0067891832190083</c:v>
                </c:pt>
                <c:pt idx="1756">
                  <c:v>3.0091351276684137</c:v>
                </c:pt>
                <c:pt idx="1757">
                  <c:v>3.0066163564540682</c:v>
                </c:pt>
                <c:pt idx="1758">
                  <c:v>3.0057661931057478</c:v>
                </c:pt>
                <c:pt idx="1759">
                  <c:v>3.0083249447870131</c:v>
                </c:pt>
                <c:pt idx="1760">
                  <c:v>2.9973758371183257</c:v>
                </c:pt>
                <c:pt idx="1761">
                  <c:v>3.0045089939378724</c:v>
                </c:pt>
                <c:pt idx="1762">
                  <c:v>2.9941361393588002</c:v>
                </c:pt>
                <c:pt idx="1763">
                  <c:v>3.0022482097325005</c:v>
                </c:pt>
                <c:pt idx="1764">
                  <c:v>3.0044890326723173</c:v>
                </c:pt>
                <c:pt idx="1765">
                  <c:v>3.0067891832190083</c:v>
                </c:pt>
                <c:pt idx="1766">
                  <c:v>3.0091351276684137</c:v>
                </c:pt>
                <c:pt idx="1767">
                  <c:v>3.0066163564540682</c:v>
                </c:pt>
                <c:pt idx="1768">
                  <c:v>3.0057661931057478</c:v>
                </c:pt>
                <c:pt idx="1769">
                  <c:v>3.0083249447870131</c:v>
                </c:pt>
                <c:pt idx="1770">
                  <c:v>2.9530322203277</c:v>
                </c:pt>
                <c:pt idx="1771">
                  <c:v>2.9683541832702081</c:v>
                </c:pt>
                <c:pt idx="1772">
                  <c:v>2.9516891461697972</c:v>
                </c:pt>
                <c:pt idx="1773">
                  <c:v>2.9482939114786086</c:v>
                </c:pt>
                <c:pt idx="1774">
                  <c:v>2.9675675849979681</c:v>
                </c:pt>
                <c:pt idx="1775">
                  <c:v>2.9600153456469118</c:v>
                </c:pt>
                <c:pt idx="1776">
                  <c:v>2.9689455248407977</c:v>
                </c:pt>
                <c:pt idx="1777">
                  <c:v>3.002913064899392</c:v>
                </c:pt>
                <c:pt idx="1778">
                  <c:v>3.0036993992763086</c:v>
                </c:pt>
                <c:pt idx="1779">
                  <c:v>3.0032530950113281</c:v>
                </c:pt>
                <c:pt idx="1780">
                  <c:v>2.9797257449647878</c:v>
                </c:pt>
                <c:pt idx="1781">
                  <c:v>2.9379627190382722</c:v>
                </c:pt>
                <c:pt idx="1782">
                  <c:v>2.9468859073152531</c:v>
                </c:pt>
                <c:pt idx="1783">
                  <c:v>2.9771188844732999</c:v>
                </c:pt>
                <c:pt idx="1784">
                  <c:v>2.9785475951386129</c:v>
                </c:pt>
                <c:pt idx="1785">
                  <c:v>2.9920003815426086</c:v>
                </c:pt>
                <c:pt idx="1786">
                  <c:v>2.9973735434047524</c:v>
                </c:pt>
                <c:pt idx="1787">
                  <c:v>2.9999275384756769</c:v>
                </c:pt>
                <c:pt idx="1788">
                  <c:v>3.003318249444773</c:v>
                </c:pt>
                <c:pt idx="1789">
                  <c:v>3.0032213269655887</c:v>
                </c:pt>
                <c:pt idx="1790">
                  <c:v>2.9828818232325003</c:v>
                </c:pt>
                <c:pt idx="1791">
                  <c:v>2.9485888043828004</c:v>
                </c:pt>
                <c:pt idx="1792">
                  <c:v>2.9526442627392004</c:v>
                </c:pt>
                <c:pt idx="1793">
                  <c:v>2.9740456433521731</c:v>
                </c:pt>
                <c:pt idx="1794">
                  <c:v>2.9600373086354126</c:v>
                </c:pt>
                <c:pt idx="1795">
                  <c:v>2.9702748738650135</c:v>
                </c:pt>
                <c:pt idx="1796">
                  <c:v>2.9776930648066084</c:v>
                </c:pt>
                <c:pt idx="1797">
                  <c:v>2.9672184009908005</c:v>
                </c:pt>
                <c:pt idx="1798">
                  <c:v>2.9588910952376524</c:v>
                </c:pt>
                <c:pt idx="1799">
                  <c:v>2.9700665170034117</c:v>
                </c:pt>
                <c:pt idx="1800">
                  <c:v>2.9914535043294936</c:v>
                </c:pt>
                <c:pt idx="1801">
                  <c:v>2.9792071866287975</c:v>
                </c:pt>
                <c:pt idx="1802">
                  <c:v>2.987891407189172</c:v>
                </c:pt>
                <c:pt idx="1803">
                  <c:v>2.999312128969172</c:v>
                </c:pt>
                <c:pt idx="1804">
                  <c:v>3.0047336312906934</c:v>
                </c:pt>
                <c:pt idx="1805">
                  <c:v>2.9966608748499572</c:v>
                </c:pt>
                <c:pt idx="1806">
                  <c:v>2.9953716145262725</c:v>
                </c:pt>
                <c:pt idx="1807">
                  <c:v>2.997999530627717</c:v>
                </c:pt>
                <c:pt idx="1808">
                  <c:v>2.9906801794711728</c:v>
                </c:pt>
                <c:pt idx="1809">
                  <c:v>2.991653682101568</c:v>
                </c:pt>
                <c:pt idx="1810">
                  <c:v>2.9558304244146769</c:v>
                </c:pt>
                <c:pt idx="1811">
                  <c:v>2.9276969886779725</c:v>
                </c:pt>
                <c:pt idx="1812">
                  <c:v>2.9229880983552006</c:v>
                </c:pt>
                <c:pt idx="1813">
                  <c:v>2.9660278860083258</c:v>
                </c:pt>
                <c:pt idx="1814">
                  <c:v>2.9681815957982369</c:v>
                </c:pt>
                <c:pt idx="1815">
                  <c:v>2.9647207660513257</c:v>
                </c:pt>
                <c:pt idx="1816">
                  <c:v>2.9744319456194939</c:v>
                </c:pt>
                <c:pt idx="1817">
                  <c:v>2.9671326492936316</c:v>
                </c:pt>
                <c:pt idx="1818">
                  <c:v>2.9677126234460935</c:v>
                </c:pt>
                <c:pt idx="1819">
                  <c:v>2.9681713027013337</c:v>
                </c:pt>
                <c:pt idx="1820">
                  <c:v>2.9982286155668003</c:v>
                </c:pt>
                <c:pt idx="1821">
                  <c:v>2.9696900333455876</c:v>
                </c:pt>
                <c:pt idx="1822">
                  <c:v>2.9781396968573253</c:v>
                </c:pt>
                <c:pt idx="1823">
                  <c:v>3.0089416394144526</c:v>
                </c:pt>
                <c:pt idx="1824">
                  <c:v>2.9988172282648526</c:v>
                </c:pt>
                <c:pt idx="1825">
                  <c:v>2.9997257829102084</c:v>
                </c:pt>
                <c:pt idx="1826">
                  <c:v>3.0064667198721176</c:v>
                </c:pt>
                <c:pt idx="1827">
                  <c:v>3.0085701361756372</c:v>
                </c:pt>
                <c:pt idx="1828">
                  <c:v>3.0089811392114121</c:v>
                </c:pt>
                <c:pt idx="1829">
                  <c:v>3.0088633842213577</c:v>
                </c:pt>
                <c:pt idx="1830">
                  <c:v>2.9746418266879529</c:v>
                </c:pt>
                <c:pt idx="1831">
                  <c:v>2.9710085987029284</c:v>
                </c:pt>
                <c:pt idx="1832">
                  <c:v>2.9815790963691331</c:v>
                </c:pt>
                <c:pt idx="1833">
                  <c:v>2.983206506696213</c:v>
                </c:pt>
                <c:pt idx="1834">
                  <c:v>2.9929520618870127</c:v>
                </c:pt>
                <c:pt idx="1835">
                  <c:v>2.9912685507976327</c:v>
                </c:pt>
                <c:pt idx="1836">
                  <c:v>2.9921025130037275</c:v>
                </c:pt>
                <c:pt idx="1837">
                  <c:v>2.9950662745100929</c:v>
                </c:pt>
                <c:pt idx="1838">
                  <c:v>3.001356199884357</c:v>
                </c:pt>
                <c:pt idx="1839">
                  <c:v>2.9995273690203175</c:v>
                </c:pt>
                <c:pt idx="1840">
                  <c:v>3.0137572213024129</c:v>
                </c:pt>
                <c:pt idx="1841">
                  <c:v>3.0024304316425177</c:v>
                </c:pt>
                <c:pt idx="1842">
                  <c:v>3.0122781719336484</c:v>
                </c:pt>
                <c:pt idx="1843">
                  <c:v>3.0138428352842368</c:v>
                </c:pt>
                <c:pt idx="1844">
                  <c:v>3.004763672614609</c:v>
                </c:pt>
                <c:pt idx="1845">
                  <c:v>3.0025900111195081</c:v>
                </c:pt>
                <c:pt idx="1846">
                  <c:v>3.0135459682271519</c:v>
                </c:pt>
                <c:pt idx="1847">
                  <c:v>3.0074181856571522</c:v>
                </c:pt>
                <c:pt idx="1848">
                  <c:v>3.0103308514184128</c:v>
                </c:pt>
                <c:pt idx="1849">
                  <c:v>3.0104547573492</c:v>
                </c:pt>
                <c:pt idx="1850">
                  <c:v>2.9771938259182082</c:v>
                </c:pt>
                <c:pt idx="1851">
                  <c:v>2.9905634914531252</c:v>
                </c:pt>
                <c:pt idx="1852">
                  <c:v>3.0040975339325002</c:v>
                </c:pt>
                <c:pt idx="1853">
                  <c:v>3.009650218549317</c:v>
                </c:pt>
                <c:pt idx="1854">
                  <c:v>3.0050759318862923</c:v>
                </c:pt>
                <c:pt idx="1855">
                  <c:v>2.9185663160475173</c:v>
                </c:pt>
                <c:pt idx="1856">
                  <c:v>2.9613620466978081</c:v>
                </c:pt>
                <c:pt idx="1857">
                  <c:v>2.9793985662939688</c:v>
                </c:pt>
                <c:pt idx="1858">
                  <c:v>2.9544041815858129</c:v>
                </c:pt>
                <c:pt idx="1859">
                  <c:v>2.9522579533765922</c:v>
                </c:pt>
                <c:pt idx="1860">
                  <c:v>2.9530322203277</c:v>
                </c:pt>
                <c:pt idx="1861">
                  <c:v>2.9683541832702081</c:v>
                </c:pt>
                <c:pt idx="1862">
                  <c:v>2.9516891461697972</c:v>
                </c:pt>
                <c:pt idx="1863">
                  <c:v>2.9482939114786086</c:v>
                </c:pt>
                <c:pt idx="1864">
                  <c:v>2.9675675849979681</c:v>
                </c:pt>
                <c:pt idx="1865">
                  <c:v>2.9600153456469118</c:v>
                </c:pt>
                <c:pt idx="1866">
                  <c:v>2.9689455248407977</c:v>
                </c:pt>
                <c:pt idx="1867">
                  <c:v>3.002913064899392</c:v>
                </c:pt>
                <c:pt idx="1868">
                  <c:v>3.0036993992763086</c:v>
                </c:pt>
                <c:pt idx="1869">
                  <c:v>3.0032530950113281</c:v>
                </c:pt>
                <c:pt idx="1870">
                  <c:v>3.011388066138557</c:v>
                </c:pt>
                <c:pt idx="1871">
                  <c:v>3.0131178132500005</c:v>
                </c:pt>
                <c:pt idx="1872">
                  <c:v>3.0120094475782926</c:v>
                </c:pt>
                <c:pt idx="1873">
                  <c:v>3.0055538617808009</c:v>
                </c:pt>
                <c:pt idx="1874">
                  <c:v>3.0013334253722119</c:v>
                </c:pt>
                <c:pt idx="1875">
                  <c:v>2.9994075688362534</c:v>
                </c:pt>
                <c:pt idx="1876">
                  <c:v>3.0079832522382532</c:v>
                </c:pt>
                <c:pt idx="1877">
                  <c:v>3.0094363147951881</c:v>
                </c:pt>
                <c:pt idx="1878">
                  <c:v>3.0117186856950777</c:v>
                </c:pt>
                <c:pt idx="1879">
                  <c:v>3.0077923319566922</c:v>
                </c:pt>
                <c:pt idx="1880">
                  <c:v>2.9689867844632518</c:v>
                </c:pt>
                <c:pt idx="1881">
                  <c:v>2.9293337418670085</c:v>
                </c:pt>
                <c:pt idx="1882">
                  <c:v>2.948782804301997</c:v>
                </c:pt>
                <c:pt idx="1883">
                  <c:v>2.9787504347700002</c:v>
                </c:pt>
                <c:pt idx="1884">
                  <c:v>2.9758570873805579</c:v>
                </c:pt>
                <c:pt idx="1885">
                  <c:v>2.9772616210693252</c:v>
                </c:pt>
                <c:pt idx="1886">
                  <c:v>2.9756557471927736</c:v>
                </c:pt>
                <c:pt idx="1887">
                  <c:v>2.9765453275748484</c:v>
                </c:pt>
                <c:pt idx="1888">
                  <c:v>2.9782106125999976</c:v>
                </c:pt>
                <c:pt idx="1889">
                  <c:v>2.9782023008957732</c:v>
                </c:pt>
                <c:pt idx="1890">
                  <c:v>3.0127395237093002</c:v>
                </c:pt>
                <c:pt idx="1891">
                  <c:v>3.0136983891973919</c:v>
                </c:pt>
                <c:pt idx="1892">
                  <c:v>3.0137600288460682</c:v>
                </c:pt>
                <c:pt idx="1893">
                  <c:v>3.0135753085182082</c:v>
                </c:pt>
                <c:pt idx="1894">
                  <c:v>3.0099819262396679</c:v>
                </c:pt>
                <c:pt idx="1895">
                  <c:v>3.0137316523345734</c:v>
                </c:pt>
                <c:pt idx="1896">
                  <c:v>3.0134730347291976</c:v>
                </c:pt>
                <c:pt idx="1897">
                  <c:v>3.0135792902402936</c:v>
                </c:pt>
                <c:pt idx="1898">
                  <c:v>3.0133206956224132</c:v>
                </c:pt>
                <c:pt idx="1899">
                  <c:v>3.0133994147326373</c:v>
                </c:pt>
                <c:pt idx="1900">
                  <c:v>2.9973758371183257</c:v>
                </c:pt>
                <c:pt idx="1901">
                  <c:v>3.0045089939378724</c:v>
                </c:pt>
                <c:pt idx="1902">
                  <c:v>2.9941361393588002</c:v>
                </c:pt>
                <c:pt idx="1903">
                  <c:v>3.0022482097325005</c:v>
                </c:pt>
                <c:pt idx="1904">
                  <c:v>3.0044890326723173</c:v>
                </c:pt>
                <c:pt idx="1905">
                  <c:v>3.0067891832190083</c:v>
                </c:pt>
                <c:pt idx="1906">
                  <c:v>3.0091351276684137</c:v>
                </c:pt>
                <c:pt idx="1907">
                  <c:v>3.0066163564540682</c:v>
                </c:pt>
                <c:pt idx="1908">
                  <c:v>3.0057661931057478</c:v>
                </c:pt>
                <c:pt idx="1909">
                  <c:v>3.0083249447870131</c:v>
                </c:pt>
                <c:pt idx="1910">
                  <c:v>2.9797257449647878</c:v>
                </c:pt>
                <c:pt idx="1911">
                  <c:v>2.9379627190382722</c:v>
                </c:pt>
                <c:pt idx="1912">
                  <c:v>2.9468859073152531</c:v>
                </c:pt>
                <c:pt idx="1913">
                  <c:v>2.9771188844732999</c:v>
                </c:pt>
                <c:pt idx="1914">
                  <c:v>2.9785475951386129</c:v>
                </c:pt>
                <c:pt idx="1915">
                  <c:v>2.9920003815426086</c:v>
                </c:pt>
                <c:pt idx="1916">
                  <c:v>2.9973735434047524</c:v>
                </c:pt>
                <c:pt idx="1917">
                  <c:v>2.9999275384756769</c:v>
                </c:pt>
                <c:pt idx="1918">
                  <c:v>3.003318249444773</c:v>
                </c:pt>
                <c:pt idx="1919">
                  <c:v>3.0032213269655887</c:v>
                </c:pt>
                <c:pt idx="1920">
                  <c:v>3.0071260547787086</c:v>
                </c:pt>
                <c:pt idx="1921">
                  <c:v>3.0047345073604372</c:v>
                </c:pt>
                <c:pt idx="1922">
                  <c:v>3.0026663656071686</c:v>
                </c:pt>
                <c:pt idx="1923">
                  <c:v>3.0086068925585971</c:v>
                </c:pt>
                <c:pt idx="1924">
                  <c:v>3.010324008645437</c:v>
                </c:pt>
                <c:pt idx="1925">
                  <c:v>3.0077514439893327</c:v>
                </c:pt>
                <c:pt idx="1926">
                  <c:v>3.0107670754169975</c:v>
                </c:pt>
                <c:pt idx="1927">
                  <c:v>3.0121027124012936</c:v>
                </c:pt>
                <c:pt idx="1928">
                  <c:v>3.0119987364499252</c:v>
                </c:pt>
                <c:pt idx="1929">
                  <c:v>3.0112837828190724</c:v>
                </c:pt>
                <c:pt idx="1930">
                  <c:v>3.0071260547787086</c:v>
                </c:pt>
                <c:pt idx="1931">
                  <c:v>3.0047345073604372</c:v>
                </c:pt>
                <c:pt idx="1932">
                  <c:v>3.0026663656071686</c:v>
                </c:pt>
                <c:pt idx="1933">
                  <c:v>3.0086068925585971</c:v>
                </c:pt>
                <c:pt idx="1934">
                  <c:v>3.010324008645437</c:v>
                </c:pt>
                <c:pt idx="1935">
                  <c:v>3.0077514439893327</c:v>
                </c:pt>
                <c:pt idx="1936">
                  <c:v>3.0107670754169975</c:v>
                </c:pt>
                <c:pt idx="1937">
                  <c:v>3.0121027124012936</c:v>
                </c:pt>
                <c:pt idx="1938">
                  <c:v>3.0119987364499252</c:v>
                </c:pt>
                <c:pt idx="1939">
                  <c:v>3.0112837828190724</c:v>
                </c:pt>
                <c:pt idx="1940">
                  <c:v>2.9530322203277</c:v>
                </c:pt>
                <c:pt idx="1941">
                  <c:v>2.9683541832702081</c:v>
                </c:pt>
                <c:pt idx="1942">
                  <c:v>2.9516891461697972</c:v>
                </c:pt>
                <c:pt idx="1943">
                  <c:v>2.9482939114786086</c:v>
                </c:pt>
                <c:pt idx="1944">
                  <c:v>2.9675675849979681</c:v>
                </c:pt>
                <c:pt idx="1945">
                  <c:v>2.9600153456469118</c:v>
                </c:pt>
                <c:pt idx="1946">
                  <c:v>2.9689455248407977</c:v>
                </c:pt>
                <c:pt idx="1947">
                  <c:v>3.002913064899392</c:v>
                </c:pt>
                <c:pt idx="1948">
                  <c:v>3.0036993992763086</c:v>
                </c:pt>
                <c:pt idx="1949">
                  <c:v>3.0032530950113281</c:v>
                </c:pt>
                <c:pt idx="1950">
                  <c:v>2.9982286155668003</c:v>
                </c:pt>
                <c:pt idx="1951">
                  <c:v>2.9696900333455876</c:v>
                </c:pt>
                <c:pt idx="1952">
                  <c:v>2.9781396968573253</c:v>
                </c:pt>
                <c:pt idx="1953">
                  <c:v>3.0089416394144526</c:v>
                </c:pt>
                <c:pt idx="1954">
                  <c:v>2.9988172282648526</c:v>
                </c:pt>
                <c:pt idx="1955">
                  <c:v>2.9997257829102084</c:v>
                </c:pt>
                <c:pt idx="1956">
                  <c:v>3.0064667198721176</c:v>
                </c:pt>
                <c:pt idx="1957">
                  <c:v>3.0085701361756372</c:v>
                </c:pt>
                <c:pt idx="1958">
                  <c:v>3.0089811392114121</c:v>
                </c:pt>
                <c:pt idx="1959">
                  <c:v>3.0088633842213577</c:v>
                </c:pt>
                <c:pt idx="1960">
                  <c:v>3.0138658784029251</c:v>
                </c:pt>
                <c:pt idx="1961">
                  <c:v>3.0137809635133253</c:v>
                </c:pt>
                <c:pt idx="1962">
                  <c:v>3.0112050811404321</c:v>
                </c:pt>
                <c:pt idx="1963">
                  <c:v>3.0139431615897125</c:v>
                </c:pt>
                <c:pt idx="1964">
                  <c:v>3.0125006375887997</c:v>
                </c:pt>
                <c:pt idx="1965">
                  <c:v>3.0134864483281252</c:v>
                </c:pt>
                <c:pt idx="1966">
                  <c:v>3.0135449461806925</c:v>
                </c:pt>
                <c:pt idx="1967">
                  <c:v>3.0136512136478721</c:v>
                </c:pt>
                <c:pt idx="1968">
                  <c:v>3.0135305116572528</c:v>
                </c:pt>
                <c:pt idx="1969">
                  <c:v>3.0138851006326535</c:v>
                </c:pt>
                <c:pt idx="1970">
                  <c:v>2.9689867844632518</c:v>
                </c:pt>
                <c:pt idx="1971">
                  <c:v>2.9293337418670085</c:v>
                </c:pt>
                <c:pt idx="1972">
                  <c:v>2.948782804301997</c:v>
                </c:pt>
                <c:pt idx="1973">
                  <c:v>2.9787504347700002</c:v>
                </c:pt>
                <c:pt idx="1974">
                  <c:v>2.9758570873805579</c:v>
                </c:pt>
                <c:pt idx="1975">
                  <c:v>2.9772616210693252</c:v>
                </c:pt>
                <c:pt idx="1976">
                  <c:v>2.9756557471927736</c:v>
                </c:pt>
                <c:pt idx="1977">
                  <c:v>2.9765453275748484</c:v>
                </c:pt>
                <c:pt idx="1978">
                  <c:v>2.9782106125999976</c:v>
                </c:pt>
                <c:pt idx="1979">
                  <c:v>2.9782023008957732</c:v>
                </c:pt>
                <c:pt idx="1980">
                  <c:v>3.0071260547787086</c:v>
                </c:pt>
                <c:pt idx="1981">
                  <c:v>3.0047345073604372</c:v>
                </c:pt>
                <c:pt idx="1982">
                  <c:v>3.0026663656071686</c:v>
                </c:pt>
                <c:pt idx="1983">
                  <c:v>3.0086068925585971</c:v>
                </c:pt>
                <c:pt idx="1984">
                  <c:v>3.010324008645437</c:v>
                </c:pt>
                <c:pt idx="1985">
                  <c:v>3.0077514439893327</c:v>
                </c:pt>
                <c:pt idx="1986">
                  <c:v>3.0107670754169975</c:v>
                </c:pt>
                <c:pt idx="1987">
                  <c:v>3.0121027124012936</c:v>
                </c:pt>
                <c:pt idx="1988">
                  <c:v>3.0119987364499252</c:v>
                </c:pt>
                <c:pt idx="1989">
                  <c:v>3.0112837828190724</c:v>
                </c:pt>
                <c:pt idx="1990">
                  <c:v>3.011388066138557</c:v>
                </c:pt>
                <c:pt idx="1991">
                  <c:v>3.0131178132500005</c:v>
                </c:pt>
                <c:pt idx="1992">
                  <c:v>3.0120094475782926</c:v>
                </c:pt>
                <c:pt idx="1993">
                  <c:v>3.0055538617808009</c:v>
                </c:pt>
                <c:pt idx="1994">
                  <c:v>3.0013334253722119</c:v>
                </c:pt>
                <c:pt idx="1995">
                  <c:v>2.9994075688362534</c:v>
                </c:pt>
                <c:pt idx="1996">
                  <c:v>3.0079832522382532</c:v>
                </c:pt>
                <c:pt idx="1997">
                  <c:v>3.0094363147951881</c:v>
                </c:pt>
                <c:pt idx="1998">
                  <c:v>3.0117186856950777</c:v>
                </c:pt>
                <c:pt idx="1999">
                  <c:v>3.0077923319566922</c:v>
                </c:pt>
                <c:pt idx="2000">
                  <c:v>2.9982286155668003</c:v>
                </c:pt>
                <c:pt idx="2001">
                  <c:v>2.9696900333455876</c:v>
                </c:pt>
                <c:pt idx="2002">
                  <c:v>2.9781396968573253</c:v>
                </c:pt>
                <c:pt idx="2003">
                  <c:v>3.0089416394144526</c:v>
                </c:pt>
                <c:pt idx="2004">
                  <c:v>2.9988172282648526</c:v>
                </c:pt>
                <c:pt idx="2005">
                  <c:v>2.9997257829102084</c:v>
                </c:pt>
                <c:pt idx="2006">
                  <c:v>3.0064667198721176</c:v>
                </c:pt>
                <c:pt idx="2007">
                  <c:v>3.0085701361756372</c:v>
                </c:pt>
                <c:pt idx="2008">
                  <c:v>3.0089811392114121</c:v>
                </c:pt>
                <c:pt idx="2009">
                  <c:v>3.0088633842213577</c:v>
                </c:pt>
                <c:pt idx="2010">
                  <c:v>3.0104028791302135</c:v>
                </c:pt>
                <c:pt idx="2011">
                  <c:v>2.9958047672168933</c:v>
                </c:pt>
                <c:pt idx="2012">
                  <c:v>3.0110182672781978</c:v>
                </c:pt>
                <c:pt idx="2013">
                  <c:v>3.0047877497884681</c:v>
                </c:pt>
                <c:pt idx="2014">
                  <c:v>2.9722377119110135</c:v>
                </c:pt>
                <c:pt idx="2015">
                  <c:v>2.9679092386691717</c:v>
                </c:pt>
                <c:pt idx="2016">
                  <c:v>2.9652201841621322</c:v>
                </c:pt>
                <c:pt idx="2017">
                  <c:v>2.966910730301012</c:v>
                </c:pt>
                <c:pt idx="2018">
                  <c:v>2.9804885723087997</c:v>
                </c:pt>
                <c:pt idx="2019">
                  <c:v>2.9894295570567175</c:v>
                </c:pt>
                <c:pt idx="2020">
                  <c:v>2.9558304244146769</c:v>
                </c:pt>
                <c:pt idx="2021">
                  <c:v>2.9276969886779725</c:v>
                </c:pt>
                <c:pt idx="2022">
                  <c:v>2.9229880983552006</c:v>
                </c:pt>
                <c:pt idx="2023">
                  <c:v>2.9660278860083258</c:v>
                </c:pt>
                <c:pt idx="2024">
                  <c:v>2.9681815957982369</c:v>
                </c:pt>
                <c:pt idx="2025">
                  <c:v>2.9647207660513257</c:v>
                </c:pt>
                <c:pt idx="2026">
                  <c:v>2.9744319456194939</c:v>
                </c:pt>
                <c:pt idx="2027">
                  <c:v>2.9671326492936316</c:v>
                </c:pt>
                <c:pt idx="2028">
                  <c:v>2.9677126234460935</c:v>
                </c:pt>
                <c:pt idx="2029">
                  <c:v>2.9681713027013337</c:v>
                </c:pt>
                <c:pt idx="2030">
                  <c:v>3.011388066138557</c:v>
                </c:pt>
                <c:pt idx="2031">
                  <c:v>3.0131178132500005</c:v>
                </c:pt>
                <c:pt idx="2032">
                  <c:v>3.0120094475782926</c:v>
                </c:pt>
                <c:pt idx="2033">
                  <c:v>3.0055538617808009</c:v>
                </c:pt>
                <c:pt idx="2034">
                  <c:v>3.0013334253722119</c:v>
                </c:pt>
                <c:pt idx="2035">
                  <c:v>2.9994075688362534</c:v>
                </c:pt>
                <c:pt idx="2036">
                  <c:v>3.0079832522382532</c:v>
                </c:pt>
                <c:pt idx="2037">
                  <c:v>3.0094363147951881</c:v>
                </c:pt>
                <c:pt idx="2038">
                  <c:v>3.0117186856950777</c:v>
                </c:pt>
                <c:pt idx="2039">
                  <c:v>3.0077923319566922</c:v>
                </c:pt>
                <c:pt idx="2040">
                  <c:v>2.9833108467347969</c:v>
                </c:pt>
                <c:pt idx="2041">
                  <c:v>2.9679419819740684</c:v>
                </c:pt>
                <c:pt idx="2042">
                  <c:v>2.9712851523530377</c:v>
                </c:pt>
                <c:pt idx="2043">
                  <c:v>2.9916996738037973</c:v>
                </c:pt>
                <c:pt idx="2044">
                  <c:v>2.9872734954455975</c:v>
                </c:pt>
                <c:pt idx="2045">
                  <c:v>2.9707377905510279</c:v>
                </c:pt>
                <c:pt idx="2046">
                  <c:v>2.9694169437112135</c:v>
                </c:pt>
                <c:pt idx="2047">
                  <c:v>2.9695864018963252</c:v>
                </c:pt>
                <c:pt idx="2048">
                  <c:v>2.9779380986688002</c:v>
                </c:pt>
                <c:pt idx="2049">
                  <c:v>2.9889656755200003</c:v>
                </c:pt>
                <c:pt idx="2050">
                  <c:v>3.011388066138557</c:v>
                </c:pt>
                <c:pt idx="2051">
                  <c:v>3.0131178132500005</c:v>
                </c:pt>
                <c:pt idx="2052">
                  <c:v>3.0120094475782926</c:v>
                </c:pt>
                <c:pt idx="2053">
                  <c:v>3.0055538617808009</c:v>
                </c:pt>
                <c:pt idx="2054">
                  <c:v>3.0013334253722119</c:v>
                </c:pt>
                <c:pt idx="2055">
                  <c:v>2.9994075688362534</c:v>
                </c:pt>
                <c:pt idx="2056">
                  <c:v>3.0079832522382532</c:v>
                </c:pt>
                <c:pt idx="2057">
                  <c:v>3.0094363147951881</c:v>
                </c:pt>
                <c:pt idx="2058">
                  <c:v>3.0117186856950777</c:v>
                </c:pt>
                <c:pt idx="2059">
                  <c:v>3.0077923319566922</c:v>
                </c:pt>
                <c:pt idx="2060">
                  <c:v>3.0117828014182528</c:v>
                </c:pt>
                <c:pt idx="2061">
                  <c:v>3.0104272776761478</c:v>
                </c:pt>
                <c:pt idx="2062">
                  <c:v>3.0112757839299338</c:v>
                </c:pt>
                <c:pt idx="2063">
                  <c:v>3.010088054224592</c:v>
                </c:pt>
                <c:pt idx="2064">
                  <c:v>2.9990915033584526</c:v>
                </c:pt>
                <c:pt idx="2065">
                  <c:v>3.0138275705054931</c:v>
                </c:pt>
                <c:pt idx="2066">
                  <c:v>3.011003779378925</c:v>
                </c:pt>
                <c:pt idx="2067">
                  <c:v>3.0134524287312003</c:v>
                </c:pt>
                <c:pt idx="2068">
                  <c:v>3.0080570163200004</c:v>
                </c:pt>
                <c:pt idx="2069">
                  <c:v>3.0082130368059681</c:v>
                </c:pt>
                <c:pt idx="2070">
                  <c:v>2.9922081370876539</c:v>
                </c:pt>
                <c:pt idx="2071">
                  <c:v>2.9505047562321924</c:v>
                </c:pt>
                <c:pt idx="2072">
                  <c:v>2.9537610160753256</c:v>
                </c:pt>
                <c:pt idx="2073">
                  <c:v>2.9899695089412774</c:v>
                </c:pt>
                <c:pt idx="2074">
                  <c:v>2.9913301613343335</c:v>
                </c:pt>
                <c:pt idx="2075">
                  <c:v>2.9889148419331253</c:v>
                </c:pt>
                <c:pt idx="2076">
                  <c:v>3.000515844992933</c:v>
                </c:pt>
                <c:pt idx="2077">
                  <c:v>3.0069197315859082</c:v>
                </c:pt>
                <c:pt idx="2078">
                  <c:v>3.006811563422672</c:v>
                </c:pt>
                <c:pt idx="2079">
                  <c:v>3.0101370950372486</c:v>
                </c:pt>
                <c:pt idx="2080">
                  <c:v>3.0048688462603255</c:v>
                </c:pt>
                <c:pt idx="2081">
                  <c:v>2.9982354276829977</c:v>
                </c:pt>
                <c:pt idx="2082">
                  <c:v>2.9782002620282935</c:v>
                </c:pt>
                <c:pt idx="2083">
                  <c:v>2.9921099916381317</c:v>
                </c:pt>
                <c:pt idx="2084">
                  <c:v>2.9988610260523254</c:v>
                </c:pt>
                <c:pt idx="2085">
                  <c:v>2.9969180913053255</c:v>
                </c:pt>
                <c:pt idx="2086">
                  <c:v>2.9910352740173569</c:v>
                </c:pt>
                <c:pt idx="2087">
                  <c:v>2.9967672767779256</c:v>
                </c:pt>
                <c:pt idx="2088">
                  <c:v>2.9922041616894082</c:v>
                </c:pt>
                <c:pt idx="2089">
                  <c:v>2.9884429608763683</c:v>
                </c:pt>
                <c:pt idx="2090">
                  <c:v>2.9982286155668003</c:v>
                </c:pt>
                <c:pt idx="2091">
                  <c:v>2.9696900333455876</c:v>
                </c:pt>
                <c:pt idx="2092">
                  <c:v>2.9781396968573253</c:v>
                </c:pt>
                <c:pt idx="2093">
                  <c:v>3.0089416394144526</c:v>
                </c:pt>
                <c:pt idx="2094">
                  <c:v>2.9988172282648526</c:v>
                </c:pt>
                <c:pt idx="2095">
                  <c:v>2.9997257829102084</c:v>
                </c:pt>
                <c:pt idx="2096">
                  <c:v>3.0064667198721176</c:v>
                </c:pt>
                <c:pt idx="2097">
                  <c:v>3.0085701361756372</c:v>
                </c:pt>
                <c:pt idx="2098">
                  <c:v>3.0089811392114121</c:v>
                </c:pt>
                <c:pt idx="2099">
                  <c:v>3.0088633842213577</c:v>
                </c:pt>
                <c:pt idx="2100">
                  <c:v>2.9973758371183257</c:v>
                </c:pt>
                <c:pt idx="2101">
                  <c:v>3.0045089939378724</c:v>
                </c:pt>
                <c:pt idx="2102">
                  <c:v>2.9941361393588002</c:v>
                </c:pt>
                <c:pt idx="2103">
                  <c:v>3.0022482097325005</c:v>
                </c:pt>
                <c:pt idx="2104">
                  <c:v>3.0044890326723173</c:v>
                </c:pt>
                <c:pt idx="2105">
                  <c:v>3.0067891832190083</c:v>
                </c:pt>
                <c:pt idx="2106">
                  <c:v>3.0091351276684137</c:v>
                </c:pt>
                <c:pt idx="2107">
                  <c:v>3.0066163564540682</c:v>
                </c:pt>
                <c:pt idx="2108">
                  <c:v>3.0057661931057478</c:v>
                </c:pt>
                <c:pt idx="2109">
                  <c:v>3.0083249447870131</c:v>
                </c:pt>
                <c:pt idx="2110">
                  <c:v>2.9982286155668003</c:v>
                </c:pt>
                <c:pt idx="2111">
                  <c:v>2.9696900333455876</c:v>
                </c:pt>
                <c:pt idx="2112">
                  <c:v>2.9781396968573253</c:v>
                </c:pt>
                <c:pt idx="2113">
                  <c:v>3.0089416394144526</c:v>
                </c:pt>
                <c:pt idx="2114">
                  <c:v>2.9988172282648526</c:v>
                </c:pt>
                <c:pt idx="2115">
                  <c:v>2.9997257829102084</c:v>
                </c:pt>
                <c:pt idx="2116">
                  <c:v>3.0064667198721176</c:v>
                </c:pt>
                <c:pt idx="2117">
                  <c:v>3.0085701361756372</c:v>
                </c:pt>
                <c:pt idx="2118">
                  <c:v>3.0089811392114121</c:v>
                </c:pt>
                <c:pt idx="2119">
                  <c:v>3.0088633842213577</c:v>
                </c:pt>
                <c:pt idx="2120">
                  <c:v>2.9973758371183257</c:v>
                </c:pt>
                <c:pt idx="2121">
                  <c:v>3.0045089939378724</c:v>
                </c:pt>
                <c:pt idx="2122">
                  <c:v>2.9941361393588002</c:v>
                </c:pt>
                <c:pt idx="2123">
                  <c:v>3.0022482097325005</c:v>
                </c:pt>
                <c:pt idx="2124">
                  <c:v>3.0044890326723173</c:v>
                </c:pt>
                <c:pt idx="2125">
                  <c:v>3.0067891832190083</c:v>
                </c:pt>
                <c:pt idx="2126">
                  <c:v>3.0091351276684137</c:v>
                </c:pt>
                <c:pt idx="2127">
                  <c:v>3.0066163564540682</c:v>
                </c:pt>
                <c:pt idx="2128">
                  <c:v>3.0057661931057478</c:v>
                </c:pt>
                <c:pt idx="2129">
                  <c:v>3.0083249447870131</c:v>
                </c:pt>
                <c:pt idx="2130">
                  <c:v>2.9973758371183257</c:v>
                </c:pt>
                <c:pt idx="2131">
                  <c:v>3.0045089939378724</c:v>
                </c:pt>
                <c:pt idx="2132">
                  <c:v>2.9941361393588002</c:v>
                </c:pt>
                <c:pt idx="2133">
                  <c:v>3.0022482097325005</c:v>
                </c:pt>
                <c:pt idx="2134">
                  <c:v>3.0044890326723173</c:v>
                </c:pt>
                <c:pt idx="2135">
                  <c:v>3.0067891832190083</c:v>
                </c:pt>
                <c:pt idx="2136">
                  <c:v>3.0091351276684137</c:v>
                </c:pt>
                <c:pt idx="2137">
                  <c:v>3.0066163564540682</c:v>
                </c:pt>
                <c:pt idx="2138">
                  <c:v>3.0057661931057478</c:v>
                </c:pt>
                <c:pt idx="2139">
                  <c:v>3.0083249447870131</c:v>
                </c:pt>
                <c:pt idx="2140">
                  <c:v>3.0117828014182528</c:v>
                </c:pt>
                <c:pt idx="2141">
                  <c:v>3.0104272776761478</c:v>
                </c:pt>
                <c:pt idx="2142">
                  <c:v>3.0112757839299338</c:v>
                </c:pt>
                <c:pt idx="2143">
                  <c:v>3.010088054224592</c:v>
                </c:pt>
                <c:pt idx="2144">
                  <c:v>2.9990915033584526</c:v>
                </c:pt>
                <c:pt idx="2145">
                  <c:v>3.0138275705054931</c:v>
                </c:pt>
                <c:pt idx="2146">
                  <c:v>3.011003779378925</c:v>
                </c:pt>
                <c:pt idx="2147">
                  <c:v>3.0134524287312003</c:v>
                </c:pt>
                <c:pt idx="2148">
                  <c:v>3.0080570163200004</c:v>
                </c:pt>
                <c:pt idx="2149">
                  <c:v>3.0082130368059681</c:v>
                </c:pt>
                <c:pt idx="2150">
                  <c:v>3.0137572213024129</c:v>
                </c:pt>
                <c:pt idx="2151">
                  <c:v>3.0024304316425177</c:v>
                </c:pt>
                <c:pt idx="2152">
                  <c:v>3.0122781719336484</c:v>
                </c:pt>
                <c:pt idx="2153">
                  <c:v>3.0138428352842368</c:v>
                </c:pt>
                <c:pt idx="2154">
                  <c:v>3.004763672614609</c:v>
                </c:pt>
                <c:pt idx="2155">
                  <c:v>3.0025900111195081</c:v>
                </c:pt>
                <c:pt idx="2156">
                  <c:v>3.0135459682271519</c:v>
                </c:pt>
                <c:pt idx="2157">
                  <c:v>3.0074181856571522</c:v>
                </c:pt>
                <c:pt idx="2158">
                  <c:v>3.0103308514184128</c:v>
                </c:pt>
                <c:pt idx="2159">
                  <c:v>3.0104547573492</c:v>
                </c:pt>
                <c:pt idx="2160">
                  <c:v>2.9767053424259973</c:v>
                </c:pt>
                <c:pt idx="2161">
                  <c:v>2.9558355235803684</c:v>
                </c:pt>
                <c:pt idx="2162">
                  <c:v>2.9520961173275726</c:v>
                </c:pt>
                <c:pt idx="2163">
                  <c:v>2.9725685082558924</c:v>
                </c:pt>
                <c:pt idx="2164">
                  <c:v>2.9656578321953737</c:v>
                </c:pt>
                <c:pt idx="2165">
                  <c:v>2.9517576402347334</c:v>
                </c:pt>
                <c:pt idx="2166">
                  <c:v>2.960457795656037</c:v>
                </c:pt>
                <c:pt idx="2167">
                  <c:v>2.9665507762512004</c:v>
                </c:pt>
                <c:pt idx="2168">
                  <c:v>2.9614907454945487</c:v>
                </c:pt>
                <c:pt idx="2169">
                  <c:v>2.9710116067207739</c:v>
                </c:pt>
                <c:pt idx="2170">
                  <c:v>2.9791634171220531</c:v>
                </c:pt>
                <c:pt idx="2171">
                  <c:v>2.9719887292660681</c:v>
                </c:pt>
                <c:pt idx="2172">
                  <c:v>2.9693484743843257</c:v>
                </c:pt>
                <c:pt idx="2173">
                  <c:v>2.9872010302649485</c:v>
                </c:pt>
                <c:pt idx="2174">
                  <c:v>2.9886278993023252</c:v>
                </c:pt>
                <c:pt idx="2175">
                  <c:v>2.9873368641488129</c:v>
                </c:pt>
                <c:pt idx="2176">
                  <c:v>2.9920817254881333</c:v>
                </c:pt>
                <c:pt idx="2177">
                  <c:v>2.9891394299639251</c:v>
                </c:pt>
                <c:pt idx="2178">
                  <c:v>2.9861046124471171</c:v>
                </c:pt>
                <c:pt idx="2179">
                  <c:v>2.9898330233612129</c:v>
                </c:pt>
                <c:pt idx="2180">
                  <c:v>3.0121236874068482</c:v>
                </c:pt>
                <c:pt idx="2181">
                  <c:v>3.0095203502958929</c:v>
                </c:pt>
                <c:pt idx="2182">
                  <c:v>3.0102076063142928</c:v>
                </c:pt>
                <c:pt idx="2183">
                  <c:v>3.0097080518959887</c:v>
                </c:pt>
                <c:pt idx="2184">
                  <c:v>3.0123831619598929</c:v>
                </c:pt>
                <c:pt idx="2185">
                  <c:v>3.0137306443349123</c:v>
                </c:pt>
                <c:pt idx="2186">
                  <c:v>3.0126846879660776</c:v>
                </c:pt>
                <c:pt idx="2187">
                  <c:v>3.012900873681728</c:v>
                </c:pt>
                <c:pt idx="2188">
                  <c:v>3.0127467962466086</c:v>
                </c:pt>
                <c:pt idx="2189">
                  <c:v>3.0131931475611684</c:v>
                </c:pt>
                <c:pt idx="2190">
                  <c:v>2.9998877256278376</c:v>
                </c:pt>
                <c:pt idx="2191">
                  <c:v>2.9931462810107727</c:v>
                </c:pt>
                <c:pt idx="2192">
                  <c:v>2.9720693161111731</c:v>
                </c:pt>
                <c:pt idx="2193">
                  <c:v>3.0130265247384771</c:v>
                </c:pt>
                <c:pt idx="2194">
                  <c:v>3.0125467411988001</c:v>
                </c:pt>
                <c:pt idx="2195">
                  <c:v>3.0135599861789255</c:v>
                </c:pt>
                <c:pt idx="2196">
                  <c:v>3.0131659305645178</c:v>
                </c:pt>
                <c:pt idx="2197">
                  <c:v>2.9944113292925003</c:v>
                </c:pt>
                <c:pt idx="2198">
                  <c:v>2.9973118579938083</c:v>
                </c:pt>
                <c:pt idx="2199">
                  <c:v>2.999646371572037</c:v>
                </c:pt>
                <c:pt idx="2200">
                  <c:v>3.0104028791302135</c:v>
                </c:pt>
                <c:pt idx="2201">
                  <c:v>2.9958047672168933</c:v>
                </c:pt>
                <c:pt idx="2202">
                  <c:v>3.0110182672781978</c:v>
                </c:pt>
                <c:pt idx="2203">
                  <c:v>3.0047877497884681</c:v>
                </c:pt>
                <c:pt idx="2204">
                  <c:v>2.9722377119110135</c:v>
                </c:pt>
                <c:pt idx="2205">
                  <c:v>2.9679092386691717</c:v>
                </c:pt>
                <c:pt idx="2206">
                  <c:v>2.9652201841621322</c:v>
                </c:pt>
                <c:pt idx="2207">
                  <c:v>2.966910730301012</c:v>
                </c:pt>
                <c:pt idx="2208">
                  <c:v>2.9804885723087997</c:v>
                </c:pt>
                <c:pt idx="2209">
                  <c:v>2.9894295570567175</c:v>
                </c:pt>
                <c:pt idx="2210">
                  <c:v>3.0010459308552324</c:v>
                </c:pt>
                <c:pt idx="2211">
                  <c:v>2.9876230425666086</c:v>
                </c:pt>
                <c:pt idx="2212">
                  <c:v>2.961435255157749</c:v>
                </c:pt>
                <c:pt idx="2213">
                  <c:v>2.9912582429903969</c:v>
                </c:pt>
                <c:pt idx="2214">
                  <c:v>2.9862033564622772</c:v>
                </c:pt>
                <c:pt idx="2215">
                  <c:v>2.987063626533077</c:v>
                </c:pt>
                <c:pt idx="2216">
                  <c:v>2.9875507163843724</c:v>
                </c:pt>
                <c:pt idx="2217">
                  <c:v>2.9929894887173005</c:v>
                </c:pt>
                <c:pt idx="2218">
                  <c:v>2.9914093763190928</c:v>
                </c:pt>
                <c:pt idx="2219">
                  <c:v>2.9843593351512934</c:v>
                </c:pt>
                <c:pt idx="2220">
                  <c:v>2.9827555859209971</c:v>
                </c:pt>
                <c:pt idx="2221">
                  <c:v>2.9500202560375173</c:v>
                </c:pt>
                <c:pt idx="2222">
                  <c:v>2.9974994385196685</c:v>
                </c:pt>
                <c:pt idx="2223">
                  <c:v>2.9949378692320519</c:v>
                </c:pt>
                <c:pt idx="2224">
                  <c:v>2.9614698406248485</c:v>
                </c:pt>
                <c:pt idx="2225">
                  <c:v>3.0064715977511329</c:v>
                </c:pt>
                <c:pt idx="2226">
                  <c:v>3.0123772736271572</c:v>
                </c:pt>
                <c:pt idx="2227">
                  <c:v>2.9809719901513252</c:v>
                </c:pt>
                <c:pt idx="2228">
                  <c:v>2.9286628518619082</c:v>
                </c:pt>
                <c:pt idx="2229">
                  <c:v>2.9431136142540772</c:v>
                </c:pt>
                <c:pt idx="2230">
                  <c:v>2.9689867844632518</c:v>
                </c:pt>
                <c:pt idx="2231">
                  <c:v>2.9293337418670085</c:v>
                </c:pt>
                <c:pt idx="2232">
                  <c:v>2.948782804301997</c:v>
                </c:pt>
                <c:pt idx="2233">
                  <c:v>2.9787504347700002</c:v>
                </c:pt>
                <c:pt idx="2234">
                  <c:v>2.9758570873805579</c:v>
                </c:pt>
                <c:pt idx="2235">
                  <c:v>2.9772616210693252</c:v>
                </c:pt>
                <c:pt idx="2236">
                  <c:v>2.9756557471927736</c:v>
                </c:pt>
                <c:pt idx="2237">
                  <c:v>2.9765453275748484</c:v>
                </c:pt>
                <c:pt idx="2238">
                  <c:v>2.9782106125999976</c:v>
                </c:pt>
                <c:pt idx="2239">
                  <c:v>2.9782023008957732</c:v>
                </c:pt>
                <c:pt idx="2240">
                  <c:v>2.9914535043294936</c:v>
                </c:pt>
                <c:pt idx="2241">
                  <c:v>2.9792071866287975</c:v>
                </c:pt>
                <c:pt idx="2242">
                  <c:v>2.987891407189172</c:v>
                </c:pt>
                <c:pt idx="2243">
                  <c:v>2.999312128969172</c:v>
                </c:pt>
                <c:pt idx="2244">
                  <c:v>3.0047336312906934</c:v>
                </c:pt>
                <c:pt idx="2245">
                  <c:v>2.9966608748499572</c:v>
                </c:pt>
                <c:pt idx="2246">
                  <c:v>2.9953716145262725</c:v>
                </c:pt>
                <c:pt idx="2247">
                  <c:v>2.997999530627717</c:v>
                </c:pt>
                <c:pt idx="2248">
                  <c:v>2.9906801794711728</c:v>
                </c:pt>
                <c:pt idx="2249">
                  <c:v>2.991653682101568</c:v>
                </c:pt>
                <c:pt idx="2250">
                  <c:v>2.985702585155813</c:v>
                </c:pt>
                <c:pt idx="2251">
                  <c:v>2.9798861481083248</c:v>
                </c:pt>
                <c:pt idx="2252">
                  <c:v>3.0005117101631571</c:v>
                </c:pt>
                <c:pt idx="2253">
                  <c:v>2.9841066627742538</c:v>
                </c:pt>
                <c:pt idx="2254">
                  <c:v>2.9805062472370136</c:v>
                </c:pt>
                <c:pt idx="2255">
                  <c:v>2.970714595489373</c:v>
                </c:pt>
                <c:pt idx="2256">
                  <c:v>2.9617879351981258</c:v>
                </c:pt>
                <c:pt idx="2257">
                  <c:v>2.951984977274333</c:v>
                </c:pt>
                <c:pt idx="2258">
                  <c:v>2.9718252802757124</c:v>
                </c:pt>
                <c:pt idx="2259">
                  <c:v>2.9807476893449487</c:v>
                </c:pt>
                <c:pt idx="2260">
                  <c:v>2.9833108467347969</c:v>
                </c:pt>
                <c:pt idx="2261">
                  <c:v>2.9679419819740684</c:v>
                </c:pt>
                <c:pt idx="2262">
                  <c:v>2.9712851523530377</c:v>
                </c:pt>
                <c:pt idx="2263">
                  <c:v>2.9916996738037973</c:v>
                </c:pt>
                <c:pt idx="2264">
                  <c:v>2.9872734954455975</c:v>
                </c:pt>
                <c:pt idx="2265">
                  <c:v>2.9707377905510279</c:v>
                </c:pt>
                <c:pt idx="2266">
                  <c:v>2.9694169437112135</c:v>
                </c:pt>
                <c:pt idx="2267">
                  <c:v>2.9695864018963252</c:v>
                </c:pt>
                <c:pt idx="2268">
                  <c:v>2.9779380986688002</c:v>
                </c:pt>
                <c:pt idx="2269">
                  <c:v>2.9889656755200003</c:v>
                </c:pt>
                <c:pt idx="2270">
                  <c:v>2.9652048018825483</c:v>
                </c:pt>
                <c:pt idx="2271">
                  <c:v>2.926809448659669</c:v>
                </c:pt>
                <c:pt idx="2272">
                  <c:v>2.9475014172955731</c:v>
                </c:pt>
                <c:pt idx="2273">
                  <c:v>2.9654046735710931</c:v>
                </c:pt>
                <c:pt idx="2274">
                  <c:v>2.9365970743423526</c:v>
                </c:pt>
                <c:pt idx="2275">
                  <c:v>2.9505122775739521</c:v>
                </c:pt>
                <c:pt idx="2276">
                  <c:v>2.9680011217228137</c:v>
                </c:pt>
                <c:pt idx="2277">
                  <c:v>2.9642430313352524</c:v>
                </c:pt>
                <c:pt idx="2278">
                  <c:v>2.9680415638486282</c:v>
                </c:pt>
                <c:pt idx="2279">
                  <c:v>2.9740589811136524</c:v>
                </c:pt>
                <c:pt idx="2280">
                  <c:v>3.0012461534237</c:v>
                </c:pt>
                <c:pt idx="2281">
                  <c:v>2.9861295916078281</c:v>
                </c:pt>
                <c:pt idx="2282">
                  <c:v>2.9586870259615972</c:v>
                </c:pt>
                <c:pt idx="2283">
                  <c:v>2.9930339609563972</c:v>
                </c:pt>
                <c:pt idx="2284">
                  <c:v>2.9983549964863254</c:v>
                </c:pt>
                <c:pt idx="2285">
                  <c:v>2.9924199564539569</c:v>
                </c:pt>
                <c:pt idx="2286">
                  <c:v>2.9862612902420476</c:v>
                </c:pt>
                <c:pt idx="2287">
                  <c:v>2.9860142896535335</c:v>
                </c:pt>
                <c:pt idx="2288">
                  <c:v>2.9893041142388008</c:v>
                </c:pt>
                <c:pt idx="2289">
                  <c:v>2.976473421768512</c:v>
                </c:pt>
                <c:pt idx="2290">
                  <c:v>2.9982286155668003</c:v>
                </c:pt>
                <c:pt idx="2291">
                  <c:v>2.9696900333455876</c:v>
                </c:pt>
                <c:pt idx="2292">
                  <c:v>2.9781396968573253</c:v>
                </c:pt>
                <c:pt idx="2293">
                  <c:v>3.0089416394144526</c:v>
                </c:pt>
                <c:pt idx="2294">
                  <c:v>2.9988172282648526</c:v>
                </c:pt>
                <c:pt idx="2295">
                  <c:v>2.9997257829102084</c:v>
                </c:pt>
                <c:pt idx="2296">
                  <c:v>3.0064667198721176</c:v>
                </c:pt>
                <c:pt idx="2297">
                  <c:v>3.0085701361756372</c:v>
                </c:pt>
                <c:pt idx="2298">
                  <c:v>3.0089811392114121</c:v>
                </c:pt>
                <c:pt idx="2299">
                  <c:v>3.0088633842213577</c:v>
                </c:pt>
                <c:pt idx="2300">
                  <c:v>3.0010459308552324</c:v>
                </c:pt>
                <c:pt idx="2301">
                  <c:v>2.9876230425666086</c:v>
                </c:pt>
                <c:pt idx="2302">
                  <c:v>2.961435255157749</c:v>
                </c:pt>
                <c:pt idx="2303">
                  <c:v>2.9912582429903969</c:v>
                </c:pt>
                <c:pt idx="2304">
                  <c:v>2.9862033564622772</c:v>
                </c:pt>
                <c:pt idx="2305">
                  <c:v>2.987063626533077</c:v>
                </c:pt>
                <c:pt idx="2306">
                  <c:v>2.9875507163843724</c:v>
                </c:pt>
                <c:pt idx="2307">
                  <c:v>2.9929894887173005</c:v>
                </c:pt>
                <c:pt idx="2308">
                  <c:v>2.9914093763190928</c:v>
                </c:pt>
                <c:pt idx="2309">
                  <c:v>2.9843593351512934</c:v>
                </c:pt>
                <c:pt idx="2310">
                  <c:v>3.0131966314947336</c:v>
                </c:pt>
                <c:pt idx="2311">
                  <c:v>3.0046487347253001</c:v>
                </c:pt>
                <c:pt idx="2312">
                  <c:v>3.0001841680013004</c:v>
                </c:pt>
                <c:pt idx="2313">
                  <c:v>3.0049063207547717</c:v>
                </c:pt>
                <c:pt idx="2314">
                  <c:v>2.998990618239572</c:v>
                </c:pt>
                <c:pt idx="2315">
                  <c:v>2.9955587768759253</c:v>
                </c:pt>
                <c:pt idx="2316">
                  <c:v>3.0023860031839522</c:v>
                </c:pt>
                <c:pt idx="2317">
                  <c:v>3.0047278163185971</c:v>
                </c:pt>
                <c:pt idx="2318">
                  <c:v>3.0095157665719254</c:v>
                </c:pt>
                <c:pt idx="2319">
                  <c:v>3.0039390856889732</c:v>
                </c:pt>
                <c:pt idx="2320">
                  <c:v>3.0025718335738536</c:v>
                </c:pt>
                <c:pt idx="2321">
                  <c:v>2.9891558251024528</c:v>
                </c:pt>
                <c:pt idx="2322">
                  <c:v>2.9402364286831251</c:v>
                </c:pt>
                <c:pt idx="2323">
                  <c:v>2.9658108292880132</c:v>
                </c:pt>
                <c:pt idx="2324">
                  <c:v>2.9613280872930776</c:v>
                </c:pt>
                <c:pt idx="2325">
                  <c:v>2.9271139071842933</c:v>
                </c:pt>
                <c:pt idx="2326">
                  <c:v>2.9452900606613279</c:v>
                </c:pt>
                <c:pt idx="2327">
                  <c:v>2.9558126255738135</c:v>
                </c:pt>
                <c:pt idx="2328">
                  <c:v>2.9374829385882117</c:v>
                </c:pt>
                <c:pt idx="2329">
                  <c:v>2.9456386789742726</c:v>
                </c:pt>
                <c:pt idx="2330">
                  <c:v>2.9928181221535888</c:v>
                </c:pt>
                <c:pt idx="2331">
                  <c:v>2.9757700185736327</c:v>
                </c:pt>
                <c:pt idx="2332">
                  <c:v>2.9622782015405336</c:v>
                </c:pt>
                <c:pt idx="2333">
                  <c:v>2.9741768528332688</c:v>
                </c:pt>
                <c:pt idx="2334">
                  <c:v>2.9907153439302538</c:v>
                </c:pt>
                <c:pt idx="2335">
                  <c:v>2.9609576294699522</c:v>
                </c:pt>
                <c:pt idx="2336">
                  <c:v>2.9887171185996686</c:v>
                </c:pt>
                <c:pt idx="2337">
                  <c:v>3.0068922267578886</c:v>
                </c:pt>
                <c:pt idx="2338">
                  <c:v>3.0048588821687332</c:v>
                </c:pt>
                <c:pt idx="2339">
                  <c:v>3.0127916656539684</c:v>
                </c:pt>
                <c:pt idx="2340">
                  <c:v>2.9791634171220531</c:v>
                </c:pt>
                <c:pt idx="2341">
                  <c:v>2.9719887292660681</c:v>
                </c:pt>
                <c:pt idx="2342">
                  <c:v>2.9693484743843257</c:v>
                </c:pt>
                <c:pt idx="2343">
                  <c:v>2.9872010302649485</c:v>
                </c:pt>
                <c:pt idx="2344">
                  <c:v>2.9886278993023252</c:v>
                </c:pt>
                <c:pt idx="2345">
                  <c:v>2.9873368641488129</c:v>
                </c:pt>
                <c:pt idx="2346">
                  <c:v>2.9920817254881333</c:v>
                </c:pt>
                <c:pt idx="2347">
                  <c:v>2.9891394299639251</c:v>
                </c:pt>
                <c:pt idx="2348">
                  <c:v>2.9861046124471171</c:v>
                </c:pt>
                <c:pt idx="2349">
                  <c:v>2.9898330233612129</c:v>
                </c:pt>
                <c:pt idx="2350">
                  <c:v>2.9530322203277</c:v>
                </c:pt>
                <c:pt idx="2351">
                  <c:v>2.9683541832702081</c:v>
                </c:pt>
                <c:pt idx="2352">
                  <c:v>2.9516891461697972</c:v>
                </c:pt>
                <c:pt idx="2353">
                  <c:v>2.9482939114786086</c:v>
                </c:pt>
                <c:pt idx="2354">
                  <c:v>2.9675675849979681</c:v>
                </c:pt>
                <c:pt idx="2355">
                  <c:v>2.9600153456469118</c:v>
                </c:pt>
                <c:pt idx="2356">
                  <c:v>2.9689455248407977</c:v>
                </c:pt>
                <c:pt idx="2357">
                  <c:v>3.002913064899392</c:v>
                </c:pt>
                <c:pt idx="2358">
                  <c:v>3.0036993992763086</c:v>
                </c:pt>
                <c:pt idx="2359">
                  <c:v>3.0032530950113281</c:v>
                </c:pt>
                <c:pt idx="2360">
                  <c:v>3.0131966314947336</c:v>
                </c:pt>
                <c:pt idx="2361">
                  <c:v>3.0046487347253001</c:v>
                </c:pt>
                <c:pt idx="2362">
                  <c:v>3.0001841680013004</c:v>
                </c:pt>
                <c:pt idx="2363">
                  <c:v>3.0049063207547717</c:v>
                </c:pt>
                <c:pt idx="2364">
                  <c:v>2.998990618239572</c:v>
                </c:pt>
                <c:pt idx="2365">
                  <c:v>2.9955587768759253</c:v>
                </c:pt>
                <c:pt idx="2366">
                  <c:v>3.0023860031839522</c:v>
                </c:pt>
                <c:pt idx="2367">
                  <c:v>3.0047278163185971</c:v>
                </c:pt>
                <c:pt idx="2368">
                  <c:v>3.0095157665719254</c:v>
                </c:pt>
                <c:pt idx="2369">
                  <c:v>3.0039390856889732</c:v>
                </c:pt>
                <c:pt idx="2370">
                  <c:v>2.9530322203277</c:v>
                </c:pt>
                <c:pt idx="2371">
                  <c:v>2.9683541832702081</c:v>
                </c:pt>
                <c:pt idx="2372">
                  <c:v>2.9516891461697972</c:v>
                </c:pt>
                <c:pt idx="2373">
                  <c:v>2.9482939114786086</c:v>
                </c:pt>
                <c:pt idx="2374">
                  <c:v>2.9675675849979681</c:v>
                </c:pt>
                <c:pt idx="2375">
                  <c:v>2.9600153456469118</c:v>
                </c:pt>
                <c:pt idx="2376">
                  <c:v>2.9689455248407977</c:v>
                </c:pt>
                <c:pt idx="2377">
                  <c:v>3.002913064899392</c:v>
                </c:pt>
                <c:pt idx="2378">
                  <c:v>3.0036993992763086</c:v>
                </c:pt>
                <c:pt idx="2379">
                  <c:v>3.0032530950113281</c:v>
                </c:pt>
                <c:pt idx="2380">
                  <c:v>3.0106750957314081</c:v>
                </c:pt>
                <c:pt idx="2381">
                  <c:v>3.0092710444485924</c:v>
                </c:pt>
                <c:pt idx="2382">
                  <c:v>2.9994031691600131</c:v>
                </c:pt>
                <c:pt idx="2383">
                  <c:v>3.0047624003348004</c:v>
                </c:pt>
                <c:pt idx="2384">
                  <c:v>3.004016917516112</c:v>
                </c:pt>
                <c:pt idx="2385">
                  <c:v>3.0071007413300008</c:v>
                </c:pt>
                <c:pt idx="2386">
                  <c:v>3.007656628265492</c:v>
                </c:pt>
                <c:pt idx="2387">
                  <c:v>3.0091307234132478</c:v>
                </c:pt>
                <c:pt idx="2388">
                  <c:v>3.0074372152248321</c:v>
                </c:pt>
                <c:pt idx="2389">
                  <c:v>3.0096657934267683</c:v>
                </c:pt>
                <c:pt idx="2390">
                  <c:v>3.011388066138557</c:v>
                </c:pt>
                <c:pt idx="2391">
                  <c:v>3.0131178132500005</c:v>
                </c:pt>
                <c:pt idx="2392">
                  <c:v>3.0120094475782926</c:v>
                </c:pt>
                <c:pt idx="2393">
                  <c:v>3.0055538617808009</c:v>
                </c:pt>
                <c:pt idx="2394">
                  <c:v>3.0013334253722119</c:v>
                </c:pt>
                <c:pt idx="2395">
                  <c:v>2.9994075688362534</c:v>
                </c:pt>
                <c:pt idx="2396">
                  <c:v>3.0079832522382532</c:v>
                </c:pt>
                <c:pt idx="2397">
                  <c:v>3.0094363147951881</c:v>
                </c:pt>
                <c:pt idx="2398">
                  <c:v>3.0117186856950777</c:v>
                </c:pt>
                <c:pt idx="2399">
                  <c:v>3.0077923319566922</c:v>
                </c:pt>
                <c:pt idx="2400">
                  <c:v>2.9928181221535888</c:v>
                </c:pt>
                <c:pt idx="2401">
                  <c:v>2.9757700185736327</c:v>
                </c:pt>
                <c:pt idx="2402">
                  <c:v>2.9622782015405336</c:v>
                </c:pt>
                <c:pt idx="2403">
                  <c:v>2.9741768528332688</c:v>
                </c:pt>
                <c:pt idx="2404">
                  <c:v>2.9907153439302538</c:v>
                </c:pt>
                <c:pt idx="2405">
                  <c:v>2.9609576294699522</c:v>
                </c:pt>
                <c:pt idx="2406">
                  <c:v>2.9887171185996686</c:v>
                </c:pt>
                <c:pt idx="2407">
                  <c:v>3.0068922267578886</c:v>
                </c:pt>
                <c:pt idx="2408">
                  <c:v>3.0048588821687332</c:v>
                </c:pt>
                <c:pt idx="2409">
                  <c:v>3.0127916656539684</c:v>
                </c:pt>
                <c:pt idx="2410">
                  <c:v>3.0138658784029251</c:v>
                </c:pt>
                <c:pt idx="2411">
                  <c:v>3.0137809635133253</c:v>
                </c:pt>
                <c:pt idx="2412">
                  <c:v>3.0112050811404321</c:v>
                </c:pt>
                <c:pt idx="2413">
                  <c:v>3.0139431615897125</c:v>
                </c:pt>
                <c:pt idx="2414">
                  <c:v>3.0125006375887997</c:v>
                </c:pt>
                <c:pt idx="2415">
                  <c:v>3.0134864483281252</c:v>
                </c:pt>
                <c:pt idx="2416">
                  <c:v>3.0135449461806925</c:v>
                </c:pt>
                <c:pt idx="2417">
                  <c:v>3.0136512136478721</c:v>
                </c:pt>
                <c:pt idx="2418">
                  <c:v>3.0135305116572528</c:v>
                </c:pt>
                <c:pt idx="2419">
                  <c:v>3.0138851006326535</c:v>
                </c:pt>
                <c:pt idx="2420">
                  <c:v>2.9611830897384483</c:v>
                </c:pt>
                <c:pt idx="2421">
                  <c:v>3.0065008791040526</c:v>
                </c:pt>
                <c:pt idx="2422">
                  <c:v>2.9064544202731248</c:v>
                </c:pt>
                <c:pt idx="2423">
                  <c:v>2.9985058774123252</c:v>
                </c:pt>
                <c:pt idx="2424">
                  <c:v>3.0001698566510728</c:v>
                </c:pt>
                <c:pt idx="2425">
                  <c:v>2.9977095365888</c:v>
                </c:pt>
                <c:pt idx="2426">
                  <c:v>2.9960403325836529</c:v>
                </c:pt>
                <c:pt idx="2427">
                  <c:v>3.0067707787774278</c:v>
                </c:pt>
                <c:pt idx="2428">
                  <c:v>3.0033088379939334</c:v>
                </c:pt>
                <c:pt idx="2429">
                  <c:v>3.0061847866146936</c:v>
                </c:pt>
                <c:pt idx="2430">
                  <c:v>2.9756042734301733</c:v>
                </c:pt>
                <c:pt idx="2431">
                  <c:v>2.9647804701462928</c:v>
                </c:pt>
                <c:pt idx="2432">
                  <c:v>2.9579996871539733</c:v>
                </c:pt>
                <c:pt idx="2433">
                  <c:v>2.9642062225448487</c:v>
                </c:pt>
                <c:pt idx="2434">
                  <c:v>2.9604004182090531</c:v>
                </c:pt>
                <c:pt idx="2435">
                  <c:v>2.9493281814126528</c:v>
                </c:pt>
                <c:pt idx="2436">
                  <c:v>2.9571069555390772</c:v>
                </c:pt>
                <c:pt idx="2437">
                  <c:v>2.9653092254597575</c:v>
                </c:pt>
                <c:pt idx="2438">
                  <c:v>2.9692618055085322</c:v>
                </c:pt>
                <c:pt idx="2439">
                  <c:v>2.9780678466333002</c:v>
                </c:pt>
                <c:pt idx="2440">
                  <c:v>3.0131966314947336</c:v>
                </c:pt>
                <c:pt idx="2441">
                  <c:v>3.0046487347253001</c:v>
                </c:pt>
                <c:pt idx="2442">
                  <c:v>3.0001841680013004</c:v>
                </c:pt>
                <c:pt idx="2443">
                  <c:v>3.0049063207547717</c:v>
                </c:pt>
                <c:pt idx="2444">
                  <c:v>2.998990618239572</c:v>
                </c:pt>
                <c:pt idx="2445">
                  <c:v>2.9955587768759253</c:v>
                </c:pt>
                <c:pt idx="2446">
                  <c:v>3.0023860031839522</c:v>
                </c:pt>
                <c:pt idx="2447">
                  <c:v>3.0047278163185971</c:v>
                </c:pt>
                <c:pt idx="2448">
                  <c:v>3.0095157665719254</c:v>
                </c:pt>
                <c:pt idx="2449">
                  <c:v>3.0039390856889732</c:v>
                </c:pt>
                <c:pt idx="2450">
                  <c:v>3.011388066138557</c:v>
                </c:pt>
                <c:pt idx="2451">
                  <c:v>3.0131178132500005</c:v>
                </c:pt>
                <c:pt idx="2452">
                  <c:v>3.0120094475782926</c:v>
                </c:pt>
                <c:pt idx="2453">
                  <c:v>3.0055538617808009</c:v>
                </c:pt>
                <c:pt idx="2454">
                  <c:v>3.0013334253722119</c:v>
                </c:pt>
                <c:pt idx="2455">
                  <c:v>2.9994075688362534</c:v>
                </c:pt>
                <c:pt idx="2456">
                  <c:v>3.0079832522382532</c:v>
                </c:pt>
                <c:pt idx="2457">
                  <c:v>3.0094363147951881</c:v>
                </c:pt>
                <c:pt idx="2458">
                  <c:v>3.0117186856950777</c:v>
                </c:pt>
                <c:pt idx="2459">
                  <c:v>3.0077923319566922</c:v>
                </c:pt>
                <c:pt idx="2460">
                  <c:v>2.9982286155668003</c:v>
                </c:pt>
                <c:pt idx="2461">
                  <c:v>2.9696900333455876</c:v>
                </c:pt>
                <c:pt idx="2462">
                  <c:v>2.9781396968573253</c:v>
                </c:pt>
                <c:pt idx="2463">
                  <c:v>3.0089416394144526</c:v>
                </c:pt>
                <c:pt idx="2464">
                  <c:v>2.9988172282648526</c:v>
                </c:pt>
                <c:pt idx="2465">
                  <c:v>2.9997257829102084</c:v>
                </c:pt>
                <c:pt idx="2466">
                  <c:v>3.0064667198721176</c:v>
                </c:pt>
                <c:pt idx="2467">
                  <c:v>3.0085701361756372</c:v>
                </c:pt>
                <c:pt idx="2468">
                  <c:v>3.0089811392114121</c:v>
                </c:pt>
                <c:pt idx="2469">
                  <c:v>3.0088633842213577</c:v>
                </c:pt>
                <c:pt idx="2470">
                  <c:v>2.9998877256278376</c:v>
                </c:pt>
                <c:pt idx="2471">
                  <c:v>2.9931462810107727</c:v>
                </c:pt>
                <c:pt idx="2472">
                  <c:v>2.9720693161111731</c:v>
                </c:pt>
                <c:pt idx="2473">
                  <c:v>3.0130265247384771</c:v>
                </c:pt>
                <c:pt idx="2474">
                  <c:v>3.0125467411988001</c:v>
                </c:pt>
                <c:pt idx="2475">
                  <c:v>3.0135599861789255</c:v>
                </c:pt>
                <c:pt idx="2476">
                  <c:v>3.0131659305645178</c:v>
                </c:pt>
                <c:pt idx="2477">
                  <c:v>2.9944113292925003</c:v>
                </c:pt>
                <c:pt idx="2478">
                  <c:v>2.9973118579938083</c:v>
                </c:pt>
                <c:pt idx="2479">
                  <c:v>2.999646371572037</c:v>
                </c:pt>
                <c:pt idx="2480">
                  <c:v>2.9922081370876539</c:v>
                </c:pt>
                <c:pt idx="2481">
                  <c:v>2.9505047562321924</c:v>
                </c:pt>
                <c:pt idx="2482">
                  <c:v>2.9537610160753256</c:v>
                </c:pt>
                <c:pt idx="2483">
                  <c:v>2.9899695089412774</c:v>
                </c:pt>
                <c:pt idx="2484">
                  <c:v>2.9913301613343335</c:v>
                </c:pt>
                <c:pt idx="2485">
                  <c:v>2.9889148419331253</c:v>
                </c:pt>
                <c:pt idx="2486">
                  <c:v>3.000515844992933</c:v>
                </c:pt>
                <c:pt idx="2487">
                  <c:v>3.0069197315859082</c:v>
                </c:pt>
                <c:pt idx="2488">
                  <c:v>3.006811563422672</c:v>
                </c:pt>
                <c:pt idx="2489">
                  <c:v>3.0101370950372486</c:v>
                </c:pt>
                <c:pt idx="2490">
                  <c:v>3.0127395237093002</c:v>
                </c:pt>
                <c:pt idx="2491">
                  <c:v>3.0136983891973919</c:v>
                </c:pt>
                <c:pt idx="2492">
                  <c:v>3.0137600288460682</c:v>
                </c:pt>
                <c:pt idx="2493">
                  <c:v>3.0135753085182082</c:v>
                </c:pt>
                <c:pt idx="2494">
                  <c:v>3.0099819262396679</c:v>
                </c:pt>
                <c:pt idx="2495">
                  <c:v>3.0137316523345734</c:v>
                </c:pt>
                <c:pt idx="2496">
                  <c:v>3.0134730347291976</c:v>
                </c:pt>
                <c:pt idx="2497">
                  <c:v>3.0135792902402936</c:v>
                </c:pt>
                <c:pt idx="2498">
                  <c:v>3.0133206956224132</c:v>
                </c:pt>
                <c:pt idx="2499">
                  <c:v>3.0133994147326373</c:v>
                </c:pt>
                <c:pt idx="2500">
                  <c:v>2.9973758371183257</c:v>
                </c:pt>
                <c:pt idx="2501">
                  <c:v>3.0045089939378724</c:v>
                </c:pt>
                <c:pt idx="2502">
                  <c:v>2.9941361393588002</c:v>
                </c:pt>
                <c:pt idx="2503">
                  <c:v>3.0022482097325005</c:v>
                </c:pt>
                <c:pt idx="2504">
                  <c:v>3.0044890326723173</c:v>
                </c:pt>
                <c:pt idx="2505">
                  <c:v>3.0067891832190083</c:v>
                </c:pt>
                <c:pt idx="2506">
                  <c:v>3.0091351276684137</c:v>
                </c:pt>
                <c:pt idx="2507">
                  <c:v>3.0066163564540682</c:v>
                </c:pt>
                <c:pt idx="2508">
                  <c:v>3.0057661931057478</c:v>
                </c:pt>
                <c:pt idx="2509">
                  <c:v>3.0083249447870131</c:v>
                </c:pt>
                <c:pt idx="2510">
                  <c:v>3.0100144526108932</c:v>
                </c:pt>
                <c:pt idx="2511">
                  <c:v>2.9975900172192533</c:v>
                </c:pt>
                <c:pt idx="2512">
                  <c:v>2.9945842966898124</c:v>
                </c:pt>
                <c:pt idx="2513">
                  <c:v>3.0032324947788682</c:v>
                </c:pt>
                <c:pt idx="2514">
                  <c:v>3.0019149120354083</c:v>
                </c:pt>
                <c:pt idx="2515">
                  <c:v>2.9982234664998773</c:v>
                </c:pt>
                <c:pt idx="2516">
                  <c:v>3.0016530829483257</c:v>
                </c:pt>
                <c:pt idx="2517">
                  <c:v>3.0026510271187998</c:v>
                </c:pt>
                <c:pt idx="2518">
                  <c:v>3.0085721443159259</c:v>
                </c:pt>
                <c:pt idx="2519">
                  <c:v>3.0107241133171998</c:v>
                </c:pt>
                <c:pt idx="2520">
                  <c:v>3.0138658784029251</c:v>
                </c:pt>
                <c:pt idx="2521">
                  <c:v>3.0137809635133253</c:v>
                </c:pt>
                <c:pt idx="2522">
                  <c:v>3.0112050811404321</c:v>
                </c:pt>
                <c:pt idx="2523">
                  <c:v>3.0139431615897125</c:v>
                </c:pt>
                <c:pt idx="2524">
                  <c:v>3.0125006375887997</c:v>
                </c:pt>
                <c:pt idx="2525">
                  <c:v>3.0134864483281252</c:v>
                </c:pt>
                <c:pt idx="2526">
                  <c:v>3.0135449461806925</c:v>
                </c:pt>
                <c:pt idx="2527">
                  <c:v>3.0136512136478721</c:v>
                </c:pt>
                <c:pt idx="2528">
                  <c:v>3.0135305116572528</c:v>
                </c:pt>
                <c:pt idx="2529">
                  <c:v>3.0138851006326535</c:v>
                </c:pt>
                <c:pt idx="2530">
                  <c:v>2.9982286155668003</c:v>
                </c:pt>
                <c:pt idx="2531">
                  <c:v>2.9696900333455876</c:v>
                </c:pt>
                <c:pt idx="2532">
                  <c:v>2.9781396968573253</c:v>
                </c:pt>
                <c:pt idx="2533">
                  <c:v>3.0089416394144526</c:v>
                </c:pt>
                <c:pt idx="2534">
                  <c:v>2.9988172282648526</c:v>
                </c:pt>
                <c:pt idx="2535">
                  <c:v>2.9997257829102084</c:v>
                </c:pt>
                <c:pt idx="2536">
                  <c:v>3.0064667198721176</c:v>
                </c:pt>
                <c:pt idx="2537">
                  <c:v>3.0085701361756372</c:v>
                </c:pt>
                <c:pt idx="2538">
                  <c:v>3.0089811392114121</c:v>
                </c:pt>
                <c:pt idx="2539">
                  <c:v>3.0088633842213577</c:v>
                </c:pt>
                <c:pt idx="2540">
                  <c:v>3.0108350218406934</c:v>
                </c:pt>
                <c:pt idx="2541">
                  <c:v>2.9956051525967999</c:v>
                </c:pt>
                <c:pt idx="2542">
                  <c:v>2.9364149471526924</c:v>
                </c:pt>
                <c:pt idx="2543">
                  <c:v>2.9726090800484135</c:v>
                </c:pt>
                <c:pt idx="2544">
                  <c:v>2.9593871689043247</c:v>
                </c:pt>
                <c:pt idx="2545">
                  <c:v>2.9254311263429118</c:v>
                </c:pt>
                <c:pt idx="2546">
                  <c:v>2.9423142947792007</c:v>
                </c:pt>
                <c:pt idx="2547">
                  <c:v>2.9604619202738722</c:v>
                </c:pt>
                <c:pt idx="2548">
                  <c:v>2.9308010928981121</c:v>
                </c:pt>
                <c:pt idx="2549">
                  <c:v>2.973334381815572</c:v>
                </c:pt>
                <c:pt idx="2550">
                  <c:v>2.9689867844632518</c:v>
                </c:pt>
                <c:pt idx="2551">
                  <c:v>2.9293337418670085</c:v>
                </c:pt>
                <c:pt idx="2552">
                  <c:v>2.948782804301997</c:v>
                </c:pt>
                <c:pt idx="2553">
                  <c:v>2.9787504347700002</c:v>
                </c:pt>
                <c:pt idx="2554">
                  <c:v>2.9758570873805579</c:v>
                </c:pt>
                <c:pt idx="2555">
                  <c:v>2.9772616210693252</c:v>
                </c:pt>
                <c:pt idx="2556">
                  <c:v>2.9756557471927736</c:v>
                </c:pt>
                <c:pt idx="2557">
                  <c:v>2.9765453275748484</c:v>
                </c:pt>
                <c:pt idx="2558">
                  <c:v>2.9782106125999976</c:v>
                </c:pt>
                <c:pt idx="2559">
                  <c:v>2.9782023008957732</c:v>
                </c:pt>
                <c:pt idx="2560">
                  <c:v>2.9558304244146769</c:v>
                </c:pt>
                <c:pt idx="2561">
                  <c:v>2.9276969886779725</c:v>
                </c:pt>
                <c:pt idx="2562">
                  <c:v>2.9229880983552006</c:v>
                </c:pt>
                <c:pt idx="2563">
                  <c:v>2.9660278860083258</c:v>
                </c:pt>
                <c:pt idx="2564">
                  <c:v>2.9681815957982369</c:v>
                </c:pt>
                <c:pt idx="2565">
                  <c:v>2.9647207660513257</c:v>
                </c:pt>
                <c:pt idx="2566">
                  <c:v>2.9744319456194939</c:v>
                </c:pt>
                <c:pt idx="2567">
                  <c:v>2.9671326492936316</c:v>
                </c:pt>
                <c:pt idx="2568">
                  <c:v>2.9677126234460935</c:v>
                </c:pt>
                <c:pt idx="2569">
                  <c:v>2.9681713027013337</c:v>
                </c:pt>
                <c:pt idx="2570">
                  <c:v>2.9973758371183257</c:v>
                </c:pt>
                <c:pt idx="2571">
                  <c:v>3.0045089939378724</c:v>
                </c:pt>
                <c:pt idx="2572">
                  <c:v>2.9941361393588002</c:v>
                </c:pt>
                <c:pt idx="2573">
                  <c:v>3.0022482097325005</c:v>
                </c:pt>
                <c:pt idx="2574">
                  <c:v>3.0044890326723173</c:v>
                </c:pt>
                <c:pt idx="2575">
                  <c:v>3.0067891832190083</c:v>
                </c:pt>
                <c:pt idx="2576">
                  <c:v>3.0091351276684137</c:v>
                </c:pt>
                <c:pt idx="2577">
                  <c:v>3.0066163564540682</c:v>
                </c:pt>
                <c:pt idx="2578">
                  <c:v>3.0057661931057478</c:v>
                </c:pt>
                <c:pt idx="2579">
                  <c:v>3.0083249447870131</c:v>
                </c:pt>
                <c:pt idx="2580">
                  <c:v>2.9623246696415522</c:v>
                </c:pt>
                <c:pt idx="2581">
                  <c:v>3.0003075007493001</c:v>
                </c:pt>
                <c:pt idx="2582">
                  <c:v>2.9870444449235336</c:v>
                </c:pt>
                <c:pt idx="2583">
                  <c:v>2.9880738011513253</c:v>
                </c:pt>
                <c:pt idx="2584">
                  <c:v>2.9779659552325324</c:v>
                </c:pt>
                <c:pt idx="2585">
                  <c:v>2.9811172690850118</c:v>
                </c:pt>
                <c:pt idx="2586">
                  <c:v>2.9867215545659249</c:v>
                </c:pt>
                <c:pt idx="2587">
                  <c:v>2.9705935181453</c:v>
                </c:pt>
                <c:pt idx="2588">
                  <c:v>2.9810883291743968</c:v>
                </c:pt>
                <c:pt idx="2589">
                  <c:v>2.9843875099534278</c:v>
                </c:pt>
                <c:pt idx="2590">
                  <c:v>3.0071260547787086</c:v>
                </c:pt>
                <c:pt idx="2591">
                  <c:v>3.0047345073604372</c:v>
                </c:pt>
                <c:pt idx="2592">
                  <c:v>3.0026663656071686</c:v>
                </c:pt>
                <c:pt idx="2593">
                  <c:v>3.0086068925585971</c:v>
                </c:pt>
                <c:pt idx="2594">
                  <c:v>3.010324008645437</c:v>
                </c:pt>
                <c:pt idx="2595">
                  <c:v>3.0077514439893327</c:v>
                </c:pt>
                <c:pt idx="2596">
                  <c:v>3.0107670754169975</c:v>
                </c:pt>
                <c:pt idx="2597">
                  <c:v>3.0121027124012936</c:v>
                </c:pt>
                <c:pt idx="2598">
                  <c:v>3.0119987364499252</c:v>
                </c:pt>
                <c:pt idx="2599">
                  <c:v>3.0112837828190724</c:v>
                </c:pt>
                <c:pt idx="2600">
                  <c:v>2.9651317029072004</c:v>
                </c:pt>
                <c:pt idx="2601">
                  <c:v>2.9271504455048527</c:v>
                </c:pt>
                <c:pt idx="2602">
                  <c:v>2.9379160669114874</c:v>
                </c:pt>
                <c:pt idx="2603">
                  <c:v>2.9793598543942923</c:v>
                </c:pt>
                <c:pt idx="2604">
                  <c:v>2.976699499149392</c:v>
                </c:pt>
                <c:pt idx="2605">
                  <c:v>2.9590934271239333</c:v>
                </c:pt>
                <c:pt idx="2606">
                  <c:v>2.9591302365214922</c:v>
                </c:pt>
                <c:pt idx="2607">
                  <c:v>2.9595348083251998</c:v>
                </c:pt>
                <c:pt idx="2608">
                  <c:v>2.9750171242728771</c:v>
                </c:pt>
                <c:pt idx="2609">
                  <c:v>2.9831721723598772</c:v>
                </c:pt>
                <c:pt idx="2610">
                  <c:v>3.0139248990728476</c:v>
                </c:pt>
                <c:pt idx="2611">
                  <c:v>3.0137507069606371</c:v>
                </c:pt>
                <c:pt idx="2612">
                  <c:v>3.013905205756628</c:v>
                </c:pt>
                <c:pt idx="2613">
                  <c:v>3.0131577278332999</c:v>
                </c:pt>
                <c:pt idx="2614">
                  <c:v>3.0008169678123719</c:v>
                </c:pt>
                <c:pt idx="2615">
                  <c:v>2.9989504632756532</c:v>
                </c:pt>
                <c:pt idx="2616">
                  <c:v>3.0025101164622918</c:v>
                </c:pt>
                <c:pt idx="2617">
                  <c:v>3.001486058762612</c:v>
                </c:pt>
                <c:pt idx="2618">
                  <c:v>2.9918021945573003</c:v>
                </c:pt>
                <c:pt idx="2619">
                  <c:v>2.9989669175800131</c:v>
                </c:pt>
                <c:pt idx="2620">
                  <c:v>3.0083370728853334</c:v>
                </c:pt>
                <c:pt idx="2621">
                  <c:v>3.0077743168187334</c:v>
                </c:pt>
                <c:pt idx="2622">
                  <c:v>3.0063711407438878</c:v>
                </c:pt>
                <c:pt idx="2623">
                  <c:v>2.9312749508001481</c:v>
                </c:pt>
                <c:pt idx="2624">
                  <c:v>2.914447266227453</c:v>
                </c:pt>
                <c:pt idx="2625">
                  <c:v>2.8774099373310777</c:v>
                </c:pt>
                <c:pt idx="2626">
                  <c:v>2.863897649680653</c:v>
                </c:pt>
                <c:pt idx="2627">
                  <c:v>2.909853870359508</c:v>
                </c:pt>
                <c:pt idx="2628">
                  <c:v>2.8874679779864518</c:v>
                </c:pt>
                <c:pt idx="2629">
                  <c:v>2.8862689451909125</c:v>
                </c:pt>
                <c:pt idx="2630">
                  <c:v>2.9558304244146769</c:v>
                </c:pt>
                <c:pt idx="2631">
                  <c:v>2.9276969886779725</c:v>
                </c:pt>
                <c:pt idx="2632">
                  <c:v>2.9229880983552006</c:v>
                </c:pt>
                <c:pt idx="2633">
                  <c:v>2.9660278860083258</c:v>
                </c:pt>
                <c:pt idx="2634">
                  <c:v>2.9681815957982369</c:v>
                </c:pt>
                <c:pt idx="2635">
                  <c:v>2.9647207660513257</c:v>
                </c:pt>
                <c:pt idx="2636">
                  <c:v>2.9744319456194939</c:v>
                </c:pt>
                <c:pt idx="2637">
                  <c:v>2.9671326492936316</c:v>
                </c:pt>
                <c:pt idx="2638">
                  <c:v>2.9677126234460935</c:v>
                </c:pt>
                <c:pt idx="2639">
                  <c:v>2.9681713027013337</c:v>
                </c:pt>
                <c:pt idx="2640">
                  <c:v>3.0138946182640525</c:v>
                </c:pt>
                <c:pt idx="2641">
                  <c:v>3.0134726441791999</c:v>
                </c:pt>
                <c:pt idx="2642">
                  <c:v>3.0139020284133329</c:v>
                </c:pt>
                <c:pt idx="2643">
                  <c:v>3.0139056284479255</c:v>
                </c:pt>
                <c:pt idx="2644">
                  <c:v>3.0128672669813006</c:v>
                </c:pt>
                <c:pt idx="2645">
                  <c:v>3.0135276665728523</c:v>
                </c:pt>
                <c:pt idx="2646">
                  <c:v>3.0139498353708323</c:v>
                </c:pt>
                <c:pt idx="2647">
                  <c:v>3.0139513115591878</c:v>
                </c:pt>
                <c:pt idx="2648">
                  <c:v>3.0139376994972773</c:v>
                </c:pt>
                <c:pt idx="2649">
                  <c:v>3.0129343091971967</c:v>
                </c:pt>
                <c:pt idx="2650">
                  <c:v>2.9887688077075967</c:v>
                </c:pt>
                <c:pt idx="2651">
                  <c:v>3.0125942276397577</c:v>
                </c:pt>
                <c:pt idx="2652">
                  <c:v>2.9948493508469283</c:v>
                </c:pt>
                <c:pt idx="2653">
                  <c:v>3.0029080965652999</c:v>
                </c:pt>
                <c:pt idx="2654">
                  <c:v>3.0137917704835733</c:v>
                </c:pt>
                <c:pt idx="2655">
                  <c:v>3.0063005218873249</c:v>
                </c:pt>
                <c:pt idx="2656">
                  <c:v>3.0096365503382936</c:v>
                </c:pt>
                <c:pt idx="2657">
                  <c:v>2.9995564448981251</c:v>
                </c:pt>
                <c:pt idx="2658">
                  <c:v>3.006687341059326</c:v>
                </c:pt>
                <c:pt idx="2659">
                  <c:v>3.0032862335293253</c:v>
                </c:pt>
                <c:pt idx="2660">
                  <c:v>3.0048688462603255</c:v>
                </c:pt>
                <c:pt idx="2661">
                  <c:v>2.9982354276829977</c:v>
                </c:pt>
                <c:pt idx="2662">
                  <c:v>2.9782002620282935</c:v>
                </c:pt>
                <c:pt idx="2663">
                  <c:v>2.9921099916381317</c:v>
                </c:pt>
                <c:pt idx="2664">
                  <c:v>2.9988610260523254</c:v>
                </c:pt>
                <c:pt idx="2665">
                  <c:v>2.9969180913053255</c:v>
                </c:pt>
                <c:pt idx="2666">
                  <c:v>2.9910352740173569</c:v>
                </c:pt>
                <c:pt idx="2667">
                  <c:v>2.9967672767779256</c:v>
                </c:pt>
                <c:pt idx="2668">
                  <c:v>2.9922041616894082</c:v>
                </c:pt>
                <c:pt idx="2669">
                  <c:v>2.9884429608763683</c:v>
                </c:pt>
                <c:pt idx="2670">
                  <c:v>2.9530322203277</c:v>
                </c:pt>
                <c:pt idx="2671">
                  <c:v>2.9683541832702081</c:v>
                </c:pt>
                <c:pt idx="2672">
                  <c:v>2.9516891461697972</c:v>
                </c:pt>
                <c:pt idx="2673">
                  <c:v>2.9482939114786086</c:v>
                </c:pt>
                <c:pt idx="2674">
                  <c:v>2.9675675849979681</c:v>
                </c:pt>
                <c:pt idx="2675">
                  <c:v>2.9600153456469118</c:v>
                </c:pt>
                <c:pt idx="2676">
                  <c:v>2.9689455248407977</c:v>
                </c:pt>
                <c:pt idx="2677">
                  <c:v>3.002913064899392</c:v>
                </c:pt>
                <c:pt idx="2678">
                  <c:v>3.0036993992763086</c:v>
                </c:pt>
                <c:pt idx="2679">
                  <c:v>3.0032530950113281</c:v>
                </c:pt>
                <c:pt idx="2680">
                  <c:v>2.9950251576818725</c:v>
                </c:pt>
                <c:pt idx="2681">
                  <c:v>2.9870326060505334</c:v>
                </c:pt>
                <c:pt idx="2682">
                  <c:v>2.9708875891431172</c:v>
                </c:pt>
                <c:pt idx="2683">
                  <c:v>2.9946261204760369</c:v>
                </c:pt>
                <c:pt idx="2684">
                  <c:v>2.9828739274017488</c:v>
                </c:pt>
                <c:pt idx="2685">
                  <c:v>2.9701747057704484</c:v>
                </c:pt>
                <c:pt idx="2686">
                  <c:v>2.9680364984479253</c:v>
                </c:pt>
                <c:pt idx="2687">
                  <c:v>2.9629040852455883</c:v>
                </c:pt>
                <c:pt idx="2688">
                  <c:v>2.9641857776105334</c:v>
                </c:pt>
                <c:pt idx="2689">
                  <c:v>2.9814500964755726</c:v>
                </c:pt>
                <c:pt idx="2690">
                  <c:v>2.9756042734301733</c:v>
                </c:pt>
                <c:pt idx="2691">
                  <c:v>2.9647804701462928</c:v>
                </c:pt>
                <c:pt idx="2692">
                  <c:v>2.9579996871539733</c:v>
                </c:pt>
                <c:pt idx="2693">
                  <c:v>2.9642062225448487</c:v>
                </c:pt>
                <c:pt idx="2694">
                  <c:v>2.9604004182090531</c:v>
                </c:pt>
                <c:pt idx="2695">
                  <c:v>2.9493281814126528</c:v>
                </c:pt>
                <c:pt idx="2696">
                  <c:v>2.9571069555390772</c:v>
                </c:pt>
                <c:pt idx="2697">
                  <c:v>2.9653092254597575</c:v>
                </c:pt>
                <c:pt idx="2698">
                  <c:v>2.9692618055085322</c:v>
                </c:pt>
                <c:pt idx="2699">
                  <c:v>2.9780678466333002</c:v>
                </c:pt>
                <c:pt idx="2700">
                  <c:v>3.0053813348988685</c:v>
                </c:pt>
                <c:pt idx="2701">
                  <c:v>2.9960057903933572</c:v>
                </c:pt>
                <c:pt idx="2702">
                  <c:v>2.9846059603330368</c:v>
                </c:pt>
                <c:pt idx="2703">
                  <c:v>2.9856886419074136</c:v>
                </c:pt>
                <c:pt idx="2704">
                  <c:v>3.002386583041893</c:v>
                </c:pt>
                <c:pt idx="2705">
                  <c:v>2.9906988401838084</c:v>
                </c:pt>
                <c:pt idx="2706">
                  <c:v>2.9830691272785921</c:v>
                </c:pt>
                <c:pt idx="2707">
                  <c:v>2.9676336636991882</c:v>
                </c:pt>
                <c:pt idx="2708">
                  <c:v>2.9269432118063969</c:v>
                </c:pt>
                <c:pt idx="2709">
                  <c:v>2.9177837636770088</c:v>
                </c:pt>
                <c:pt idx="2710">
                  <c:v>2.9982286155668003</c:v>
                </c:pt>
                <c:pt idx="2711">
                  <c:v>2.9696900333455876</c:v>
                </c:pt>
                <c:pt idx="2712">
                  <c:v>2.9781396968573253</c:v>
                </c:pt>
                <c:pt idx="2713">
                  <c:v>3.0089416394144526</c:v>
                </c:pt>
                <c:pt idx="2714">
                  <c:v>2.9988172282648526</c:v>
                </c:pt>
                <c:pt idx="2715">
                  <c:v>2.9997257829102084</c:v>
                </c:pt>
                <c:pt idx="2716">
                  <c:v>3.0064667198721176</c:v>
                </c:pt>
                <c:pt idx="2717">
                  <c:v>3.0085701361756372</c:v>
                </c:pt>
                <c:pt idx="2718">
                  <c:v>3.0089811392114121</c:v>
                </c:pt>
                <c:pt idx="2719">
                  <c:v>3.0088633842213577</c:v>
                </c:pt>
                <c:pt idx="2720">
                  <c:v>2.9998877256278376</c:v>
                </c:pt>
                <c:pt idx="2721">
                  <c:v>2.9931462810107727</c:v>
                </c:pt>
                <c:pt idx="2722">
                  <c:v>2.9720693161111731</c:v>
                </c:pt>
                <c:pt idx="2723">
                  <c:v>3.0130265247384771</c:v>
                </c:pt>
                <c:pt idx="2724">
                  <c:v>3.0125467411988001</c:v>
                </c:pt>
                <c:pt idx="2725">
                  <c:v>3.0135599861789255</c:v>
                </c:pt>
                <c:pt idx="2726">
                  <c:v>3.0131659305645178</c:v>
                </c:pt>
                <c:pt idx="2727">
                  <c:v>2.9944113292925003</c:v>
                </c:pt>
                <c:pt idx="2728">
                  <c:v>2.9973118579938083</c:v>
                </c:pt>
                <c:pt idx="2729">
                  <c:v>2.999646371572037</c:v>
                </c:pt>
                <c:pt idx="2730">
                  <c:v>2.9982286155668003</c:v>
                </c:pt>
                <c:pt idx="2731">
                  <c:v>2.9696900333455876</c:v>
                </c:pt>
                <c:pt idx="2732">
                  <c:v>2.9781396968573253</c:v>
                </c:pt>
                <c:pt idx="2733">
                  <c:v>3.0089416394144526</c:v>
                </c:pt>
                <c:pt idx="2734">
                  <c:v>2.9988172282648526</c:v>
                </c:pt>
                <c:pt idx="2735">
                  <c:v>2.9997257829102084</c:v>
                </c:pt>
                <c:pt idx="2736">
                  <c:v>3.0064667198721176</c:v>
                </c:pt>
                <c:pt idx="2737">
                  <c:v>3.0085701361756372</c:v>
                </c:pt>
                <c:pt idx="2738">
                  <c:v>3.0089811392114121</c:v>
                </c:pt>
                <c:pt idx="2739">
                  <c:v>3.0088633842213577</c:v>
                </c:pt>
                <c:pt idx="2740">
                  <c:v>2.9823318552272005</c:v>
                </c:pt>
                <c:pt idx="2741">
                  <c:v>2.9923059395119882</c:v>
                </c:pt>
                <c:pt idx="2742">
                  <c:v>2.9860731823013333</c:v>
                </c:pt>
                <c:pt idx="2743">
                  <c:v>2.9910073262600525</c:v>
                </c:pt>
                <c:pt idx="2744">
                  <c:v>3.0138247342914535</c:v>
                </c:pt>
                <c:pt idx="2745">
                  <c:v>2.9828417488342285</c:v>
                </c:pt>
                <c:pt idx="2746">
                  <c:v>2.9804814403293323</c:v>
                </c:pt>
                <c:pt idx="2747">
                  <c:v>2.9722192439503248</c:v>
                </c:pt>
                <c:pt idx="2748">
                  <c:v>3.013637446613108</c:v>
                </c:pt>
                <c:pt idx="2749">
                  <c:v>3.006192022679925</c:v>
                </c:pt>
                <c:pt idx="2750">
                  <c:v>3.0071260547787086</c:v>
                </c:pt>
                <c:pt idx="2751">
                  <c:v>3.0047345073604372</c:v>
                </c:pt>
                <c:pt idx="2752">
                  <c:v>3.0026663656071686</c:v>
                </c:pt>
                <c:pt idx="2753">
                  <c:v>3.0086068925585971</c:v>
                </c:pt>
                <c:pt idx="2754">
                  <c:v>3.010324008645437</c:v>
                </c:pt>
                <c:pt idx="2755">
                  <c:v>3.0077514439893327</c:v>
                </c:pt>
                <c:pt idx="2756">
                  <c:v>3.0107670754169975</c:v>
                </c:pt>
                <c:pt idx="2757">
                  <c:v>3.0121027124012936</c:v>
                </c:pt>
                <c:pt idx="2758">
                  <c:v>3.0119987364499252</c:v>
                </c:pt>
                <c:pt idx="2759">
                  <c:v>3.0112837828190724</c:v>
                </c:pt>
                <c:pt idx="2760">
                  <c:v>2.9652048018825483</c:v>
                </c:pt>
                <c:pt idx="2761">
                  <c:v>2.926809448659669</c:v>
                </c:pt>
                <c:pt idx="2762">
                  <c:v>2.9475014172955731</c:v>
                </c:pt>
                <c:pt idx="2763">
                  <c:v>2.9654046735710931</c:v>
                </c:pt>
                <c:pt idx="2764">
                  <c:v>2.9365970743423526</c:v>
                </c:pt>
                <c:pt idx="2765">
                  <c:v>2.9505122775739521</c:v>
                </c:pt>
                <c:pt idx="2766">
                  <c:v>2.9680011217228137</c:v>
                </c:pt>
                <c:pt idx="2767">
                  <c:v>2.9642430313352524</c:v>
                </c:pt>
                <c:pt idx="2768">
                  <c:v>2.9680415638486282</c:v>
                </c:pt>
                <c:pt idx="2769">
                  <c:v>2.9740589811136524</c:v>
                </c:pt>
                <c:pt idx="2770">
                  <c:v>3.0138946182640525</c:v>
                </c:pt>
                <c:pt idx="2771">
                  <c:v>3.0134726441791999</c:v>
                </c:pt>
                <c:pt idx="2772">
                  <c:v>3.0139020284133329</c:v>
                </c:pt>
                <c:pt idx="2773">
                  <c:v>3.0139056284479255</c:v>
                </c:pt>
                <c:pt idx="2774">
                  <c:v>3.0128672669813006</c:v>
                </c:pt>
                <c:pt idx="2775">
                  <c:v>3.0135276665728523</c:v>
                </c:pt>
                <c:pt idx="2776">
                  <c:v>3.0139498353708323</c:v>
                </c:pt>
                <c:pt idx="2777">
                  <c:v>3.0139513115591878</c:v>
                </c:pt>
                <c:pt idx="2778">
                  <c:v>3.0139376994972773</c:v>
                </c:pt>
                <c:pt idx="2779">
                  <c:v>3.0129343091971967</c:v>
                </c:pt>
                <c:pt idx="2780">
                  <c:v>2.9922081370876539</c:v>
                </c:pt>
                <c:pt idx="2781">
                  <c:v>2.9505047562321924</c:v>
                </c:pt>
                <c:pt idx="2782">
                  <c:v>2.9537610160753256</c:v>
                </c:pt>
                <c:pt idx="2783">
                  <c:v>2.9899695089412774</c:v>
                </c:pt>
                <c:pt idx="2784">
                  <c:v>2.9913301613343335</c:v>
                </c:pt>
                <c:pt idx="2785">
                  <c:v>2.9889148419331253</c:v>
                </c:pt>
                <c:pt idx="2786">
                  <c:v>3.000515844992933</c:v>
                </c:pt>
                <c:pt idx="2787">
                  <c:v>3.0069197315859082</c:v>
                </c:pt>
                <c:pt idx="2788">
                  <c:v>3.006811563422672</c:v>
                </c:pt>
                <c:pt idx="2789">
                  <c:v>3.0101370950372486</c:v>
                </c:pt>
                <c:pt idx="2790">
                  <c:v>2.983689504729838</c:v>
                </c:pt>
                <c:pt idx="2791">
                  <c:v>2.9705121296034083</c:v>
                </c:pt>
                <c:pt idx="2792">
                  <c:v>2.9775398529181327</c:v>
                </c:pt>
                <c:pt idx="2793">
                  <c:v>2.9921406896581257</c:v>
                </c:pt>
                <c:pt idx="2794">
                  <c:v>2.9784117583097478</c:v>
                </c:pt>
                <c:pt idx="2795">
                  <c:v>2.9899090965644368</c:v>
                </c:pt>
                <c:pt idx="2796">
                  <c:v>2.9905722436637339</c:v>
                </c:pt>
                <c:pt idx="2797">
                  <c:v>2.9856509779539335</c:v>
                </c:pt>
                <c:pt idx="2798">
                  <c:v>3.0016998168228679</c:v>
                </c:pt>
                <c:pt idx="2799">
                  <c:v>2.9881673886154778</c:v>
                </c:pt>
                <c:pt idx="2800">
                  <c:v>2.9982286155668003</c:v>
                </c:pt>
                <c:pt idx="2801">
                  <c:v>2.9696900333455876</c:v>
                </c:pt>
                <c:pt idx="2802">
                  <c:v>2.9781396968573253</c:v>
                </c:pt>
                <c:pt idx="2803">
                  <c:v>3.0089416394144526</c:v>
                </c:pt>
                <c:pt idx="2804">
                  <c:v>2.9988172282648526</c:v>
                </c:pt>
                <c:pt idx="2805">
                  <c:v>2.9997257829102084</c:v>
                </c:pt>
                <c:pt idx="2806">
                  <c:v>3.0064667198721176</c:v>
                </c:pt>
                <c:pt idx="2807">
                  <c:v>3.0085701361756372</c:v>
                </c:pt>
                <c:pt idx="2808">
                  <c:v>3.0089811392114121</c:v>
                </c:pt>
                <c:pt idx="2809">
                  <c:v>3.0088633842213577</c:v>
                </c:pt>
                <c:pt idx="2810">
                  <c:v>2.9982286155668003</c:v>
                </c:pt>
                <c:pt idx="2811">
                  <c:v>2.9696900333455876</c:v>
                </c:pt>
                <c:pt idx="2812">
                  <c:v>2.9781396968573253</c:v>
                </c:pt>
                <c:pt idx="2813">
                  <c:v>3.0089416394144526</c:v>
                </c:pt>
                <c:pt idx="2814">
                  <c:v>2.9988172282648526</c:v>
                </c:pt>
                <c:pt idx="2815">
                  <c:v>2.9997257829102084</c:v>
                </c:pt>
                <c:pt idx="2816">
                  <c:v>3.0064667198721176</c:v>
                </c:pt>
                <c:pt idx="2817">
                  <c:v>3.0085701361756372</c:v>
                </c:pt>
                <c:pt idx="2818">
                  <c:v>3.0089811392114121</c:v>
                </c:pt>
                <c:pt idx="2819">
                  <c:v>3.0088633842213577</c:v>
                </c:pt>
                <c:pt idx="2820">
                  <c:v>2.9530322203277</c:v>
                </c:pt>
                <c:pt idx="2821">
                  <c:v>2.9683541832702081</c:v>
                </c:pt>
                <c:pt idx="2822">
                  <c:v>2.9516891461697972</c:v>
                </c:pt>
                <c:pt idx="2823">
                  <c:v>2.9482939114786086</c:v>
                </c:pt>
                <c:pt idx="2824">
                  <c:v>2.9675675849979681</c:v>
                </c:pt>
                <c:pt idx="2825">
                  <c:v>2.9600153456469118</c:v>
                </c:pt>
                <c:pt idx="2826">
                  <c:v>2.9689455248407977</c:v>
                </c:pt>
                <c:pt idx="2827">
                  <c:v>3.002913064899392</c:v>
                </c:pt>
                <c:pt idx="2828">
                  <c:v>3.0036993992763086</c:v>
                </c:pt>
                <c:pt idx="2829">
                  <c:v>3.0032530950113281</c:v>
                </c:pt>
                <c:pt idx="2830">
                  <c:v>2.9833108467347969</c:v>
                </c:pt>
                <c:pt idx="2831">
                  <c:v>2.9679419819740684</c:v>
                </c:pt>
                <c:pt idx="2832">
                  <c:v>2.9712851523530377</c:v>
                </c:pt>
                <c:pt idx="2833">
                  <c:v>2.9916996738037973</c:v>
                </c:pt>
                <c:pt idx="2834">
                  <c:v>2.9872734954455975</c:v>
                </c:pt>
                <c:pt idx="2835">
                  <c:v>2.9707377905510279</c:v>
                </c:pt>
                <c:pt idx="2836">
                  <c:v>2.9694169437112135</c:v>
                </c:pt>
                <c:pt idx="2837">
                  <c:v>2.9695864018963252</c:v>
                </c:pt>
                <c:pt idx="2838">
                  <c:v>2.9779380986688002</c:v>
                </c:pt>
                <c:pt idx="2839">
                  <c:v>2.9889656755200003</c:v>
                </c:pt>
                <c:pt idx="2840">
                  <c:v>3.0010459308552324</c:v>
                </c:pt>
                <c:pt idx="2841">
                  <c:v>2.9876230425666086</c:v>
                </c:pt>
                <c:pt idx="2842">
                  <c:v>2.961435255157749</c:v>
                </c:pt>
                <c:pt idx="2843">
                  <c:v>2.9912582429903969</c:v>
                </c:pt>
                <c:pt idx="2844">
                  <c:v>2.9862033564622772</c:v>
                </c:pt>
                <c:pt idx="2845">
                  <c:v>2.987063626533077</c:v>
                </c:pt>
                <c:pt idx="2846">
                  <c:v>2.9875507163843724</c:v>
                </c:pt>
                <c:pt idx="2847">
                  <c:v>2.9929894887173005</c:v>
                </c:pt>
                <c:pt idx="2848">
                  <c:v>2.9914093763190928</c:v>
                </c:pt>
                <c:pt idx="2849">
                  <c:v>2.9843593351512934</c:v>
                </c:pt>
                <c:pt idx="2850">
                  <c:v>2.9558304244146769</c:v>
                </c:pt>
                <c:pt idx="2851">
                  <c:v>2.9276969886779725</c:v>
                </c:pt>
                <c:pt idx="2852">
                  <c:v>2.9229880983552006</c:v>
                </c:pt>
                <c:pt idx="2853">
                  <c:v>2.9660278860083258</c:v>
                </c:pt>
                <c:pt idx="2854">
                  <c:v>2.9681815957982369</c:v>
                </c:pt>
                <c:pt idx="2855">
                  <c:v>2.9647207660513257</c:v>
                </c:pt>
                <c:pt idx="2856">
                  <c:v>2.9744319456194939</c:v>
                </c:pt>
                <c:pt idx="2857">
                  <c:v>2.9671326492936316</c:v>
                </c:pt>
                <c:pt idx="2858">
                  <c:v>2.9677126234460935</c:v>
                </c:pt>
                <c:pt idx="2859">
                  <c:v>2.9681713027013337</c:v>
                </c:pt>
                <c:pt idx="2860">
                  <c:v>2.9982286155668003</c:v>
                </c:pt>
                <c:pt idx="2861">
                  <c:v>2.9696900333455876</c:v>
                </c:pt>
                <c:pt idx="2862">
                  <c:v>2.9781396968573253</c:v>
                </c:pt>
                <c:pt idx="2863">
                  <c:v>3.0089416394144526</c:v>
                </c:pt>
                <c:pt idx="2864">
                  <c:v>2.9988172282648526</c:v>
                </c:pt>
                <c:pt idx="2865">
                  <c:v>2.9997257829102084</c:v>
                </c:pt>
                <c:pt idx="2866">
                  <c:v>3.0064667198721176</c:v>
                </c:pt>
                <c:pt idx="2867">
                  <c:v>3.0085701361756372</c:v>
                </c:pt>
                <c:pt idx="2868">
                  <c:v>3.0089811392114121</c:v>
                </c:pt>
                <c:pt idx="2869">
                  <c:v>3.0088633842213577</c:v>
                </c:pt>
                <c:pt idx="2870">
                  <c:v>2.9982286155668003</c:v>
                </c:pt>
                <c:pt idx="2871">
                  <c:v>2.9696900333455876</c:v>
                </c:pt>
                <c:pt idx="2872">
                  <c:v>2.9781396968573253</c:v>
                </c:pt>
                <c:pt idx="2873">
                  <c:v>3.0089416394144526</c:v>
                </c:pt>
                <c:pt idx="2874">
                  <c:v>2.9988172282648526</c:v>
                </c:pt>
                <c:pt idx="2875">
                  <c:v>2.9997257829102084</c:v>
                </c:pt>
                <c:pt idx="2876">
                  <c:v>3.0064667198721176</c:v>
                </c:pt>
                <c:pt idx="2877">
                  <c:v>3.0085701361756372</c:v>
                </c:pt>
                <c:pt idx="2878">
                  <c:v>3.0089811392114121</c:v>
                </c:pt>
                <c:pt idx="2879">
                  <c:v>3.0088633842213577</c:v>
                </c:pt>
                <c:pt idx="2880">
                  <c:v>2.9982286155668003</c:v>
                </c:pt>
                <c:pt idx="2881">
                  <c:v>2.9696900333455876</c:v>
                </c:pt>
                <c:pt idx="2882">
                  <c:v>2.9781396968573253</c:v>
                </c:pt>
                <c:pt idx="2883">
                  <c:v>3.0089416394144526</c:v>
                </c:pt>
                <c:pt idx="2884">
                  <c:v>2.9988172282648526</c:v>
                </c:pt>
                <c:pt idx="2885">
                  <c:v>2.9997257829102084</c:v>
                </c:pt>
                <c:pt idx="2886">
                  <c:v>3.0064667198721176</c:v>
                </c:pt>
                <c:pt idx="2887">
                  <c:v>3.0085701361756372</c:v>
                </c:pt>
                <c:pt idx="2888">
                  <c:v>3.0089811392114121</c:v>
                </c:pt>
                <c:pt idx="2889">
                  <c:v>3.0088633842213577</c:v>
                </c:pt>
                <c:pt idx="2890">
                  <c:v>2.9982286155668003</c:v>
                </c:pt>
                <c:pt idx="2891">
                  <c:v>2.9696900333455876</c:v>
                </c:pt>
                <c:pt idx="2892">
                  <c:v>2.9781396968573253</c:v>
                </c:pt>
                <c:pt idx="2893">
                  <c:v>3.0089416394144526</c:v>
                </c:pt>
                <c:pt idx="2894">
                  <c:v>2.9988172282648526</c:v>
                </c:pt>
                <c:pt idx="2895">
                  <c:v>2.9997257829102084</c:v>
                </c:pt>
                <c:pt idx="2896">
                  <c:v>3.0064667198721176</c:v>
                </c:pt>
                <c:pt idx="2897">
                  <c:v>3.0085701361756372</c:v>
                </c:pt>
                <c:pt idx="2898">
                  <c:v>3.0089811392114121</c:v>
                </c:pt>
                <c:pt idx="2899">
                  <c:v>3.0088633842213577</c:v>
                </c:pt>
                <c:pt idx="2900">
                  <c:v>3.0025718335738536</c:v>
                </c:pt>
                <c:pt idx="2901">
                  <c:v>2.9891558251024528</c:v>
                </c:pt>
                <c:pt idx="2902">
                  <c:v>2.9402364286831251</c:v>
                </c:pt>
                <c:pt idx="2903">
                  <c:v>2.9658108292880132</c:v>
                </c:pt>
                <c:pt idx="2904">
                  <c:v>2.9613280872930776</c:v>
                </c:pt>
                <c:pt idx="2905">
                  <c:v>2.9271139071842933</c:v>
                </c:pt>
                <c:pt idx="2906">
                  <c:v>2.9452900606613279</c:v>
                </c:pt>
                <c:pt idx="2907">
                  <c:v>2.9558126255738135</c:v>
                </c:pt>
                <c:pt idx="2908">
                  <c:v>2.9374829385882117</c:v>
                </c:pt>
                <c:pt idx="2909">
                  <c:v>2.9456386789742726</c:v>
                </c:pt>
                <c:pt idx="2910">
                  <c:v>3.0131966314947336</c:v>
                </c:pt>
                <c:pt idx="2911">
                  <c:v>3.0046487347253001</c:v>
                </c:pt>
                <c:pt idx="2912">
                  <c:v>3.0001841680013004</c:v>
                </c:pt>
                <c:pt idx="2913">
                  <c:v>3.0049063207547717</c:v>
                </c:pt>
                <c:pt idx="2914">
                  <c:v>2.998990618239572</c:v>
                </c:pt>
                <c:pt idx="2915">
                  <c:v>2.9955587768759253</c:v>
                </c:pt>
                <c:pt idx="2916">
                  <c:v>3.0023860031839522</c:v>
                </c:pt>
                <c:pt idx="2917">
                  <c:v>3.0047278163185971</c:v>
                </c:pt>
                <c:pt idx="2918">
                  <c:v>3.0095157665719254</c:v>
                </c:pt>
                <c:pt idx="2919">
                  <c:v>3.0039390856889732</c:v>
                </c:pt>
                <c:pt idx="2920">
                  <c:v>2.983006269126613</c:v>
                </c:pt>
                <c:pt idx="2921">
                  <c:v>2.9410474015360135</c:v>
                </c:pt>
                <c:pt idx="2922">
                  <c:v>2.9344522671568534</c:v>
                </c:pt>
                <c:pt idx="2923">
                  <c:v>2.9342634191823338</c:v>
                </c:pt>
                <c:pt idx="2924">
                  <c:v>2.9348872600030287</c:v>
                </c:pt>
                <c:pt idx="2925">
                  <c:v>2.9477860271511682</c:v>
                </c:pt>
                <c:pt idx="2926">
                  <c:v>2.9439885529563679</c:v>
                </c:pt>
                <c:pt idx="2927">
                  <c:v>2.9420312880299324</c:v>
                </c:pt>
                <c:pt idx="2928">
                  <c:v>2.9425623960848126</c:v>
                </c:pt>
                <c:pt idx="2929">
                  <c:v>2.9259337311739735</c:v>
                </c:pt>
                <c:pt idx="2930">
                  <c:v>2.9998877256278376</c:v>
                </c:pt>
                <c:pt idx="2931">
                  <c:v>2.9931462810107727</c:v>
                </c:pt>
                <c:pt idx="2932">
                  <c:v>2.9720693161111731</c:v>
                </c:pt>
                <c:pt idx="2933">
                  <c:v>3.0130265247384771</c:v>
                </c:pt>
                <c:pt idx="2934">
                  <c:v>3.0125467411988001</c:v>
                </c:pt>
                <c:pt idx="2935">
                  <c:v>3.0135599861789255</c:v>
                </c:pt>
                <c:pt idx="2936">
                  <c:v>3.0131659305645178</c:v>
                </c:pt>
                <c:pt idx="2937">
                  <c:v>2.9944113292925003</c:v>
                </c:pt>
                <c:pt idx="2938">
                  <c:v>2.9973118579938083</c:v>
                </c:pt>
                <c:pt idx="2939">
                  <c:v>2.999646371572037</c:v>
                </c:pt>
                <c:pt idx="2940">
                  <c:v>3.0138658784029251</c:v>
                </c:pt>
                <c:pt idx="2941">
                  <c:v>3.0137809635133253</c:v>
                </c:pt>
                <c:pt idx="2942">
                  <c:v>3.0112050811404321</c:v>
                </c:pt>
                <c:pt idx="2943">
                  <c:v>3.0139431615897125</c:v>
                </c:pt>
                <c:pt idx="2944">
                  <c:v>3.0125006375887997</c:v>
                </c:pt>
                <c:pt idx="2945">
                  <c:v>3.0134864483281252</c:v>
                </c:pt>
                <c:pt idx="2946">
                  <c:v>3.0135449461806925</c:v>
                </c:pt>
                <c:pt idx="2947">
                  <c:v>3.0136512136478721</c:v>
                </c:pt>
                <c:pt idx="2948">
                  <c:v>3.0135305116572528</c:v>
                </c:pt>
                <c:pt idx="2949">
                  <c:v>3.0138851006326535</c:v>
                </c:pt>
                <c:pt idx="2950">
                  <c:v>3.011388066138557</c:v>
                </c:pt>
                <c:pt idx="2951">
                  <c:v>3.0131178132500005</c:v>
                </c:pt>
                <c:pt idx="2952">
                  <c:v>3.0120094475782926</c:v>
                </c:pt>
                <c:pt idx="2953">
                  <c:v>3.0055538617808009</c:v>
                </c:pt>
                <c:pt idx="2954">
                  <c:v>3.0013334253722119</c:v>
                </c:pt>
                <c:pt idx="2955">
                  <c:v>2.9994075688362534</c:v>
                </c:pt>
                <c:pt idx="2956">
                  <c:v>3.0079832522382532</c:v>
                </c:pt>
                <c:pt idx="2957">
                  <c:v>3.0094363147951881</c:v>
                </c:pt>
                <c:pt idx="2958">
                  <c:v>3.0117186856950777</c:v>
                </c:pt>
                <c:pt idx="2959">
                  <c:v>3.0077923319566922</c:v>
                </c:pt>
                <c:pt idx="2960">
                  <c:v>2.9746418266879529</c:v>
                </c:pt>
                <c:pt idx="2961">
                  <c:v>2.9710085987029284</c:v>
                </c:pt>
                <c:pt idx="2962">
                  <c:v>2.9815790963691331</c:v>
                </c:pt>
                <c:pt idx="2963">
                  <c:v>2.983206506696213</c:v>
                </c:pt>
                <c:pt idx="2964">
                  <c:v>2.9929520618870127</c:v>
                </c:pt>
                <c:pt idx="2965">
                  <c:v>2.9912685507976327</c:v>
                </c:pt>
                <c:pt idx="2966">
                  <c:v>2.9921025130037275</c:v>
                </c:pt>
                <c:pt idx="2967">
                  <c:v>2.9950662745100929</c:v>
                </c:pt>
                <c:pt idx="2968">
                  <c:v>3.001356199884357</c:v>
                </c:pt>
                <c:pt idx="2969">
                  <c:v>2.9995273690203175</c:v>
                </c:pt>
                <c:pt idx="2970">
                  <c:v>3.0138493163093334</c:v>
                </c:pt>
                <c:pt idx="2971">
                  <c:v>3.0112218198731973</c:v>
                </c:pt>
                <c:pt idx="2972">
                  <c:v>2.9381168664313257</c:v>
                </c:pt>
                <c:pt idx="2973">
                  <c:v>3.0113548961410537</c:v>
                </c:pt>
                <c:pt idx="2974">
                  <c:v>3.0078963542743979</c:v>
                </c:pt>
                <c:pt idx="2975">
                  <c:v>3.0136601382709975</c:v>
                </c:pt>
                <c:pt idx="2976">
                  <c:v>3.0076659383165727</c:v>
                </c:pt>
                <c:pt idx="2977">
                  <c:v>3.0119373303374881</c:v>
                </c:pt>
                <c:pt idx="2978">
                  <c:v>3.0027676103764374</c:v>
                </c:pt>
                <c:pt idx="2979">
                  <c:v>3.0125145317231254</c:v>
                </c:pt>
                <c:pt idx="2980">
                  <c:v>2.9982286155668003</c:v>
                </c:pt>
                <c:pt idx="2981">
                  <c:v>2.9696900333455876</c:v>
                </c:pt>
                <c:pt idx="2982">
                  <c:v>2.9781396968573253</c:v>
                </c:pt>
                <c:pt idx="2983">
                  <c:v>3.0089416394144526</c:v>
                </c:pt>
                <c:pt idx="2984">
                  <c:v>2.9988172282648526</c:v>
                </c:pt>
                <c:pt idx="2985">
                  <c:v>2.9997257829102084</c:v>
                </c:pt>
                <c:pt idx="2986">
                  <c:v>3.0064667198721176</c:v>
                </c:pt>
                <c:pt idx="2987">
                  <c:v>3.0085701361756372</c:v>
                </c:pt>
                <c:pt idx="2988">
                  <c:v>3.0089811392114121</c:v>
                </c:pt>
                <c:pt idx="2989">
                  <c:v>3.0088633842213577</c:v>
                </c:pt>
                <c:pt idx="2990">
                  <c:v>2.9820656532857481</c:v>
                </c:pt>
                <c:pt idx="2991">
                  <c:v>2.9855011207099684</c:v>
                </c:pt>
                <c:pt idx="2992">
                  <c:v>2.9785345617173005</c:v>
                </c:pt>
                <c:pt idx="2993">
                  <c:v>2.9953886273355335</c:v>
                </c:pt>
                <c:pt idx="2994">
                  <c:v>2.9827174860109253</c:v>
                </c:pt>
                <c:pt idx="2995">
                  <c:v>2.9457798486875739</c:v>
                </c:pt>
                <c:pt idx="2996">
                  <c:v>2.9277797952454918</c:v>
                </c:pt>
                <c:pt idx="2997">
                  <c:v>2.9133296571118876</c:v>
                </c:pt>
                <c:pt idx="2998">
                  <c:v>2.908066191600053</c:v>
                </c:pt>
                <c:pt idx="2999">
                  <c:v>2.9384960249997176</c:v>
                </c:pt>
                <c:pt idx="3000">
                  <c:v>3.0083370728853334</c:v>
                </c:pt>
                <c:pt idx="3001">
                  <c:v>3.0077743168187334</c:v>
                </c:pt>
                <c:pt idx="3002">
                  <c:v>3.0063711407438878</c:v>
                </c:pt>
                <c:pt idx="3003">
                  <c:v>2.9312749508001481</c:v>
                </c:pt>
                <c:pt idx="3004">
                  <c:v>2.914447266227453</c:v>
                </c:pt>
                <c:pt idx="3005">
                  <c:v>2.8774099373310777</c:v>
                </c:pt>
                <c:pt idx="3006">
                  <c:v>2.863897649680653</c:v>
                </c:pt>
                <c:pt idx="3007">
                  <c:v>2.909853870359508</c:v>
                </c:pt>
                <c:pt idx="3008">
                  <c:v>2.8874679779864518</c:v>
                </c:pt>
                <c:pt idx="3009">
                  <c:v>2.8862689451909125</c:v>
                </c:pt>
                <c:pt idx="3010">
                  <c:v>2.9746418266879529</c:v>
                </c:pt>
                <c:pt idx="3011">
                  <c:v>2.9710085987029284</c:v>
                </c:pt>
                <c:pt idx="3012">
                  <c:v>2.9815790963691331</c:v>
                </c:pt>
                <c:pt idx="3013">
                  <c:v>2.983206506696213</c:v>
                </c:pt>
                <c:pt idx="3014">
                  <c:v>2.9929520618870127</c:v>
                </c:pt>
                <c:pt idx="3015">
                  <c:v>2.9912685507976327</c:v>
                </c:pt>
                <c:pt idx="3016">
                  <c:v>2.9921025130037275</c:v>
                </c:pt>
                <c:pt idx="3017">
                  <c:v>2.9950662745100929</c:v>
                </c:pt>
                <c:pt idx="3018">
                  <c:v>3.001356199884357</c:v>
                </c:pt>
                <c:pt idx="3019">
                  <c:v>2.9995273690203175</c:v>
                </c:pt>
                <c:pt idx="3020">
                  <c:v>3.0010459308552324</c:v>
                </c:pt>
                <c:pt idx="3021">
                  <c:v>2.9876230425666086</c:v>
                </c:pt>
                <c:pt idx="3022">
                  <c:v>2.961435255157749</c:v>
                </c:pt>
                <c:pt idx="3023">
                  <c:v>2.9912582429903969</c:v>
                </c:pt>
                <c:pt idx="3024">
                  <c:v>2.9862033564622772</c:v>
                </c:pt>
                <c:pt idx="3025">
                  <c:v>2.987063626533077</c:v>
                </c:pt>
                <c:pt idx="3026">
                  <c:v>2.9875507163843724</c:v>
                </c:pt>
                <c:pt idx="3027">
                  <c:v>2.9929894887173005</c:v>
                </c:pt>
                <c:pt idx="3028">
                  <c:v>2.9914093763190928</c:v>
                </c:pt>
                <c:pt idx="3029">
                  <c:v>2.9843593351512934</c:v>
                </c:pt>
                <c:pt idx="3030">
                  <c:v>3.0071260547787086</c:v>
                </c:pt>
                <c:pt idx="3031">
                  <c:v>3.0047345073604372</c:v>
                </c:pt>
                <c:pt idx="3032">
                  <c:v>3.0026663656071686</c:v>
                </c:pt>
                <c:pt idx="3033">
                  <c:v>3.0086068925585971</c:v>
                </c:pt>
                <c:pt idx="3034">
                  <c:v>3.010324008645437</c:v>
                </c:pt>
                <c:pt idx="3035">
                  <c:v>3.0077514439893327</c:v>
                </c:pt>
                <c:pt idx="3036">
                  <c:v>3.0107670754169975</c:v>
                </c:pt>
                <c:pt idx="3037">
                  <c:v>3.0121027124012936</c:v>
                </c:pt>
                <c:pt idx="3038">
                  <c:v>3.0119987364499252</c:v>
                </c:pt>
                <c:pt idx="3039">
                  <c:v>3.0112837828190724</c:v>
                </c:pt>
                <c:pt idx="3040">
                  <c:v>2.9973758371183257</c:v>
                </c:pt>
                <c:pt idx="3041">
                  <c:v>3.0045089939378724</c:v>
                </c:pt>
                <c:pt idx="3042">
                  <c:v>2.9941361393588002</c:v>
                </c:pt>
                <c:pt idx="3043">
                  <c:v>3.0022482097325005</c:v>
                </c:pt>
                <c:pt idx="3044">
                  <c:v>3.0044890326723173</c:v>
                </c:pt>
                <c:pt idx="3045">
                  <c:v>3.0067891832190083</c:v>
                </c:pt>
                <c:pt idx="3046">
                  <c:v>3.0091351276684137</c:v>
                </c:pt>
                <c:pt idx="3047">
                  <c:v>3.0066163564540682</c:v>
                </c:pt>
                <c:pt idx="3048">
                  <c:v>3.0057661931057478</c:v>
                </c:pt>
                <c:pt idx="3049">
                  <c:v>3.0083249447870131</c:v>
                </c:pt>
                <c:pt idx="3050">
                  <c:v>3.0100144526108932</c:v>
                </c:pt>
                <c:pt idx="3051">
                  <c:v>2.9975900172192533</c:v>
                </c:pt>
                <c:pt idx="3052">
                  <c:v>2.9945842966898124</c:v>
                </c:pt>
                <c:pt idx="3053">
                  <c:v>3.0032324947788682</c:v>
                </c:pt>
                <c:pt idx="3054">
                  <c:v>3.0019149120354083</c:v>
                </c:pt>
                <c:pt idx="3055">
                  <c:v>2.9982234664998773</c:v>
                </c:pt>
                <c:pt idx="3056">
                  <c:v>3.0016530829483257</c:v>
                </c:pt>
                <c:pt idx="3057">
                  <c:v>3.0026510271187998</c:v>
                </c:pt>
                <c:pt idx="3058">
                  <c:v>3.0085721443159259</c:v>
                </c:pt>
                <c:pt idx="3059">
                  <c:v>3.0107241133171998</c:v>
                </c:pt>
                <c:pt idx="3060">
                  <c:v>2.9982286155668003</c:v>
                </c:pt>
                <c:pt idx="3061">
                  <c:v>2.9696900333455876</c:v>
                </c:pt>
                <c:pt idx="3062">
                  <c:v>2.9781396968573253</c:v>
                </c:pt>
                <c:pt idx="3063">
                  <c:v>3.0089416394144526</c:v>
                </c:pt>
                <c:pt idx="3064">
                  <c:v>2.9988172282648526</c:v>
                </c:pt>
                <c:pt idx="3065">
                  <c:v>2.9997257829102084</c:v>
                </c:pt>
                <c:pt idx="3066">
                  <c:v>3.0064667198721176</c:v>
                </c:pt>
                <c:pt idx="3067">
                  <c:v>3.0085701361756372</c:v>
                </c:pt>
                <c:pt idx="3068">
                  <c:v>3.0089811392114121</c:v>
                </c:pt>
                <c:pt idx="3069">
                  <c:v>3.0088633842213577</c:v>
                </c:pt>
                <c:pt idx="3070">
                  <c:v>3.0071260547787086</c:v>
                </c:pt>
                <c:pt idx="3071">
                  <c:v>3.0047345073604372</c:v>
                </c:pt>
                <c:pt idx="3072">
                  <c:v>3.0026663656071686</c:v>
                </c:pt>
                <c:pt idx="3073">
                  <c:v>3.0086068925585971</c:v>
                </c:pt>
                <c:pt idx="3074">
                  <c:v>3.010324008645437</c:v>
                </c:pt>
                <c:pt idx="3075">
                  <c:v>3.0077514439893327</c:v>
                </c:pt>
                <c:pt idx="3076">
                  <c:v>3.0107670754169975</c:v>
                </c:pt>
                <c:pt idx="3077">
                  <c:v>3.0121027124012936</c:v>
                </c:pt>
                <c:pt idx="3078">
                  <c:v>3.0119987364499252</c:v>
                </c:pt>
                <c:pt idx="3079">
                  <c:v>3.0112837828190724</c:v>
                </c:pt>
                <c:pt idx="3080">
                  <c:v>2.9530322203277</c:v>
                </c:pt>
                <c:pt idx="3081">
                  <c:v>2.9683541832702081</c:v>
                </c:pt>
                <c:pt idx="3082">
                  <c:v>2.9516891461697972</c:v>
                </c:pt>
                <c:pt idx="3083">
                  <c:v>2.9482939114786086</c:v>
                </c:pt>
                <c:pt idx="3084">
                  <c:v>2.9675675849979681</c:v>
                </c:pt>
                <c:pt idx="3085">
                  <c:v>2.9600153456469118</c:v>
                </c:pt>
                <c:pt idx="3086">
                  <c:v>2.9689455248407977</c:v>
                </c:pt>
                <c:pt idx="3087">
                  <c:v>3.002913064899392</c:v>
                </c:pt>
                <c:pt idx="3088">
                  <c:v>3.0036993992763086</c:v>
                </c:pt>
                <c:pt idx="3089">
                  <c:v>3.0032530950113281</c:v>
                </c:pt>
                <c:pt idx="3090">
                  <c:v>2.9914535043294936</c:v>
                </c:pt>
                <c:pt idx="3091">
                  <c:v>2.9792071866287975</c:v>
                </c:pt>
                <c:pt idx="3092">
                  <c:v>2.987891407189172</c:v>
                </c:pt>
                <c:pt idx="3093">
                  <c:v>2.999312128969172</c:v>
                </c:pt>
                <c:pt idx="3094">
                  <c:v>3.0047336312906934</c:v>
                </c:pt>
                <c:pt idx="3095">
                  <c:v>2.9966608748499572</c:v>
                </c:pt>
                <c:pt idx="3096">
                  <c:v>2.9953716145262725</c:v>
                </c:pt>
                <c:pt idx="3097">
                  <c:v>2.997999530627717</c:v>
                </c:pt>
                <c:pt idx="3098">
                  <c:v>2.9906801794711728</c:v>
                </c:pt>
                <c:pt idx="3099">
                  <c:v>2.991653682101568</c:v>
                </c:pt>
                <c:pt idx="3100">
                  <c:v>3.011388066138557</c:v>
                </c:pt>
                <c:pt idx="3101">
                  <c:v>3.0131178132500005</c:v>
                </c:pt>
                <c:pt idx="3102">
                  <c:v>3.0120094475782926</c:v>
                </c:pt>
                <c:pt idx="3103">
                  <c:v>3.0055538617808009</c:v>
                </c:pt>
                <c:pt idx="3104">
                  <c:v>3.0013334253722119</c:v>
                </c:pt>
                <c:pt idx="3105">
                  <c:v>2.9994075688362534</c:v>
                </c:pt>
                <c:pt idx="3106">
                  <c:v>3.0079832522382532</c:v>
                </c:pt>
                <c:pt idx="3107">
                  <c:v>3.0094363147951881</c:v>
                </c:pt>
                <c:pt idx="3108">
                  <c:v>3.0117186856950777</c:v>
                </c:pt>
                <c:pt idx="3109">
                  <c:v>3.0077923319566922</c:v>
                </c:pt>
                <c:pt idx="3110">
                  <c:v>2.9746418266879529</c:v>
                </c:pt>
                <c:pt idx="3111">
                  <c:v>2.9710085987029284</c:v>
                </c:pt>
                <c:pt idx="3112">
                  <c:v>2.9815790963691331</c:v>
                </c:pt>
                <c:pt idx="3113">
                  <c:v>2.983206506696213</c:v>
                </c:pt>
                <c:pt idx="3114">
                  <c:v>2.9929520618870127</c:v>
                </c:pt>
                <c:pt idx="3115">
                  <c:v>2.9912685507976327</c:v>
                </c:pt>
                <c:pt idx="3116">
                  <c:v>2.9921025130037275</c:v>
                </c:pt>
                <c:pt idx="3117">
                  <c:v>2.9950662745100929</c:v>
                </c:pt>
                <c:pt idx="3118">
                  <c:v>3.001356199884357</c:v>
                </c:pt>
                <c:pt idx="3119">
                  <c:v>2.9995273690203175</c:v>
                </c:pt>
                <c:pt idx="3120">
                  <c:v>2.9973758371183257</c:v>
                </c:pt>
                <c:pt idx="3121">
                  <c:v>3.0045089939378724</c:v>
                </c:pt>
                <c:pt idx="3122">
                  <c:v>2.9941361393588002</c:v>
                </c:pt>
                <c:pt idx="3123">
                  <c:v>3.0022482097325005</c:v>
                </c:pt>
                <c:pt idx="3124">
                  <c:v>3.0044890326723173</c:v>
                </c:pt>
                <c:pt idx="3125">
                  <c:v>3.0067891832190083</c:v>
                </c:pt>
                <c:pt idx="3126">
                  <c:v>3.0091351276684137</c:v>
                </c:pt>
                <c:pt idx="3127">
                  <c:v>3.0066163564540682</c:v>
                </c:pt>
                <c:pt idx="3128">
                  <c:v>3.0057661931057478</c:v>
                </c:pt>
                <c:pt idx="3129">
                  <c:v>3.0083249447870131</c:v>
                </c:pt>
                <c:pt idx="3130">
                  <c:v>3.0104028791302135</c:v>
                </c:pt>
                <c:pt idx="3131">
                  <c:v>2.9958047672168933</c:v>
                </c:pt>
                <c:pt idx="3132">
                  <c:v>3.0110182672781978</c:v>
                </c:pt>
                <c:pt idx="3133">
                  <c:v>3.0047877497884681</c:v>
                </c:pt>
                <c:pt idx="3134">
                  <c:v>2.9722377119110135</c:v>
                </c:pt>
                <c:pt idx="3135">
                  <c:v>2.9679092386691717</c:v>
                </c:pt>
                <c:pt idx="3136">
                  <c:v>2.9652201841621322</c:v>
                </c:pt>
                <c:pt idx="3137">
                  <c:v>2.966910730301012</c:v>
                </c:pt>
                <c:pt idx="3138">
                  <c:v>2.9804885723087997</c:v>
                </c:pt>
                <c:pt idx="3139">
                  <c:v>2.9894295570567175</c:v>
                </c:pt>
                <c:pt idx="3140">
                  <c:v>2.9973758371183257</c:v>
                </c:pt>
                <c:pt idx="3141">
                  <c:v>3.0045089939378724</c:v>
                </c:pt>
                <c:pt idx="3142">
                  <c:v>2.9941361393588002</c:v>
                </c:pt>
                <c:pt idx="3143">
                  <c:v>3.0022482097325005</c:v>
                </c:pt>
                <c:pt idx="3144">
                  <c:v>3.0044890326723173</c:v>
                </c:pt>
                <c:pt idx="3145">
                  <c:v>3.0067891832190083</c:v>
                </c:pt>
                <c:pt idx="3146">
                  <c:v>3.0091351276684137</c:v>
                </c:pt>
                <c:pt idx="3147">
                  <c:v>3.0066163564540682</c:v>
                </c:pt>
                <c:pt idx="3148">
                  <c:v>3.0057661931057478</c:v>
                </c:pt>
                <c:pt idx="3149">
                  <c:v>3.0083249447870131</c:v>
                </c:pt>
                <c:pt idx="3150">
                  <c:v>3.0053813348988685</c:v>
                </c:pt>
                <c:pt idx="3151">
                  <c:v>2.9960057903933572</c:v>
                </c:pt>
                <c:pt idx="3152">
                  <c:v>2.9846059603330368</c:v>
                </c:pt>
                <c:pt idx="3153">
                  <c:v>2.9856886419074136</c:v>
                </c:pt>
                <c:pt idx="3154">
                  <c:v>3.002386583041893</c:v>
                </c:pt>
                <c:pt idx="3155">
                  <c:v>2.9906988401838084</c:v>
                </c:pt>
                <c:pt idx="3156">
                  <c:v>2.9830691272785921</c:v>
                </c:pt>
                <c:pt idx="3157">
                  <c:v>2.9676336636991882</c:v>
                </c:pt>
                <c:pt idx="3158">
                  <c:v>2.9269432118063969</c:v>
                </c:pt>
                <c:pt idx="3159">
                  <c:v>2.9177837636770088</c:v>
                </c:pt>
                <c:pt idx="3160">
                  <c:v>3.0138946182640525</c:v>
                </c:pt>
                <c:pt idx="3161">
                  <c:v>3.0134726441791999</c:v>
                </c:pt>
                <c:pt idx="3162">
                  <c:v>3.0139020284133329</c:v>
                </c:pt>
                <c:pt idx="3163">
                  <c:v>3.0139056284479255</c:v>
                </c:pt>
                <c:pt idx="3164">
                  <c:v>3.0128672669813006</c:v>
                </c:pt>
                <c:pt idx="3165">
                  <c:v>3.0135276665728523</c:v>
                </c:pt>
                <c:pt idx="3166">
                  <c:v>3.0139498353708323</c:v>
                </c:pt>
                <c:pt idx="3167">
                  <c:v>3.0139513115591878</c:v>
                </c:pt>
                <c:pt idx="3168">
                  <c:v>3.0139376994972773</c:v>
                </c:pt>
                <c:pt idx="3169">
                  <c:v>3.0129343091971967</c:v>
                </c:pt>
                <c:pt idx="3170">
                  <c:v>2.9998877256278376</c:v>
                </c:pt>
                <c:pt idx="3171">
                  <c:v>2.9931462810107727</c:v>
                </c:pt>
                <c:pt idx="3172">
                  <c:v>2.9720693161111731</c:v>
                </c:pt>
                <c:pt idx="3173">
                  <c:v>3.0130265247384771</c:v>
                </c:pt>
                <c:pt idx="3174">
                  <c:v>3.0125467411988001</c:v>
                </c:pt>
                <c:pt idx="3175">
                  <c:v>3.0135599861789255</c:v>
                </c:pt>
                <c:pt idx="3176">
                  <c:v>3.0131659305645178</c:v>
                </c:pt>
                <c:pt idx="3177">
                  <c:v>2.9944113292925003</c:v>
                </c:pt>
                <c:pt idx="3178">
                  <c:v>2.9973118579938083</c:v>
                </c:pt>
                <c:pt idx="3179">
                  <c:v>2.999646371572037</c:v>
                </c:pt>
                <c:pt idx="3180">
                  <c:v>2.9797257449647878</c:v>
                </c:pt>
                <c:pt idx="3181">
                  <c:v>2.9379627190382722</c:v>
                </c:pt>
                <c:pt idx="3182">
                  <c:v>2.9468859073152531</c:v>
                </c:pt>
                <c:pt idx="3183">
                  <c:v>2.9771188844732999</c:v>
                </c:pt>
                <c:pt idx="3184">
                  <c:v>2.9785475951386129</c:v>
                </c:pt>
                <c:pt idx="3185">
                  <c:v>2.9920003815426086</c:v>
                </c:pt>
                <c:pt idx="3186">
                  <c:v>2.9973735434047524</c:v>
                </c:pt>
                <c:pt idx="3187">
                  <c:v>2.9999275384756769</c:v>
                </c:pt>
                <c:pt idx="3188">
                  <c:v>3.003318249444773</c:v>
                </c:pt>
                <c:pt idx="3189">
                  <c:v>3.0032213269655887</c:v>
                </c:pt>
                <c:pt idx="3190">
                  <c:v>2.9823956896477326</c:v>
                </c:pt>
                <c:pt idx="3191">
                  <c:v>2.9637293498993249</c:v>
                </c:pt>
                <c:pt idx="3192">
                  <c:v>2.9460805515520128</c:v>
                </c:pt>
                <c:pt idx="3193">
                  <c:v>2.9748367959533004</c:v>
                </c:pt>
                <c:pt idx="3194">
                  <c:v>2.9777638693195176</c:v>
                </c:pt>
                <c:pt idx="3195">
                  <c:v>2.9638379424510921</c:v>
                </c:pt>
                <c:pt idx="3196">
                  <c:v>2.964542358315728</c:v>
                </c:pt>
                <c:pt idx="3197">
                  <c:v>2.9752591438664937</c:v>
                </c:pt>
                <c:pt idx="3198">
                  <c:v>2.9705323542631876</c:v>
                </c:pt>
                <c:pt idx="3199">
                  <c:v>2.970697001033237</c:v>
                </c:pt>
                <c:pt idx="3200">
                  <c:v>2.9908959946866722</c:v>
                </c:pt>
                <c:pt idx="3201">
                  <c:v>2.9797009573643574</c:v>
                </c:pt>
                <c:pt idx="3202">
                  <c:v>2.9809444933125002</c:v>
                </c:pt>
                <c:pt idx="3203">
                  <c:v>2.9849959864948366</c:v>
                </c:pt>
                <c:pt idx="3204">
                  <c:v>2.9918807012832938</c:v>
                </c:pt>
                <c:pt idx="3205">
                  <c:v>2.9930726930982932</c:v>
                </c:pt>
                <c:pt idx="3206">
                  <c:v>2.9839317256543252</c:v>
                </c:pt>
                <c:pt idx="3207">
                  <c:v>2.9863118550691174</c:v>
                </c:pt>
                <c:pt idx="3208">
                  <c:v>2.9802760328910534</c:v>
                </c:pt>
                <c:pt idx="3209">
                  <c:v>2.9685648077468931</c:v>
                </c:pt>
                <c:pt idx="3210">
                  <c:v>3.0071260547787086</c:v>
                </c:pt>
                <c:pt idx="3211">
                  <c:v>3.0047345073604372</c:v>
                </c:pt>
                <c:pt idx="3212">
                  <c:v>3.0026663656071686</c:v>
                </c:pt>
                <c:pt idx="3213">
                  <c:v>3.0086068925585971</c:v>
                </c:pt>
                <c:pt idx="3214">
                  <c:v>3.010324008645437</c:v>
                </c:pt>
                <c:pt idx="3215">
                  <c:v>3.0077514439893327</c:v>
                </c:pt>
                <c:pt idx="3216">
                  <c:v>3.0107670754169975</c:v>
                </c:pt>
                <c:pt idx="3217">
                  <c:v>3.0121027124012936</c:v>
                </c:pt>
                <c:pt idx="3218">
                  <c:v>3.0119987364499252</c:v>
                </c:pt>
                <c:pt idx="3219">
                  <c:v>3.0112837828190724</c:v>
                </c:pt>
                <c:pt idx="3220">
                  <c:v>3.0048688462603255</c:v>
                </c:pt>
                <c:pt idx="3221">
                  <c:v>2.9982354276829977</c:v>
                </c:pt>
                <c:pt idx="3222">
                  <c:v>2.9782002620282935</c:v>
                </c:pt>
                <c:pt idx="3223">
                  <c:v>2.9921099916381317</c:v>
                </c:pt>
                <c:pt idx="3224">
                  <c:v>2.9988610260523254</c:v>
                </c:pt>
                <c:pt idx="3225">
                  <c:v>2.9969180913053255</c:v>
                </c:pt>
                <c:pt idx="3226">
                  <c:v>2.9910352740173569</c:v>
                </c:pt>
                <c:pt idx="3227">
                  <c:v>2.9967672767779256</c:v>
                </c:pt>
                <c:pt idx="3228">
                  <c:v>2.9922041616894082</c:v>
                </c:pt>
                <c:pt idx="3229">
                  <c:v>2.9884429608763683</c:v>
                </c:pt>
                <c:pt idx="3230">
                  <c:v>3.0139248990728476</c:v>
                </c:pt>
                <c:pt idx="3231">
                  <c:v>3.0137507069606371</c:v>
                </c:pt>
                <c:pt idx="3232">
                  <c:v>3.013905205756628</c:v>
                </c:pt>
                <c:pt idx="3233">
                  <c:v>3.0131577278332999</c:v>
                </c:pt>
                <c:pt idx="3234">
                  <c:v>3.0008169678123719</c:v>
                </c:pt>
                <c:pt idx="3235">
                  <c:v>2.9989504632756532</c:v>
                </c:pt>
                <c:pt idx="3236">
                  <c:v>3.0025101164622918</c:v>
                </c:pt>
                <c:pt idx="3237">
                  <c:v>3.001486058762612</c:v>
                </c:pt>
                <c:pt idx="3238">
                  <c:v>2.9918021945573003</c:v>
                </c:pt>
                <c:pt idx="3239">
                  <c:v>2.9989669175800131</c:v>
                </c:pt>
                <c:pt idx="3240">
                  <c:v>2.9973758371183257</c:v>
                </c:pt>
                <c:pt idx="3241">
                  <c:v>3.0045089939378724</c:v>
                </c:pt>
                <c:pt idx="3242">
                  <c:v>2.9941361393588002</c:v>
                </c:pt>
                <c:pt idx="3243">
                  <c:v>3.0022482097325005</c:v>
                </c:pt>
                <c:pt idx="3244">
                  <c:v>3.0044890326723173</c:v>
                </c:pt>
                <c:pt idx="3245">
                  <c:v>3.0067891832190083</c:v>
                </c:pt>
                <c:pt idx="3246">
                  <c:v>3.0091351276684137</c:v>
                </c:pt>
                <c:pt idx="3247">
                  <c:v>3.0066163564540682</c:v>
                </c:pt>
                <c:pt idx="3248">
                  <c:v>3.0057661931057478</c:v>
                </c:pt>
                <c:pt idx="3249">
                  <c:v>3.0083249447870131</c:v>
                </c:pt>
                <c:pt idx="3250">
                  <c:v>2.9973758371183257</c:v>
                </c:pt>
                <c:pt idx="3251">
                  <c:v>3.0045089939378724</c:v>
                </c:pt>
                <c:pt idx="3252">
                  <c:v>2.9941361393588002</c:v>
                </c:pt>
                <c:pt idx="3253">
                  <c:v>3.0022482097325005</c:v>
                </c:pt>
                <c:pt idx="3254">
                  <c:v>3.0044890326723173</c:v>
                </c:pt>
                <c:pt idx="3255">
                  <c:v>3.0067891832190083</c:v>
                </c:pt>
                <c:pt idx="3256">
                  <c:v>3.0091351276684137</c:v>
                </c:pt>
                <c:pt idx="3257">
                  <c:v>3.0066163564540682</c:v>
                </c:pt>
                <c:pt idx="3258">
                  <c:v>3.0057661931057478</c:v>
                </c:pt>
                <c:pt idx="3259">
                  <c:v>3.0083249447870131</c:v>
                </c:pt>
                <c:pt idx="3260">
                  <c:v>3.0012461534237</c:v>
                </c:pt>
                <c:pt idx="3261">
                  <c:v>2.9861295916078281</c:v>
                </c:pt>
                <c:pt idx="3262">
                  <c:v>2.9586870259615972</c:v>
                </c:pt>
                <c:pt idx="3263">
                  <c:v>2.9930339609563972</c:v>
                </c:pt>
                <c:pt idx="3264">
                  <c:v>2.9983549964863254</c:v>
                </c:pt>
                <c:pt idx="3265">
                  <c:v>2.9924199564539569</c:v>
                </c:pt>
                <c:pt idx="3266">
                  <c:v>2.9862612902420476</c:v>
                </c:pt>
                <c:pt idx="3267">
                  <c:v>2.9860142896535335</c:v>
                </c:pt>
                <c:pt idx="3268">
                  <c:v>2.9893041142388008</c:v>
                </c:pt>
                <c:pt idx="3269">
                  <c:v>2.976473421768512</c:v>
                </c:pt>
                <c:pt idx="3270">
                  <c:v>2.9934664707879177</c:v>
                </c:pt>
                <c:pt idx="3271">
                  <c:v>2.9829411560595078</c:v>
                </c:pt>
                <c:pt idx="3272">
                  <c:v>2.9951027346560135</c:v>
                </c:pt>
                <c:pt idx="3273">
                  <c:v>2.980579400554868</c:v>
                </c:pt>
                <c:pt idx="3274">
                  <c:v>2.9816095348574372</c:v>
                </c:pt>
                <c:pt idx="3275">
                  <c:v>2.9816777455902721</c:v>
                </c:pt>
                <c:pt idx="3276">
                  <c:v>2.9802768700806919</c:v>
                </c:pt>
                <c:pt idx="3277">
                  <c:v>2.9728687391122772</c:v>
                </c:pt>
                <c:pt idx="3278">
                  <c:v>2.9844142457670535</c:v>
                </c:pt>
                <c:pt idx="3279">
                  <c:v>2.9955453873043738</c:v>
                </c:pt>
                <c:pt idx="3280">
                  <c:v>2.9833108467347969</c:v>
                </c:pt>
                <c:pt idx="3281">
                  <c:v>2.9679419819740684</c:v>
                </c:pt>
                <c:pt idx="3282">
                  <c:v>2.9712851523530377</c:v>
                </c:pt>
                <c:pt idx="3283">
                  <c:v>2.9916996738037973</c:v>
                </c:pt>
                <c:pt idx="3284">
                  <c:v>2.9872734954455975</c:v>
                </c:pt>
                <c:pt idx="3285">
                  <c:v>2.9707377905510279</c:v>
                </c:pt>
                <c:pt idx="3286">
                  <c:v>2.9694169437112135</c:v>
                </c:pt>
                <c:pt idx="3287">
                  <c:v>2.9695864018963252</c:v>
                </c:pt>
                <c:pt idx="3288">
                  <c:v>2.9779380986688002</c:v>
                </c:pt>
                <c:pt idx="3289">
                  <c:v>2.9889656755200003</c:v>
                </c:pt>
                <c:pt idx="3290">
                  <c:v>2.9973758371183257</c:v>
                </c:pt>
                <c:pt idx="3291">
                  <c:v>3.0045089939378724</c:v>
                </c:pt>
                <c:pt idx="3292">
                  <c:v>2.9941361393588002</c:v>
                </c:pt>
                <c:pt idx="3293">
                  <c:v>3.0022482097325005</c:v>
                </c:pt>
                <c:pt idx="3294">
                  <c:v>3.0044890326723173</c:v>
                </c:pt>
                <c:pt idx="3295">
                  <c:v>3.0067891832190083</c:v>
                </c:pt>
                <c:pt idx="3296">
                  <c:v>3.0091351276684137</c:v>
                </c:pt>
                <c:pt idx="3297">
                  <c:v>3.0066163564540682</c:v>
                </c:pt>
                <c:pt idx="3298">
                  <c:v>3.0057661931057478</c:v>
                </c:pt>
                <c:pt idx="3299">
                  <c:v>3.0083249447870131</c:v>
                </c:pt>
                <c:pt idx="3300">
                  <c:v>2.9828818232325003</c:v>
                </c:pt>
                <c:pt idx="3301">
                  <c:v>2.9485888043828004</c:v>
                </c:pt>
                <c:pt idx="3302">
                  <c:v>2.9526442627392004</c:v>
                </c:pt>
                <c:pt idx="3303">
                  <c:v>2.9740456433521731</c:v>
                </c:pt>
                <c:pt idx="3304">
                  <c:v>2.9600373086354126</c:v>
                </c:pt>
                <c:pt idx="3305">
                  <c:v>2.9702748738650135</c:v>
                </c:pt>
                <c:pt idx="3306">
                  <c:v>2.9776930648066084</c:v>
                </c:pt>
                <c:pt idx="3307">
                  <c:v>2.9672184009908005</c:v>
                </c:pt>
                <c:pt idx="3308">
                  <c:v>2.9588910952376524</c:v>
                </c:pt>
                <c:pt idx="3309">
                  <c:v>2.9700665170034117</c:v>
                </c:pt>
                <c:pt idx="3310">
                  <c:v>2.9856925463637172</c:v>
                </c:pt>
                <c:pt idx="3311">
                  <c:v>2.9997942641085329</c:v>
                </c:pt>
                <c:pt idx="3312">
                  <c:v>2.992392378690512</c:v>
                </c:pt>
                <c:pt idx="3313">
                  <c:v>2.9875959823715723</c:v>
                </c:pt>
                <c:pt idx="3314">
                  <c:v>3.005062953889428</c:v>
                </c:pt>
                <c:pt idx="3315">
                  <c:v>3.000223315799325</c:v>
                </c:pt>
                <c:pt idx="3316">
                  <c:v>2.9996741896994119</c:v>
                </c:pt>
                <c:pt idx="3317">
                  <c:v>2.9983418372461976</c:v>
                </c:pt>
                <c:pt idx="3318">
                  <c:v>2.9915164161049255</c:v>
                </c:pt>
                <c:pt idx="3319">
                  <c:v>2.9927697996250373</c:v>
                </c:pt>
                <c:pt idx="3320">
                  <c:v>2.9746418266879529</c:v>
                </c:pt>
                <c:pt idx="3321">
                  <c:v>2.9710085987029284</c:v>
                </c:pt>
                <c:pt idx="3322">
                  <c:v>2.9815790963691331</c:v>
                </c:pt>
                <c:pt idx="3323">
                  <c:v>2.983206506696213</c:v>
                </c:pt>
                <c:pt idx="3324">
                  <c:v>2.9929520618870127</c:v>
                </c:pt>
                <c:pt idx="3325">
                  <c:v>2.9912685507976327</c:v>
                </c:pt>
                <c:pt idx="3326">
                  <c:v>2.9921025130037275</c:v>
                </c:pt>
                <c:pt idx="3327">
                  <c:v>2.9950662745100929</c:v>
                </c:pt>
                <c:pt idx="3328">
                  <c:v>3.001356199884357</c:v>
                </c:pt>
                <c:pt idx="3329">
                  <c:v>2.9995273690203175</c:v>
                </c:pt>
                <c:pt idx="3330">
                  <c:v>3.0025718335738536</c:v>
                </c:pt>
                <c:pt idx="3331">
                  <c:v>2.9891558251024528</c:v>
                </c:pt>
                <c:pt idx="3332">
                  <c:v>2.9402364286831251</c:v>
                </c:pt>
                <c:pt idx="3333">
                  <c:v>2.9658108292880132</c:v>
                </c:pt>
                <c:pt idx="3334">
                  <c:v>2.9613280872930776</c:v>
                </c:pt>
                <c:pt idx="3335">
                  <c:v>2.9271139071842933</c:v>
                </c:pt>
                <c:pt idx="3336">
                  <c:v>2.9452900606613279</c:v>
                </c:pt>
                <c:pt idx="3337">
                  <c:v>2.9558126255738135</c:v>
                </c:pt>
                <c:pt idx="3338">
                  <c:v>2.9374829385882117</c:v>
                </c:pt>
                <c:pt idx="3339">
                  <c:v>2.9456386789742726</c:v>
                </c:pt>
                <c:pt idx="3340">
                  <c:v>3.0036787705993251</c:v>
                </c:pt>
                <c:pt idx="3341">
                  <c:v>3.0001335582105173</c:v>
                </c:pt>
                <c:pt idx="3342">
                  <c:v>2.9774341243343976</c:v>
                </c:pt>
                <c:pt idx="3343">
                  <c:v>2.9956248656086775</c:v>
                </c:pt>
                <c:pt idx="3344">
                  <c:v>3.0008683967044769</c:v>
                </c:pt>
                <c:pt idx="3345">
                  <c:v>3.0006657094967339</c:v>
                </c:pt>
                <c:pt idx="3346">
                  <c:v>3.0070002641697924</c:v>
                </c:pt>
                <c:pt idx="3347">
                  <c:v>3.0020760005492004</c:v>
                </c:pt>
                <c:pt idx="3348">
                  <c:v>2.9894471545428001</c:v>
                </c:pt>
                <c:pt idx="3349">
                  <c:v>2.9879298908345975</c:v>
                </c:pt>
                <c:pt idx="3350">
                  <c:v>3.0036787705993251</c:v>
                </c:pt>
                <c:pt idx="3351">
                  <c:v>3.0001335582105173</c:v>
                </c:pt>
                <c:pt idx="3352">
                  <c:v>2.9774341243343976</c:v>
                </c:pt>
                <c:pt idx="3353">
                  <c:v>2.9956248656086775</c:v>
                </c:pt>
                <c:pt idx="3354">
                  <c:v>3.0008683967044769</c:v>
                </c:pt>
                <c:pt idx="3355">
                  <c:v>3.0006657094967339</c:v>
                </c:pt>
                <c:pt idx="3356">
                  <c:v>3.0070002641697924</c:v>
                </c:pt>
                <c:pt idx="3357">
                  <c:v>3.0020760005492004</c:v>
                </c:pt>
                <c:pt idx="3358">
                  <c:v>2.9894471545428001</c:v>
                </c:pt>
                <c:pt idx="3359">
                  <c:v>2.9879298908345975</c:v>
                </c:pt>
                <c:pt idx="3360">
                  <c:v>3.0127395237093002</c:v>
                </c:pt>
                <c:pt idx="3361">
                  <c:v>3.0136983891973919</c:v>
                </c:pt>
                <c:pt idx="3362">
                  <c:v>3.0137600288460682</c:v>
                </c:pt>
                <c:pt idx="3363">
                  <c:v>3.0135753085182082</c:v>
                </c:pt>
                <c:pt idx="3364">
                  <c:v>3.0099819262396679</c:v>
                </c:pt>
                <c:pt idx="3365">
                  <c:v>3.0137316523345734</c:v>
                </c:pt>
                <c:pt idx="3366">
                  <c:v>3.0134730347291976</c:v>
                </c:pt>
                <c:pt idx="3367">
                  <c:v>3.0135792902402936</c:v>
                </c:pt>
                <c:pt idx="3368">
                  <c:v>3.0133206956224132</c:v>
                </c:pt>
                <c:pt idx="3369">
                  <c:v>3.0133994147326373</c:v>
                </c:pt>
                <c:pt idx="3370">
                  <c:v>3.0138658784029251</c:v>
                </c:pt>
                <c:pt idx="3371">
                  <c:v>3.0137809635133253</c:v>
                </c:pt>
                <c:pt idx="3372">
                  <c:v>3.0112050811404321</c:v>
                </c:pt>
                <c:pt idx="3373">
                  <c:v>3.0139431615897125</c:v>
                </c:pt>
                <c:pt idx="3374">
                  <c:v>3.0125006375887997</c:v>
                </c:pt>
                <c:pt idx="3375">
                  <c:v>3.0134864483281252</c:v>
                </c:pt>
                <c:pt idx="3376">
                  <c:v>3.0135449461806925</c:v>
                </c:pt>
                <c:pt idx="3377">
                  <c:v>3.0136512136478721</c:v>
                </c:pt>
                <c:pt idx="3378">
                  <c:v>3.0135305116572528</c:v>
                </c:pt>
                <c:pt idx="3379">
                  <c:v>3.0138851006326535</c:v>
                </c:pt>
                <c:pt idx="3380">
                  <c:v>2.9982286155668003</c:v>
                </c:pt>
                <c:pt idx="3381">
                  <c:v>2.9696900333455876</c:v>
                </c:pt>
                <c:pt idx="3382">
                  <c:v>2.9781396968573253</c:v>
                </c:pt>
                <c:pt idx="3383">
                  <c:v>3.0089416394144526</c:v>
                </c:pt>
                <c:pt idx="3384">
                  <c:v>2.9988172282648526</c:v>
                </c:pt>
                <c:pt idx="3385">
                  <c:v>2.9997257829102084</c:v>
                </c:pt>
                <c:pt idx="3386">
                  <c:v>3.0064667198721176</c:v>
                </c:pt>
                <c:pt idx="3387">
                  <c:v>3.0085701361756372</c:v>
                </c:pt>
                <c:pt idx="3388">
                  <c:v>3.0089811392114121</c:v>
                </c:pt>
                <c:pt idx="3389">
                  <c:v>3.0088633842213577</c:v>
                </c:pt>
                <c:pt idx="3390">
                  <c:v>3.0056755069994123</c:v>
                </c:pt>
                <c:pt idx="3391">
                  <c:v>2.9916811095175975</c:v>
                </c:pt>
                <c:pt idx="3392">
                  <c:v>2.9809577534925324</c:v>
                </c:pt>
                <c:pt idx="3393">
                  <c:v>2.994868952904512</c:v>
                </c:pt>
                <c:pt idx="3394">
                  <c:v>2.9868826263339088</c:v>
                </c:pt>
                <c:pt idx="3395">
                  <c:v>2.955259309042773</c:v>
                </c:pt>
                <c:pt idx="3396">
                  <c:v>2.9699610653299726</c:v>
                </c:pt>
                <c:pt idx="3397">
                  <c:v>2.9848468131463686</c:v>
                </c:pt>
                <c:pt idx="3398">
                  <c:v>2.9783104342761333</c:v>
                </c:pt>
                <c:pt idx="3399">
                  <c:v>2.9999115218179253</c:v>
                </c:pt>
                <c:pt idx="3400">
                  <c:v>3.0139044477806722</c:v>
                </c:pt>
                <c:pt idx="3401">
                  <c:v>3.0060895650932005</c:v>
                </c:pt>
                <c:pt idx="3402">
                  <c:v>2.988865007748692</c:v>
                </c:pt>
                <c:pt idx="3403">
                  <c:v>3.0117222142509337</c:v>
                </c:pt>
                <c:pt idx="3404">
                  <c:v>3.012842496570368</c:v>
                </c:pt>
                <c:pt idx="3405">
                  <c:v>3.0069504802144138</c:v>
                </c:pt>
                <c:pt idx="3406">
                  <c:v>3.0105295901832529</c:v>
                </c:pt>
                <c:pt idx="3407">
                  <c:v>3.0137523983816483</c:v>
                </c:pt>
                <c:pt idx="3408">
                  <c:v>3.0128207853109257</c:v>
                </c:pt>
                <c:pt idx="3409">
                  <c:v>3.0096183560596996</c:v>
                </c:pt>
                <c:pt idx="3410">
                  <c:v>2.9998877256278376</c:v>
                </c:pt>
                <c:pt idx="3411">
                  <c:v>2.9931462810107727</c:v>
                </c:pt>
                <c:pt idx="3412">
                  <c:v>2.9720693161111731</c:v>
                </c:pt>
                <c:pt idx="3413">
                  <c:v>3.0130265247384771</c:v>
                </c:pt>
                <c:pt idx="3414">
                  <c:v>3.0125467411988001</c:v>
                </c:pt>
                <c:pt idx="3415">
                  <c:v>3.0135599861789255</c:v>
                </c:pt>
                <c:pt idx="3416">
                  <c:v>3.0131659305645178</c:v>
                </c:pt>
                <c:pt idx="3417">
                  <c:v>2.9944113292925003</c:v>
                </c:pt>
                <c:pt idx="3418">
                  <c:v>2.9973118579938083</c:v>
                </c:pt>
                <c:pt idx="3419">
                  <c:v>2.999646371572037</c:v>
                </c:pt>
                <c:pt idx="3420">
                  <c:v>2.9652048018825483</c:v>
                </c:pt>
                <c:pt idx="3421">
                  <c:v>2.926809448659669</c:v>
                </c:pt>
                <c:pt idx="3422">
                  <c:v>2.9475014172955731</c:v>
                </c:pt>
                <c:pt idx="3423">
                  <c:v>2.9654046735710931</c:v>
                </c:pt>
                <c:pt idx="3424">
                  <c:v>2.9365970743423526</c:v>
                </c:pt>
                <c:pt idx="3425">
                  <c:v>2.9505122775739521</c:v>
                </c:pt>
                <c:pt idx="3426">
                  <c:v>2.9680011217228137</c:v>
                </c:pt>
                <c:pt idx="3427">
                  <c:v>2.9642430313352524</c:v>
                </c:pt>
                <c:pt idx="3428">
                  <c:v>2.9680415638486282</c:v>
                </c:pt>
                <c:pt idx="3429">
                  <c:v>2.9740589811136524</c:v>
                </c:pt>
                <c:pt idx="3430">
                  <c:v>2.9973758371183257</c:v>
                </c:pt>
                <c:pt idx="3431">
                  <c:v>3.0045089939378724</c:v>
                </c:pt>
                <c:pt idx="3432">
                  <c:v>2.9941361393588002</c:v>
                </c:pt>
                <c:pt idx="3433">
                  <c:v>3.0022482097325005</c:v>
                </c:pt>
                <c:pt idx="3434">
                  <c:v>3.0044890326723173</c:v>
                </c:pt>
                <c:pt idx="3435">
                  <c:v>3.0067891832190083</c:v>
                </c:pt>
                <c:pt idx="3436">
                  <c:v>3.0091351276684137</c:v>
                </c:pt>
                <c:pt idx="3437">
                  <c:v>3.0066163564540682</c:v>
                </c:pt>
                <c:pt idx="3438">
                  <c:v>3.0057661931057478</c:v>
                </c:pt>
                <c:pt idx="3439">
                  <c:v>3.0083249447870131</c:v>
                </c:pt>
                <c:pt idx="3440">
                  <c:v>2.9229833450950284</c:v>
                </c:pt>
                <c:pt idx="3441">
                  <c:v>2.9238429071836993</c:v>
                </c:pt>
                <c:pt idx="3442">
                  <c:v>2.927519185686454</c:v>
                </c:pt>
                <c:pt idx="3443">
                  <c:v>2.9234445817520527</c:v>
                </c:pt>
                <c:pt idx="3444">
                  <c:v>2.9253955855761919</c:v>
                </c:pt>
                <c:pt idx="3445">
                  <c:v>2.9243682553669927</c:v>
                </c:pt>
                <c:pt idx="3446">
                  <c:v>2.9259689177436776</c:v>
                </c:pt>
                <c:pt idx="3447">
                  <c:v>2.9258149553484687</c:v>
                </c:pt>
                <c:pt idx="3448">
                  <c:v>2.9269553225156999</c:v>
                </c:pt>
                <c:pt idx="3449">
                  <c:v>2.9227187181054086</c:v>
                </c:pt>
                <c:pt idx="3450">
                  <c:v>2.9973758371183257</c:v>
                </c:pt>
                <c:pt idx="3451">
                  <c:v>3.0045089939378724</c:v>
                </c:pt>
                <c:pt idx="3452">
                  <c:v>2.9941361393588002</c:v>
                </c:pt>
                <c:pt idx="3453">
                  <c:v>3.0022482097325005</c:v>
                </c:pt>
                <c:pt idx="3454">
                  <c:v>3.0044890326723173</c:v>
                </c:pt>
                <c:pt idx="3455">
                  <c:v>3.0067891832190083</c:v>
                </c:pt>
                <c:pt idx="3456">
                  <c:v>3.0091351276684137</c:v>
                </c:pt>
                <c:pt idx="3457">
                  <c:v>3.0066163564540682</c:v>
                </c:pt>
                <c:pt idx="3458">
                  <c:v>3.0057661931057478</c:v>
                </c:pt>
                <c:pt idx="3459">
                  <c:v>3.0083249447870131</c:v>
                </c:pt>
                <c:pt idx="3460">
                  <c:v>2.9998877256278376</c:v>
                </c:pt>
                <c:pt idx="3461">
                  <c:v>2.9931462810107727</c:v>
                </c:pt>
                <c:pt idx="3462">
                  <c:v>2.9720693161111731</c:v>
                </c:pt>
                <c:pt idx="3463">
                  <c:v>3.0130265247384771</c:v>
                </c:pt>
                <c:pt idx="3464">
                  <c:v>3.0125467411988001</c:v>
                </c:pt>
                <c:pt idx="3465">
                  <c:v>3.0135599861789255</c:v>
                </c:pt>
                <c:pt idx="3466">
                  <c:v>3.0131659305645178</c:v>
                </c:pt>
                <c:pt idx="3467">
                  <c:v>2.9944113292925003</c:v>
                </c:pt>
                <c:pt idx="3468">
                  <c:v>2.9973118579938083</c:v>
                </c:pt>
                <c:pt idx="3469">
                  <c:v>2.999646371572037</c:v>
                </c:pt>
                <c:pt idx="3470">
                  <c:v>3.0121236874068482</c:v>
                </c:pt>
                <c:pt idx="3471">
                  <c:v>3.0095203502958929</c:v>
                </c:pt>
                <c:pt idx="3472">
                  <c:v>3.0102076063142928</c:v>
                </c:pt>
                <c:pt idx="3473">
                  <c:v>3.0097080518959887</c:v>
                </c:pt>
                <c:pt idx="3474">
                  <c:v>3.0123831619598929</c:v>
                </c:pt>
                <c:pt idx="3475">
                  <c:v>3.0137306443349123</c:v>
                </c:pt>
                <c:pt idx="3476">
                  <c:v>3.0126846879660776</c:v>
                </c:pt>
                <c:pt idx="3477">
                  <c:v>3.012900873681728</c:v>
                </c:pt>
                <c:pt idx="3478">
                  <c:v>3.0127467962466086</c:v>
                </c:pt>
                <c:pt idx="3479">
                  <c:v>3.0131931475611684</c:v>
                </c:pt>
                <c:pt idx="3480">
                  <c:v>2.9982286155668003</c:v>
                </c:pt>
                <c:pt idx="3481">
                  <c:v>2.9696900333455876</c:v>
                </c:pt>
                <c:pt idx="3482">
                  <c:v>2.9781396968573253</c:v>
                </c:pt>
                <c:pt idx="3483">
                  <c:v>3.0089416394144526</c:v>
                </c:pt>
                <c:pt idx="3484">
                  <c:v>2.9988172282648526</c:v>
                </c:pt>
                <c:pt idx="3485">
                  <c:v>2.9997257829102084</c:v>
                </c:pt>
                <c:pt idx="3486">
                  <c:v>3.0064667198721176</c:v>
                </c:pt>
                <c:pt idx="3487">
                  <c:v>3.0085701361756372</c:v>
                </c:pt>
                <c:pt idx="3488">
                  <c:v>3.0089811392114121</c:v>
                </c:pt>
                <c:pt idx="3489">
                  <c:v>3.0088633842213577</c:v>
                </c:pt>
                <c:pt idx="3490">
                  <c:v>2.9934664707879177</c:v>
                </c:pt>
                <c:pt idx="3491">
                  <c:v>2.9829411560595078</c:v>
                </c:pt>
                <c:pt idx="3492">
                  <c:v>2.9951027346560135</c:v>
                </c:pt>
                <c:pt idx="3493">
                  <c:v>2.980579400554868</c:v>
                </c:pt>
                <c:pt idx="3494">
                  <c:v>2.9816095348574372</c:v>
                </c:pt>
                <c:pt idx="3495">
                  <c:v>2.9816777455902721</c:v>
                </c:pt>
                <c:pt idx="3496">
                  <c:v>2.9802768700806919</c:v>
                </c:pt>
                <c:pt idx="3497">
                  <c:v>2.9728687391122772</c:v>
                </c:pt>
                <c:pt idx="3498">
                  <c:v>2.9844142457670535</c:v>
                </c:pt>
                <c:pt idx="3499">
                  <c:v>2.9955453873043738</c:v>
                </c:pt>
                <c:pt idx="3500">
                  <c:v>2.9546846947279879</c:v>
                </c:pt>
                <c:pt idx="3501">
                  <c:v>2.9387171032895578</c:v>
                </c:pt>
                <c:pt idx="3502">
                  <c:v>2.9412050980432518</c:v>
                </c:pt>
                <c:pt idx="3503">
                  <c:v>2.9295215983994121</c:v>
                </c:pt>
                <c:pt idx="3504">
                  <c:v>2.9144801065713475</c:v>
                </c:pt>
                <c:pt idx="3505">
                  <c:v>2.9413808361487881</c:v>
                </c:pt>
                <c:pt idx="3506">
                  <c:v>2.9239514341795081</c:v>
                </c:pt>
                <c:pt idx="3507">
                  <c:v>2.9316151853434889</c:v>
                </c:pt>
                <c:pt idx="3508">
                  <c:v>2.9432978343321574</c:v>
                </c:pt>
                <c:pt idx="3509">
                  <c:v>2.9472221963105478</c:v>
                </c:pt>
                <c:pt idx="3510">
                  <c:v>3.0071260547787086</c:v>
                </c:pt>
                <c:pt idx="3511">
                  <c:v>3.0047345073604372</c:v>
                </c:pt>
                <c:pt idx="3512">
                  <c:v>3.0026663656071686</c:v>
                </c:pt>
                <c:pt idx="3513">
                  <c:v>3.0086068925585971</c:v>
                </c:pt>
                <c:pt idx="3514">
                  <c:v>3.010324008645437</c:v>
                </c:pt>
                <c:pt idx="3515">
                  <c:v>3.0077514439893327</c:v>
                </c:pt>
                <c:pt idx="3516">
                  <c:v>3.0107670754169975</c:v>
                </c:pt>
                <c:pt idx="3517">
                  <c:v>3.0121027124012936</c:v>
                </c:pt>
                <c:pt idx="3518">
                  <c:v>3.0119987364499252</c:v>
                </c:pt>
                <c:pt idx="3519">
                  <c:v>3.0112837828190724</c:v>
                </c:pt>
                <c:pt idx="3520">
                  <c:v>3.011388066138557</c:v>
                </c:pt>
                <c:pt idx="3521">
                  <c:v>3.0131178132500005</c:v>
                </c:pt>
                <c:pt idx="3522">
                  <c:v>3.0120094475782926</c:v>
                </c:pt>
                <c:pt idx="3523">
                  <c:v>3.0055538617808009</c:v>
                </c:pt>
                <c:pt idx="3524">
                  <c:v>3.0013334253722119</c:v>
                </c:pt>
                <c:pt idx="3525">
                  <c:v>2.9994075688362534</c:v>
                </c:pt>
                <c:pt idx="3526">
                  <c:v>3.0079832522382532</c:v>
                </c:pt>
                <c:pt idx="3527">
                  <c:v>3.0094363147951881</c:v>
                </c:pt>
                <c:pt idx="3528">
                  <c:v>3.0117186856950777</c:v>
                </c:pt>
                <c:pt idx="3529">
                  <c:v>3.0077923319566922</c:v>
                </c:pt>
                <c:pt idx="3530">
                  <c:v>2.9998877256278376</c:v>
                </c:pt>
                <c:pt idx="3531">
                  <c:v>2.9931462810107727</c:v>
                </c:pt>
                <c:pt idx="3532">
                  <c:v>2.9720693161111731</c:v>
                </c:pt>
                <c:pt idx="3533">
                  <c:v>3.0130265247384771</c:v>
                </c:pt>
                <c:pt idx="3534">
                  <c:v>3.0125467411988001</c:v>
                </c:pt>
                <c:pt idx="3535">
                  <c:v>3.0135599861789255</c:v>
                </c:pt>
                <c:pt idx="3536">
                  <c:v>3.0131659305645178</c:v>
                </c:pt>
                <c:pt idx="3537">
                  <c:v>2.9944113292925003</c:v>
                </c:pt>
                <c:pt idx="3538">
                  <c:v>2.9973118579938083</c:v>
                </c:pt>
                <c:pt idx="3539">
                  <c:v>2.999646371572037</c:v>
                </c:pt>
                <c:pt idx="3540">
                  <c:v>2.9982286155668003</c:v>
                </c:pt>
                <c:pt idx="3541">
                  <c:v>2.9696900333455876</c:v>
                </c:pt>
                <c:pt idx="3542">
                  <c:v>2.9781396968573253</c:v>
                </c:pt>
                <c:pt idx="3543">
                  <c:v>3.0089416394144526</c:v>
                </c:pt>
                <c:pt idx="3544">
                  <c:v>2.9988172282648526</c:v>
                </c:pt>
                <c:pt idx="3545">
                  <c:v>2.9997257829102084</c:v>
                </c:pt>
                <c:pt idx="3546">
                  <c:v>3.0064667198721176</c:v>
                </c:pt>
                <c:pt idx="3547">
                  <c:v>3.0085701361756372</c:v>
                </c:pt>
                <c:pt idx="3548">
                  <c:v>3.0089811392114121</c:v>
                </c:pt>
                <c:pt idx="3549">
                  <c:v>3.0088633842213577</c:v>
                </c:pt>
                <c:pt idx="3550">
                  <c:v>2.9746418266879529</c:v>
                </c:pt>
                <c:pt idx="3551">
                  <c:v>2.9710085987029284</c:v>
                </c:pt>
                <c:pt idx="3552">
                  <c:v>2.9815790963691331</c:v>
                </c:pt>
                <c:pt idx="3553">
                  <c:v>2.983206506696213</c:v>
                </c:pt>
                <c:pt idx="3554">
                  <c:v>2.9929520618870127</c:v>
                </c:pt>
                <c:pt idx="3555">
                  <c:v>2.9912685507976327</c:v>
                </c:pt>
                <c:pt idx="3556">
                  <c:v>2.9921025130037275</c:v>
                </c:pt>
                <c:pt idx="3557">
                  <c:v>2.9950662745100929</c:v>
                </c:pt>
                <c:pt idx="3558">
                  <c:v>3.001356199884357</c:v>
                </c:pt>
                <c:pt idx="3559">
                  <c:v>2.9995273690203175</c:v>
                </c:pt>
                <c:pt idx="3560">
                  <c:v>2.9689867844632518</c:v>
                </c:pt>
                <c:pt idx="3561">
                  <c:v>2.9293337418670085</c:v>
                </c:pt>
                <c:pt idx="3562">
                  <c:v>2.948782804301997</c:v>
                </c:pt>
                <c:pt idx="3563">
                  <c:v>2.9787504347700002</c:v>
                </c:pt>
                <c:pt idx="3564">
                  <c:v>2.9758570873805579</c:v>
                </c:pt>
                <c:pt idx="3565">
                  <c:v>2.9772616210693252</c:v>
                </c:pt>
                <c:pt idx="3566">
                  <c:v>2.9756557471927736</c:v>
                </c:pt>
                <c:pt idx="3567">
                  <c:v>2.9765453275748484</c:v>
                </c:pt>
                <c:pt idx="3568">
                  <c:v>2.9782106125999976</c:v>
                </c:pt>
                <c:pt idx="3569">
                  <c:v>2.9782023008957732</c:v>
                </c:pt>
                <c:pt idx="3570">
                  <c:v>2.9982286155668003</c:v>
                </c:pt>
                <c:pt idx="3571">
                  <c:v>2.9696900333455876</c:v>
                </c:pt>
                <c:pt idx="3572">
                  <c:v>2.9781396968573253</c:v>
                </c:pt>
                <c:pt idx="3573">
                  <c:v>3.0089416394144526</c:v>
                </c:pt>
                <c:pt idx="3574">
                  <c:v>2.9988172282648526</c:v>
                </c:pt>
                <c:pt idx="3575">
                  <c:v>2.9997257829102084</c:v>
                </c:pt>
                <c:pt idx="3576">
                  <c:v>3.0064667198721176</c:v>
                </c:pt>
                <c:pt idx="3577">
                  <c:v>3.0085701361756372</c:v>
                </c:pt>
                <c:pt idx="3578">
                  <c:v>3.0089811392114121</c:v>
                </c:pt>
                <c:pt idx="3579">
                  <c:v>3.0088633842213577</c:v>
                </c:pt>
                <c:pt idx="3580">
                  <c:v>3.0015320922973174</c:v>
                </c:pt>
                <c:pt idx="3581">
                  <c:v>2.9852299588083571</c:v>
                </c:pt>
                <c:pt idx="3582">
                  <c:v>2.992917789800253</c:v>
                </c:pt>
                <c:pt idx="3583">
                  <c:v>2.9995706236752007</c:v>
                </c:pt>
                <c:pt idx="3584">
                  <c:v>3.003824920144532</c:v>
                </c:pt>
                <c:pt idx="3585">
                  <c:v>2.9957716205325</c:v>
                </c:pt>
                <c:pt idx="3586">
                  <c:v>2.9997964847550769</c:v>
                </c:pt>
                <c:pt idx="3587">
                  <c:v>2.9984245341297169</c:v>
                </c:pt>
                <c:pt idx="3588">
                  <c:v>2.9893258571571719</c:v>
                </c:pt>
                <c:pt idx="3589">
                  <c:v>2.9904651386941321</c:v>
                </c:pt>
                <c:pt idx="3590">
                  <c:v>2.9596072433281249</c:v>
                </c:pt>
                <c:pt idx="3591">
                  <c:v>2.9480427668206528</c:v>
                </c:pt>
                <c:pt idx="3592">
                  <c:v>2.9948510131740531</c:v>
                </c:pt>
                <c:pt idx="3593">
                  <c:v>2.9878676304091734</c:v>
                </c:pt>
                <c:pt idx="3594">
                  <c:v>2.967649635371933</c:v>
                </c:pt>
                <c:pt idx="3595">
                  <c:v>3.0133927958314133</c:v>
                </c:pt>
                <c:pt idx="3596">
                  <c:v>3.0138237488754722</c:v>
                </c:pt>
                <c:pt idx="3597">
                  <c:v>3.0097330647949248</c:v>
                </c:pt>
                <c:pt idx="3598">
                  <c:v>3.0058710801872</c:v>
                </c:pt>
                <c:pt idx="3599">
                  <c:v>3.0123879743700006</c:v>
                </c:pt>
                <c:pt idx="3600">
                  <c:v>2.9689867844632518</c:v>
                </c:pt>
                <c:pt idx="3601">
                  <c:v>2.9293337418670085</c:v>
                </c:pt>
                <c:pt idx="3602">
                  <c:v>2.948782804301997</c:v>
                </c:pt>
                <c:pt idx="3603">
                  <c:v>2.9787504347700002</c:v>
                </c:pt>
                <c:pt idx="3604">
                  <c:v>2.9758570873805579</c:v>
                </c:pt>
                <c:pt idx="3605">
                  <c:v>2.9772616210693252</c:v>
                </c:pt>
                <c:pt idx="3606">
                  <c:v>2.9756557471927736</c:v>
                </c:pt>
                <c:pt idx="3607">
                  <c:v>2.9765453275748484</c:v>
                </c:pt>
                <c:pt idx="3608">
                  <c:v>2.9782106125999976</c:v>
                </c:pt>
                <c:pt idx="3609">
                  <c:v>2.9782023008957732</c:v>
                </c:pt>
                <c:pt idx="3610">
                  <c:v>2.9914535043294936</c:v>
                </c:pt>
                <c:pt idx="3611">
                  <c:v>2.9792071866287975</c:v>
                </c:pt>
                <c:pt idx="3612">
                  <c:v>2.987891407189172</c:v>
                </c:pt>
                <c:pt idx="3613">
                  <c:v>2.999312128969172</c:v>
                </c:pt>
                <c:pt idx="3614">
                  <c:v>3.0047336312906934</c:v>
                </c:pt>
                <c:pt idx="3615">
                  <c:v>2.9966608748499572</c:v>
                </c:pt>
                <c:pt idx="3616">
                  <c:v>2.9953716145262725</c:v>
                </c:pt>
                <c:pt idx="3617">
                  <c:v>2.997999530627717</c:v>
                </c:pt>
                <c:pt idx="3618">
                  <c:v>2.9906801794711728</c:v>
                </c:pt>
                <c:pt idx="3619">
                  <c:v>2.991653682101568</c:v>
                </c:pt>
                <c:pt idx="3620">
                  <c:v>2.9746418266879529</c:v>
                </c:pt>
                <c:pt idx="3621">
                  <c:v>2.9710085987029284</c:v>
                </c:pt>
                <c:pt idx="3622">
                  <c:v>2.9815790963691331</c:v>
                </c:pt>
                <c:pt idx="3623">
                  <c:v>2.983206506696213</c:v>
                </c:pt>
                <c:pt idx="3624">
                  <c:v>2.9929520618870127</c:v>
                </c:pt>
                <c:pt idx="3625">
                  <c:v>2.9912685507976327</c:v>
                </c:pt>
                <c:pt idx="3626">
                  <c:v>2.9921025130037275</c:v>
                </c:pt>
                <c:pt idx="3627">
                  <c:v>2.9950662745100929</c:v>
                </c:pt>
                <c:pt idx="3628">
                  <c:v>3.001356199884357</c:v>
                </c:pt>
                <c:pt idx="3629">
                  <c:v>2.9995273690203175</c:v>
                </c:pt>
                <c:pt idx="3630">
                  <c:v>2.9973758371183257</c:v>
                </c:pt>
                <c:pt idx="3631">
                  <c:v>3.0045089939378724</c:v>
                </c:pt>
                <c:pt idx="3632">
                  <c:v>2.9941361393588002</c:v>
                </c:pt>
                <c:pt idx="3633">
                  <c:v>3.0022482097325005</c:v>
                </c:pt>
                <c:pt idx="3634">
                  <c:v>3.0044890326723173</c:v>
                </c:pt>
                <c:pt idx="3635">
                  <c:v>3.0067891832190083</c:v>
                </c:pt>
                <c:pt idx="3636">
                  <c:v>3.0091351276684137</c:v>
                </c:pt>
                <c:pt idx="3637">
                  <c:v>3.0066163564540682</c:v>
                </c:pt>
                <c:pt idx="3638">
                  <c:v>3.0057661931057478</c:v>
                </c:pt>
                <c:pt idx="3639">
                  <c:v>3.0083249447870131</c:v>
                </c:pt>
                <c:pt idx="3640">
                  <c:v>2.9950251576818725</c:v>
                </c:pt>
                <c:pt idx="3641">
                  <c:v>2.9870326060505334</c:v>
                </c:pt>
                <c:pt idx="3642">
                  <c:v>2.9708875891431172</c:v>
                </c:pt>
                <c:pt idx="3643">
                  <c:v>2.9946261204760369</c:v>
                </c:pt>
                <c:pt idx="3644">
                  <c:v>2.9828739274017488</c:v>
                </c:pt>
                <c:pt idx="3645">
                  <c:v>2.9701747057704484</c:v>
                </c:pt>
                <c:pt idx="3646">
                  <c:v>2.9680364984479253</c:v>
                </c:pt>
                <c:pt idx="3647">
                  <c:v>2.9629040852455883</c:v>
                </c:pt>
                <c:pt idx="3648">
                  <c:v>2.9641857776105334</c:v>
                </c:pt>
                <c:pt idx="3649">
                  <c:v>2.9814500964755726</c:v>
                </c:pt>
                <c:pt idx="3650">
                  <c:v>2.9922081370876539</c:v>
                </c:pt>
                <c:pt idx="3651">
                  <c:v>2.9505047562321924</c:v>
                </c:pt>
                <c:pt idx="3652">
                  <c:v>2.9537610160753256</c:v>
                </c:pt>
                <c:pt idx="3653">
                  <c:v>2.9899695089412774</c:v>
                </c:pt>
                <c:pt idx="3654">
                  <c:v>2.9913301613343335</c:v>
                </c:pt>
                <c:pt idx="3655">
                  <c:v>2.9889148419331253</c:v>
                </c:pt>
                <c:pt idx="3656">
                  <c:v>3.000515844992933</c:v>
                </c:pt>
                <c:pt idx="3657">
                  <c:v>3.0069197315859082</c:v>
                </c:pt>
                <c:pt idx="3658">
                  <c:v>3.006811563422672</c:v>
                </c:pt>
                <c:pt idx="3659">
                  <c:v>3.0101370950372486</c:v>
                </c:pt>
                <c:pt idx="3660">
                  <c:v>2.9973758371183257</c:v>
                </c:pt>
                <c:pt idx="3661">
                  <c:v>3.0045089939378724</c:v>
                </c:pt>
                <c:pt idx="3662">
                  <c:v>2.9941361393588002</c:v>
                </c:pt>
                <c:pt idx="3663">
                  <c:v>3.0022482097325005</c:v>
                </c:pt>
                <c:pt idx="3664">
                  <c:v>3.0044890326723173</c:v>
                </c:pt>
                <c:pt idx="3665">
                  <c:v>3.0067891832190083</c:v>
                </c:pt>
                <c:pt idx="3666">
                  <c:v>3.0091351276684137</c:v>
                </c:pt>
                <c:pt idx="3667">
                  <c:v>3.0066163564540682</c:v>
                </c:pt>
                <c:pt idx="3668">
                  <c:v>3.0057661931057478</c:v>
                </c:pt>
                <c:pt idx="3669">
                  <c:v>3.0083249447870131</c:v>
                </c:pt>
                <c:pt idx="3670">
                  <c:v>3.011388066138557</c:v>
                </c:pt>
                <c:pt idx="3671">
                  <c:v>3.0131178132500005</c:v>
                </c:pt>
                <c:pt idx="3672">
                  <c:v>3.0120094475782926</c:v>
                </c:pt>
                <c:pt idx="3673">
                  <c:v>3.0055538617808009</c:v>
                </c:pt>
                <c:pt idx="3674">
                  <c:v>3.0013334253722119</c:v>
                </c:pt>
                <c:pt idx="3675">
                  <c:v>2.9994075688362534</c:v>
                </c:pt>
                <c:pt idx="3676">
                  <c:v>3.0079832522382532</c:v>
                </c:pt>
                <c:pt idx="3677">
                  <c:v>3.0094363147951881</c:v>
                </c:pt>
                <c:pt idx="3678">
                  <c:v>3.0117186856950777</c:v>
                </c:pt>
                <c:pt idx="3679">
                  <c:v>3.0077923319566922</c:v>
                </c:pt>
                <c:pt idx="3680">
                  <c:v>2.9973758371183257</c:v>
                </c:pt>
                <c:pt idx="3681">
                  <c:v>3.0045089939378724</c:v>
                </c:pt>
                <c:pt idx="3682">
                  <c:v>2.9941361393588002</c:v>
                </c:pt>
                <c:pt idx="3683">
                  <c:v>3.0022482097325005</c:v>
                </c:pt>
                <c:pt idx="3684">
                  <c:v>3.0044890326723173</c:v>
                </c:pt>
                <c:pt idx="3685">
                  <c:v>3.0067891832190083</c:v>
                </c:pt>
                <c:pt idx="3686">
                  <c:v>3.0091351276684137</c:v>
                </c:pt>
                <c:pt idx="3687">
                  <c:v>3.0066163564540682</c:v>
                </c:pt>
                <c:pt idx="3688">
                  <c:v>3.0057661931057478</c:v>
                </c:pt>
                <c:pt idx="3689">
                  <c:v>3.0083249447870131</c:v>
                </c:pt>
                <c:pt idx="3690">
                  <c:v>2.9982286155668003</c:v>
                </c:pt>
                <c:pt idx="3691">
                  <c:v>2.9696900333455876</c:v>
                </c:pt>
                <c:pt idx="3692">
                  <c:v>2.9781396968573253</c:v>
                </c:pt>
                <c:pt idx="3693">
                  <c:v>3.0089416394144526</c:v>
                </c:pt>
                <c:pt idx="3694">
                  <c:v>2.9988172282648526</c:v>
                </c:pt>
                <c:pt idx="3695">
                  <c:v>2.9997257829102084</c:v>
                </c:pt>
                <c:pt idx="3696">
                  <c:v>3.0064667198721176</c:v>
                </c:pt>
                <c:pt idx="3697">
                  <c:v>3.0085701361756372</c:v>
                </c:pt>
                <c:pt idx="3698">
                  <c:v>3.0089811392114121</c:v>
                </c:pt>
                <c:pt idx="3699">
                  <c:v>3.0088633842213577</c:v>
                </c:pt>
                <c:pt idx="3700">
                  <c:v>2.9982286155668003</c:v>
                </c:pt>
                <c:pt idx="3701">
                  <c:v>2.9696900333455876</c:v>
                </c:pt>
                <c:pt idx="3702">
                  <c:v>2.9781396968573253</c:v>
                </c:pt>
                <c:pt idx="3703">
                  <c:v>3.0089416394144526</c:v>
                </c:pt>
                <c:pt idx="3704">
                  <c:v>2.9988172282648526</c:v>
                </c:pt>
                <c:pt idx="3705">
                  <c:v>2.9997257829102084</c:v>
                </c:pt>
                <c:pt idx="3706">
                  <c:v>3.0064667198721176</c:v>
                </c:pt>
                <c:pt idx="3707">
                  <c:v>3.0085701361756372</c:v>
                </c:pt>
                <c:pt idx="3708">
                  <c:v>3.0089811392114121</c:v>
                </c:pt>
                <c:pt idx="3709">
                  <c:v>3.0088633842213577</c:v>
                </c:pt>
                <c:pt idx="3710">
                  <c:v>2.9982286155668003</c:v>
                </c:pt>
                <c:pt idx="3711">
                  <c:v>2.9696900333455876</c:v>
                </c:pt>
                <c:pt idx="3712">
                  <c:v>2.9781396968573253</c:v>
                </c:pt>
                <c:pt idx="3713">
                  <c:v>3.0089416394144526</c:v>
                </c:pt>
                <c:pt idx="3714">
                  <c:v>2.9988172282648526</c:v>
                </c:pt>
                <c:pt idx="3715">
                  <c:v>2.9997257829102084</c:v>
                </c:pt>
                <c:pt idx="3716">
                  <c:v>3.0064667198721176</c:v>
                </c:pt>
                <c:pt idx="3717">
                  <c:v>3.0085701361756372</c:v>
                </c:pt>
                <c:pt idx="3718">
                  <c:v>3.0089811392114121</c:v>
                </c:pt>
                <c:pt idx="3719">
                  <c:v>3.0088633842213577</c:v>
                </c:pt>
                <c:pt idx="3720">
                  <c:v>3.0126672260150138</c:v>
                </c:pt>
                <c:pt idx="3721">
                  <c:v>3.0018664012566529</c:v>
                </c:pt>
                <c:pt idx="3722">
                  <c:v>3.0002511958449176</c:v>
                </c:pt>
                <c:pt idx="3723">
                  <c:v>2.9968561642065485</c:v>
                </c:pt>
                <c:pt idx="3724">
                  <c:v>2.9923487540047997</c:v>
                </c:pt>
                <c:pt idx="3725">
                  <c:v>2.984968526699701</c:v>
                </c:pt>
                <c:pt idx="3726">
                  <c:v>2.9836517593057281</c:v>
                </c:pt>
                <c:pt idx="3727">
                  <c:v>2.9798009736610127</c:v>
                </c:pt>
                <c:pt idx="3728">
                  <c:v>2.9589459687333011</c:v>
                </c:pt>
                <c:pt idx="3729">
                  <c:v>2.9565827670173004</c:v>
                </c:pt>
                <c:pt idx="3730">
                  <c:v>3.0138946182640525</c:v>
                </c:pt>
                <c:pt idx="3731">
                  <c:v>3.0134726441791999</c:v>
                </c:pt>
                <c:pt idx="3732">
                  <c:v>3.0139020284133329</c:v>
                </c:pt>
                <c:pt idx="3733">
                  <c:v>3.0139056284479255</c:v>
                </c:pt>
                <c:pt idx="3734">
                  <c:v>3.0128672669813006</c:v>
                </c:pt>
                <c:pt idx="3735">
                  <c:v>3.0135276665728523</c:v>
                </c:pt>
                <c:pt idx="3736">
                  <c:v>3.0139498353708323</c:v>
                </c:pt>
                <c:pt idx="3737">
                  <c:v>3.0139513115591878</c:v>
                </c:pt>
                <c:pt idx="3738">
                  <c:v>3.0139376994972773</c:v>
                </c:pt>
                <c:pt idx="3739">
                  <c:v>3.0129343091971967</c:v>
                </c:pt>
                <c:pt idx="3740">
                  <c:v>2.9833108467347969</c:v>
                </c:pt>
                <c:pt idx="3741">
                  <c:v>2.9679419819740684</c:v>
                </c:pt>
                <c:pt idx="3742">
                  <c:v>2.9712851523530377</c:v>
                </c:pt>
                <c:pt idx="3743">
                  <c:v>2.9916996738037973</c:v>
                </c:pt>
                <c:pt idx="3744">
                  <c:v>2.9872734954455975</c:v>
                </c:pt>
                <c:pt idx="3745">
                  <c:v>2.9707377905510279</c:v>
                </c:pt>
                <c:pt idx="3746">
                  <c:v>2.9694169437112135</c:v>
                </c:pt>
                <c:pt idx="3747">
                  <c:v>2.9695864018963252</c:v>
                </c:pt>
                <c:pt idx="3748">
                  <c:v>2.9779380986688002</c:v>
                </c:pt>
                <c:pt idx="3749">
                  <c:v>2.9889656755200003</c:v>
                </c:pt>
                <c:pt idx="3750">
                  <c:v>2.9989368969247523</c:v>
                </c:pt>
                <c:pt idx="3751">
                  <c:v>3.0028306840669972</c:v>
                </c:pt>
                <c:pt idx="3752">
                  <c:v>2.993052072400133</c:v>
                </c:pt>
                <c:pt idx="3753">
                  <c:v>3.0053340787439971</c:v>
                </c:pt>
                <c:pt idx="3754">
                  <c:v>2.995227627486452</c:v>
                </c:pt>
                <c:pt idx="3755">
                  <c:v>2.9763585183598926</c:v>
                </c:pt>
                <c:pt idx="3756">
                  <c:v>2.9735412419102727</c:v>
                </c:pt>
                <c:pt idx="3757">
                  <c:v>2.990018489922369</c:v>
                </c:pt>
                <c:pt idx="3758">
                  <c:v>2.9991106086993917</c:v>
                </c:pt>
                <c:pt idx="3759">
                  <c:v>2.985340275623888</c:v>
                </c:pt>
                <c:pt idx="3760">
                  <c:v>3.0071260547787086</c:v>
                </c:pt>
                <c:pt idx="3761">
                  <c:v>3.0047345073604372</c:v>
                </c:pt>
                <c:pt idx="3762">
                  <c:v>3.0026663656071686</c:v>
                </c:pt>
                <c:pt idx="3763">
                  <c:v>3.0086068925585971</c:v>
                </c:pt>
                <c:pt idx="3764">
                  <c:v>3.010324008645437</c:v>
                </c:pt>
                <c:pt idx="3765">
                  <c:v>3.0077514439893327</c:v>
                </c:pt>
                <c:pt idx="3766">
                  <c:v>3.0107670754169975</c:v>
                </c:pt>
                <c:pt idx="3767">
                  <c:v>3.0121027124012936</c:v>
                </c:pt>
                <c:pt idx="3768">
                  <c:v>3.0119987364499252</c:v>
                </c:pt>
                <c:pt idx="3769">
                  <c:v>3.0112837828190724</c:v>
                </c:pt>
                <c:pt idx="3770">
                  <c:v>2.9689867844632518</c:v>
                </c:pt>
                <c:pt idx="3771">
                  <c:v>2.9293337418670085</c:v>
                </c:pt>
                <c:pt idx="3772">
                  <c:v>2.948782804301997</c:v>
                </c:pt>
                <c:pt idx="3773">
                  <c:v>2.9787504347700002</c:v>
                </c:pt>
                <c:pt idx="3774">
                  <c:v>2.9758570873805579</c:v>
                </c:pt>
                <c:pt idx="3775">
                  <c:v>2.9772616210693252</c:v>
                </c:pt>
                <c:pt idx="3776">
                  <c:v>2.9756557471927736</c:v>
                </c:pt>
                <c:pt idx="3777">
                  <c:v>2.9765453275748484</c:v>
                </c:pt>
                <c:pt idx="3778">
                  <c:v>2.9782106125999976</c:v>
                </c:pt>
                <c:pt idx="3779">
                  <c:v>2.9782023008957732</c:v>
                </c:pt>
                <c:pt idx="3780">
                  <c:v>2.9746418266879529</c:v>
                </c:pt>
                <c:pt idx="3781">
                  <c:v>2.9710085987029284</c:v>
                </c:pt>
                <c:pt idx="3782">
                  <c:v>2.9815790963691331</c:v>
                </c:pt>
                <c:pt idx="3783">
                  <c:v>2.983206506696213</c:v>
                </c:pt>
                <c:pt idx="3784">
                  <c:v>2.9929520618870127</c:v>
                </c:pt>
                <c:pt idx="3785">
                  <c:v>2.9912685507976327</c:v>
                </c:pt>
                <c:pt idx="3786">
                  <c:v>2.9921025130037275</c:v>
                </c:pt>
                <c:pt idx="3787">
                  <c:v>2.9950662745100929</c:v>
                </c:pt>
                <c:pt idx="3788">
                  <c:v>3.001356199884357</c:v>
                </c:pt>
                <c:pt idx="3789">
                  <c:v>2.9995273690203175</c:v>
                </c:pt>
                <c:pt idx="3790">
                  <c:v>3.0121236874068482</c:v>
                </c:pt>
                <c:pt idx="3791">
                  <c:v>3.0095203502958929</c:v>
                </c:pt>
                <c:pt idx="3792">
                  <c:v>3.0102076063142928</c:v>
                </c:pt>
                <c:pt idx="3793">
                  <c:v>3.0097080518959887</c:v>
                </c:pt>
                <c:pt idx="3794">
                  <c:v>3.0123831619598929</c:v>
                </c:pt>
                <c:pt idx="3795">
                  <c:v>3.0137306443349123</c:v>
                </c:pt>
                <c:pt idx="3796">
                  <c:v>3.0126846879660776</c:v>
                </c:pt>
                <c:pt idx="3797">
                  <c:v>3.012900873681728</c:v>
                </c:pt>
                <c:pt idx="3798">
                  <c:v>3.0127467962466086</c:v>
                </c:pt>
                <c:pt idx="3799">
                  <c:v>3.0131931475611684</c:v>
                </c:pt>
                <c:pt idx="3800">
                  <c:v>3.0071260547787086</c:v>
                </c:pt>
                <c:pt idx="3801">
                  <c:v>3.0047345073604372</c:v>
                </c:pt>
                <c:pt idx="3802">
                  <c:v>3.0026663656071686</c:v>
                </c:pt>
                <c:pt idx="3803">
                  <c:v>3.0086068925585971</c:v>
                </c:pt>
                <c:pt idx="3804">
                  <c:v>3.010324008645437</c:v>
                </c:pt>
                <c:pt idx="3805">
                  <c:v>3.0077514439893327</c:v>
                </c:pt>
                <c:pt idx="3806">
                  <c:v>3.0107670754169975</c:v>
                </c:pt>
                <c:pt idx="3807">
                  <c:v>3.0121027124012936</c:v>
                </c:pt>
                <c:pt idx="3808">
                  <c:v>3.0119987364499252</c:v>
                </c:pt>
                <c:pt idx="3809">
                  <c:v>3.0112837828190724</c:v>
                </c:pt>
                <c:pt idx="3810">
                  <c:v>3.0071260547787086</c:v>
                </c:pt>
                <c:pt idx="3811">
                  <c:v>3.0047345073604372</c:v>
                </c:pt>
                <c:pt idx="3812">
                  <c:v>3.0026663656071686</c:v>
                </c:pt>
                <c:pt idx="3813">
                  <c:v>3.0086068925585971</c:v>
                </c:pt>
                <c:pt idx="3814">
                  <c:v>3.010324008645437</c:v>
                </c:pt>
                <c:pt idx="3815">
                  <c:v>3.0077514439893327</c:v>
                </c:pt>
                <c:pt idx="3816">
                  <c:v>3.0107670754169975</c:v>
                </c:pt>
                <c:pt idx="3817">
                  <c:v>3.0121027124012936</c:v>
                </c:pt>
                <c:pt idx="3818">
                  <c:v>3.0119987364499252</c:v>
                </c:pt>
                <c:pt idx="3819">
                  <c:v>3.0112837828190724</c:v>
                </c:pt>
                <c:pt idx="3820">
                  <c:v>2.9982286155668003</c:v>
                </c:pt>
                <c:pt idx="3821">
                  <c:v>2.9696900333455876</c:v>
                </c:pt>
                <c:pt idx="3822">
                  <c:v>2.9781396968573253</c:v>
                </c:pt>
                <c:pt idx="3823">
                  <c:v>3.0089416394144526</c:v>
                </c:pt>
                <c:pt idx="3824">
                  <c:v>2.9988172282648526</c:v>
                </c:pt>
                <c:pt idx="3825">
                  <c:v>2.9997257829102084</c:v>
                </c:pt>
                <c:pt idx="3826">
                  <c:v>3.0064667198721176</c:v>
                </c:pt>
                <c:pt idx="3827">
                  <c:v>3.0085701361756372</c:v>
                </c:pt>
                <c:pt idx="3828">
                  <c:v>3.0089811392114121</c:v>
                </c:pt>
                <c:pt idx="3829">
                  <c:v>3.0088633842213577</c:v>
                </c:pt>
                <c:pt idx="3830">
                  <c:v>2.7328098757670283</c:v>
                </c:pt>
                <c:pt idx="3831">
                  <c:v>2.8053999904712135</c:v>
                </c:pt>
                <c:pt idx="3832">
                  <c:v>2.9632319862447329</c:v>
                </c:pt>
                <c:pt idx="3833">
                  <c:v>2.6998727319662716</c:v>
                </c:pt>
                <c:pt idx="3834">
                  <c:v>2.6252591519141735</c:v>
                </c:pt>
                <c:pt idx="3835">
                  <c:v>3.0118461916324679</c:v>
                </c:pt>
                <c:pt idx="3836">
                  <c:v>2.9609710860112366</c:v>
                </c:pt>
                <c:pt idx="3837">
                  <c:v>3.0128210219348484</c:v>
                </c:pt>
                <c:pt idx="3838">
                  <c:v>2.9248513432815333</c:v>
                </c:pt>
                <c:pt idx="3839">
                  <c:v>2.9913028903422081</c:v>
                </c:pt>
                <c:pt idx="3840">
                  <c:v>2.9982286155668003</c:v>
                </c:pt>
                <c:pt idx="3841">
                  <c:v>2.9696900333455876</c:v>
                </c:pt>
                <c:pt idx="3842">
                  <c:v>2.9781396968573253</c:v>
                </c:pt>
                <c:pt idx="3843">
                  <c:v>3.0089416394144526</c:v>
                </c:pt>
                <c:pt idx="3844">
                  <c:v>2.9988172282648526</c:v>
                </c:pt>
                <c:pt idx="3845">
                  <c:v>2.9997257829102084</c:v>
                </c:pt>
                <c:pt idx="3846">
                  <c:v>3.0064667198721176</c:v>
                </c:pt>
                <c:pt idx="3847">
                  <c:v>3.0085701361756372</c:v>
                </c:pt>
                <c:pt idx="3848">
                  <c:v>3.0089811392114121</c:v>
                </c:pt>
                <c:pt idx="3849">
                  <c:v>3.0088633842213577</c:v>
                </c:pt>
                <c:pt idx="3850">
                  <c:v>2.9973758371183257</c:v>
                </c:pt>
                <c:pt idx="3851">
                  <c:v>3.0045089939378724</c:v>
                </c:pt>
                <c:pt idx="3852">
                  <c:v>2.9941361393588002</c:v>
                </c:pt>
                <c:pt idx="3853">
                  <c:v>3.0022482097325005</c:v>
                </c:pt>
                <c:pt idx="3854">
                  <c:v>3.0044890326723173</c:v>
                </c:pt>
                <c:pt idx="3855">
                  <c:v>3.0067891832190083</c:v>
                </c:pt>
                <c:pt idx="3856">
                  <c:v>3.0091351276684137</c:v>
                </c:pt>
                <c:pt idx="3857">
                  <c:v>3.0066163564540682</c:v>
                </c:pt>
                <c:pt idx="3858">
                  <c:v>3.0057661931057478</c:v>
                </c:pt>
                <c:pt idx="3859">
                  <c:v>3.0083249447870131</c:v>
                </c:pt>
                <c:pt idx="3860">
                  <c:v>2.9558304244146769</c:v>
                </c:pt>
                <c:pt idx="3861">
                  <c:v>2.9276969886779725</c:v>
                </c:pt>
                <c:pt idx="3862">
                  <c:v>2.9229880983552006</c:v>
                </c:pt>
                <c:pt idx="3863">
                  <c:v>2.9660278860083258</c:v>
                </c:pt>
                <c:pt idx="3864">
                  <c:v>2.9681815957982369</c:v>
                </c:pt>
                <c:pt idx="3865">
                  <c:v>2.9647207660513257</c:v>
                </c:pt>
                <c:pt idx="3866">
                  <c:v>2.9744319456194939</c:v>
                </c:pt>
                <c:pt idx="3867">
                  <c:v>2.9671326492936316</c:v>
                </c:pt>
                <c:pt idx="3868">
                  <c:v>2.9677126234460935</c:v>
                </c:pt>
                <c:pt idx="3869">
                  <c:v>2.9681713027013337</c:v>
                </c:pt>
                <c:pt idx="3870">
                  <c:v>2.9973758371183257</c:v>
                </c:pt>
                <c:pt idx="3871">
                  <c:v>3.0045089939378724</c:v>
                </c:pt>
                <c:pt idx="3872">
                  <c:v>2.9941361393588002</c:v>
                </c:pt>
                <c:pt idx="3873">
                  <c:v>3.0022482097325005</c:v>
                </c:pt>
                <c:pt idx="3874">
                  <c:v>3.0044890326723173</c:v>
                </c:pt>
                <c:pt idx="3875">
                  <c:v>3.0067891832190083</c:v>
                </c:pt>
                <c:pt idx="3876">
                  <c:v>3.0091351276684137</c:v>
                </c:pt>
                <c:pt idx="3877">
                  <c:v>3.0066163564540682</c:v>
                </c:pt>
                <c:pt idx="3878">
                  <c:v>3.0057661931057478</c:v>
                </c:pt>
                <c:pt idx="3879">
                  <c:v>3.0083249447870131</c:v>
                </c:pt>
                <c:pt idx="3880">
                  <c:v>2.9689867844632518</c:v>
                </c:pt>
                <c:pt idx="3881">
                  <c:v>2.9293337418670085</c:v>
                </c:pt>
                <c:pt idx="3882">
                  <c:v>2.948782804301997</c:v>
                </c:pt>
                <c:pt idx="3883">
                  <c:v>2.9787504347700002</c:v>
                </c:pt>
                <c:pt idx="3884">
                  <c:v>2.9758570873805579</c:v>
                </c:pt>
                <c:pt idx="3885">
                  <c:v>2.9772616210693252</c:v>
                </c:pt>
                <c:pt idx="3886">
                  <c:v>2.9756557471927736</c:v>
                </c:pt>
                <c:pt idx="3887">
                  <c:v>2.9765453275748484</c:v>
                </c:pt>
                <c:pt idx="3888">
                  <c:v>2.9782106125999976</c:v>
                </c:pt>
                <c:pt idx="3889">
                  <c:v>2.9782023008957732</c:v>
                </c:pt>
                <c:pt idx="3890">
                  <c:v>2.9982286155668003</c:v>
                </c:pt>
                <c:pt idx="3891">
                  <c:v>2.9696900333455876</c:v>
                </c:pt>
                <c:pt idx="3892">
                  <c:v>2.9781396968573253</c:v>
                </c:pt>
                <c:pt idx="3893">
                  <c:v>3.0089416394144526</c:v>
                </c:pt>
                <c:pt idx="3894">
                  <c:v>2.9988172282648526</c:v>
                </c:pt>
                <c:pt idx="3895">
                  <c:v>2.9997257829102084</c:v>
                </c:pt>
                <c:pt idx="3896">
                  <c:v>3.0064667198721176</c:v>
                </c:pt>
                <c:pt idx="3897">
                  <c:v>3.0085701361756372</c:v>
                </c:pt>
                <c:pt idx="3898">
                  <c:v>3.0089811392114121</c:v>
                </c:pt>
                <c:pt idx="3899">
                  <c:v>3.0088633842213577</c:v>
                </c:pt>
                <c:pt idx="3900">
                  <c:v>2.9736711977352321</c:v>
                </c:pt>
                <c:pt idx="3901">
                  <c:v>2.9688032327997176</c:v>
                </c:pt>
                <c:pt idx="3902">
                  <c:v>2.9606329038005286</c:v>
                </c:pt>
                <c:pt idx="3903">
                  <c:v>2.9544132897002928</c:v>
                </c:pt>
                <c:pt idx="3904">
                  <c:v>2.9535983094347737</c:v>
                </c:pt>
                <c:pt idx="3905">
                  <c:v>2.9595318091219176</c:v>
                </c:pt>
                <c:pt idx="3906">
                  <c:v>2.9624182963325003</c:v>
                </c:pt>
                <c:pt idx="3907">
                  <c:v>2.9614882756581924</c:v>
                </c:pt>
                <c:pt idx="3908">
                  <c:v>2.9579344301340686</c:v>
                </c:pt>
                <c:pt idx="3909">
                  <c:v>2.9513968732298124</c:v>
                </c:pt>
                <c:pt idx="3910">
                  <c:v>2.9998877256278376</c:v>
                </c:pt>
                <c:pt idx="3911">
                  <c:v>2.9931462810107727</c:v>
                </c:pt>
                <c:pt idx="3912">
                  <c:v>2.9720693161111731</c:v>
                </c:pt>
                <c:pt idx="3913">
                  <c:v>3.0130265247384771</c:v>
                </c:pt>
                <c:pt idx="3914">
                  <c:v>3.0125467411988001</c:v>
                </c:pt>
                <c:pt idx="3915">
                  <c:v>3.0135599861789255</c:v>
                </c:pt>
                <c:pt idx="3916">
                  <c:v>3.0131659305645178</c:v>
                </c:pt>
                <c:pt idx="3917">
                  <c:v>2.9944113292925003</c:v>
                </c:pt>
                <c:pt idx="3918">
                  <c:v>2.9973118579938083</c:v>
                </c:pt>
                <c:pt idx="3919">
                  <c:v>2.999646371572037</c:v>
                </c:pt>
                <c:pt idx="3920">
                  <c:v>2.9530322203277</c:v>
                </c:pt>
                <c:pt idx="3921">
                  <c:v>2.9683541832702081</c:v>
                </c:pt>
                <c:pt idx="3922">
                  <c:v>2.9516891461697972</c:v>
                </c:pt>
                <c:pt idx="3923">
                  <c:v>2.9482939114786086</c:v>
                </c:pt>
                <c:pt idx="3924">
                  <c:v>2.9675675849979681</c:v>
                </c:pt>
                <c:pt idx="3925">
                  <c:v>2.9600153456469118</c:v>
                </c:pt>
                <c:pt idx="3926">
                  <c:v>2.9689455248407977</c:v>
                </c:pt>
                <c:pt idx="3927">
                  <c:v>3.002913064899392</c:v>
                </c:pt>
                <c:pt idx="3928">
                  <c:v>3.0036993992763086</c:v>
                </c:pt>
                <c:pt idx="3929">
                  <c:v>3.0032530950113281</c:v>
                </c:pt>
                <c:pt idx="3930">
                  <c:v>3.0131966314947336</c:v>
                </c:pt>
                <c:pt idx="3931">
                  <c:v>3.0046487347253001</c:v>
                </c:pt>
                <c:pt idx="3932">
                  <c:v>3.0001841680013004</c:v>
                </c:pt>
                <c:pt idx="3933">
                  <c:v>3.0049063207547717</c:v>
                </c:pt>
                <c:pt idx="3934">
                  <c:v>2.998990618239572</c:v>
                </c:pt>
                <c:pt idx="3935">
                  <c:v>2.9955587768759253</c:v>
                </c:pt>
                <c:pt idx="3936">
                  <c:v>3.0023860031839522</c:v>
                </c:pt>
                <c:pt idx="3937">
                  <c:v>3.0047278163185971</c:v>
                </c:pt>
                <c:pt idx="3938">
                  <c:v>3.0095157665719254</c:v>
                </c:pt>
                <c:pt idx="3939">
                  <c:v>3.0039390856889732</c:v>
                </c:pt>
                <c:pt idx="3940">
                  <c:v>2.9922690680517325</c:v>
                </c:pt>
                <c:pt idx="3941">
                  <c:v>2.9364917252124769</c:v>
                </c:pt>
                <c:pt idx="3942">
                  <c:v>2.9797000362899335</c:v>
                </c:pt>
                <c:pt idx="3943">
                  <c:v>2.9962260204210529</c:v>
                </c:pt>
                <c:pt idx="3944">
                  <c:v>2.987205710591597</c:v>
                </c:pt>
                <c:pt idx="3945">
                  <c:v>2.9741315954902374</c:v>
                </c:pt>
                <c:pt idx="3946">
                  <c:v>2.9685503161410933</c:v>
                </c:pt>
                <c:pt idx="3947">
                  <c:v>2.9794280098325001</c:v>
                </c:pt>
                <c:pt idx="3948">
                  <c:v>2.9753476899034368</c:v>
                </c:pt>
                <c:pt idx="3949">
                  <c:v>2.9747153050324999</c:v>
                </c:pt>
                <c:pt idx="3950">
                  <c:v>3.0138658784029251</c:v>
                </c:pt>
                <c:pt idx="3951">
                  <c:v>3.0137809635133253</c:v>
                </c:pt>
                <c:pt idx="3952">
                  <c:v>3.0112050811404321</c:v>
                </c:pt>
                <c:pt idx="3953">
                  <c:v>3.0139431615897125</c:v>
                </c:pt>
                <c:pt idx="3954">
                  <c:v>3.0125006375887997</c:v>
                </c:pt>
                <c:pt idx="3955">
                  <c:v>3.0134864483281252</c:v>
                </c:pt>
                <c:pt idx="3956">
                  <c:v>3.0135449461806925</c:v>
                </c:pt>
                <c:pt idx="3957">
                  <c:v>3.0136512136478721</c:v>
                </c:pt>
                <c:pt idx="3958">
                  <c:v>3.0135305116572528</c:v>
                </c:pt>
                <c:pt idx="3959">
                  <c:v>3.0138851006326535</c:v>
                </c:pt>
                <c:pt idx="3960">
                  <c:v>2.9982286155668003</c:v>
                </c:pt>
                <c:pt idx="3961">
                  <c:v>2.9696900333455876</c:v>
                </c:pt>
                <c:pt idx="3962">
                  <c:v>2.9781396968573253</c:v>
                </c:pt>
                <c:pt idx="3963">
                  <c:v>3.0089416394144526</c:v>
                </c:pt>
                <c:pt idx="3964">
                  <c:v>2.9988172282648526</c:v>
                </c:pt>
                <c:pt idx="3965">
                  <c:v>2.9997257829102084</c:v>
                </c:pt>
                <c:pt idx="3966">
                  <c:v>3.0064667198721176</c:v>
                </c:pt>
                <c:pt idx="3967">
                  <c:v>3.0085701361756372</c:v>
                </c:pt>
                <c:pt idx="3968">
                  <c:v>3.0089811392114121</c:v>
                </c:pt>
                <c:pt idx="3969">
                  <c:v>3.0088633842213577</c:v>
                </c:pt>
                <c:pt idx="3970">
                  <c:v>2.9558304244146769</c:v>
                </c:pt>
                <c:pt idx="3971">
                  <c:v>2.9276969886779725</c:v>
                </c:pt>
                <c:pt idx="3972">
                  <c:v>2.9229880983552006</c:v>
                </c:pt>
                <c:pt idx="3973">
                  <c:v>2.9660278860083258</c:v>
                </c:pt>
                <c:pt idx="3974">
                  <c:v>2.9681815957982369</c:v>
                </c:pt>
                <c:pt idx="3975">
                  <c:v>2.9647207660513257</c:v>
                </c:pt>
                <c:pt idx="3976">
                  <c:v>2.9744319456194939</c:v>
                </c:pt>
                <c:pt idx="3977">
                  <c:v>2.9671326492936316</c:v>
                </c:pt>
                <c:pt idx="3978">
                  <c:v>2.9677126234460935</c:v>
                </c:pt>
                <c:pt idx="3979">
                  <c:v>2.9681713027013337</c:v>
                </c:pt>
                <c:pt idx="3980">
                  <c:v>3.0012461534237</c:v>
                </c:pt>
                <c:pt idx="3981">
                  <c:v>2.9861295916078281</c:v>
                </c:pt>
                <c:pt idx="3982">
                  <c:v>2.9586870259615972</c:v>
                </c:pt>
                <c:pt idx="3983">
                  <c:v>2.9930339609563972</c:v>
                </c:pt>
                <c:pt idx="3984">
                  <c:v>2.9983549964863254</c:v>
                </c:pt>
                <c:pt idx="3985">
                  <c:v>2.9924199564539569</c:v>
                </c:pt>
                <c:pt idx="3986">
                  <c:v>2.9862612902420476</c:v>
                </c:pt>
                <c:pt idx="3987">
                  <c:v>2.9860142896535335</c:v>
                </c:pt>
                <c:pt idx="3988">
                  <c:v>2.9893041142388008</c:v>
                </c:pt>
                <c:pt idx="3989">
                  <c:v>2.976473421768512</c:v>
                </c:pt>
                <c:pt idx="3990">
                  <c:v>3.0108350218406934</c:v>
                </c:pt>
                <c:pt idx="3991">
                  <c:v>2.9956051525967999</c:v>
                </c:pt>
                <c:pt idx="3992">
                  <c:v>2.9364149471526924</c:v>
                </c:pt>
                <c:pt idx="3993">
                  <c:v>2.9726090800484135</c:v>
                </c:pt>
                <c:pt idx="3994">
                  <c:v>2.9593871689043247</c:v>
                </c:pt>
                <c:pt idx="3995">
                  <c:v>2.9254311263429118</c:v>
                </c:pt>
                <c:pt idx="3996">
                  <c:v>2.9423142947792007</c:v>
                </c:pt>
                <c:pt idx="3997">
                  <c:v>2.9604619202738722</c:v>
                </c:pt>
                <c:pt idx="3998">
                  <c:v>2.9308010928981121</c:v>
                </c:pt>
                <c:pt idx="3999">
                  <c:v>2.973334381815572</c:v>
                </c:pt>
                <c:pt idx="4000">
                  <c:v>2.9982286155668003</c:v>
                </c:pt>
                <c:pt idx="4001">
                  <c:v>2.9696900333455876</c:v>
                </c:pt>
                <c:pt idx="4002">
                  <c:v>2.9781396968573253</c:v>
                </c:pt>
                <c:pt idx="4003">
                  <c:v>3.0089416394144526</c:v>
                </c:pt>
                <c:pt idx="4004">
                  <c:v>2.9988172282648526</c:v>
                </c:pt>
                <c:pt idx="4005">
                  <c:v>2.9997257829102084</c:v>
                </c:pt>
                <c:pt idx="4006">
                  <c:v>3.0064667198721176</c:v>
                </c:pt>
                <c:pt idx="4007">
                  <c:v>3.0085701361756372</c:v>
                </c:pt>
                <c:pt idx="4008">
                  <c:v>3.0089811392114121</c:v>
                </c:pt>
                <c:pt idx="4009">
                  <c:v>3.0088633842213577</c:v>
                </c:pt>
                <c:pt idx="4010">
                  <c:v>2.9651317029072004</c:v>
                </c:pt>
                <c:pt idx="4011">
                  <c:v>2.9271504455048527</c:v>
                </c:pt>
                <c:pt idx="4012">
                  <c:v>2.9379160669114874</c:v>
                </c:pt>
                <c:pt idx="4013">
                  <c:v>2.9793598543942923</c:v>
                </c:pt>
                <c:pt idx="4014">
                  <c:v>2.976699499149392</c:v>
                </c:pt>
                <c:pt idx="4015">
                  <c:v>2.9590934271239333</c:v>
                </c:pt>
                <c:pt idx="4016">
                  <c:v>2.9591302365214922</c:v>
                </c:pt>
                <c:pt idx="4017">
                  <c:v>2.9595348083251998</c:v>
                </c:pt>
                <c:pt idx="4018">
                  <c:v>2.9750171242728771</c:v>
                </c:pt>
                <c:pt idx="4019">
                  <c:v>2.9831721723598772</c:v>
                </c:pt>
                <c:pt idx="4020">
                  <c:v>2.9530322203277</c:v>
                </c:pt>
                <c:pt idx="4021">
                  <c:v>2.9683541832702081</c:v>
                </c:pt>
                <c:pt idx="4022">
                  <c:v>2.9516891461697972</c:v>
                </c:pt>
                <c:pt idx="4023">
                  <c:v>2.9482939114786086</c:v>
                </c:pt>
                <c:pt idx="4024">
                  <c:v>2.9675675849979681</c:v>
                </c:pt>
                <c:pt idx="4025">
                  <c:v>2.9600153456469118</c:v>
                </c:pt>
                <c:pt idx="4026">
                  <c:v>2.9689455248407977</c:v>
                </c:pt>
                <c:pt idx="4027">
                  <c:v>3.002913064899392</c:v>
                </c:pt>
                <c:pt idx="4028">
                  <c:v>3.0036993992763086</c:v>
                </c:pt>
                <c:pt idx="4029">
                  <c:v>3.0032530950113281</c:v>
                </c:pt>
                <c:pt idx="4030">
                  <c:v>2.9736711977352321</c:v>
                </c:pt>
                <c:pt idx="4031">
                  <c:v>2.9688032327997176</c:v>
                </c:pt>
                <c:pt idx="4032">
                  <c:v>2.9606329038005286</c:v>
                </c:pt>
                <c:pt idx="4033">
                  <c:v>2.9544132897002928</c:v>
                </c:pt>
                <c:pt idx="4034">
                  <c:v>2.9535983094347737</c:v>
                </c:pt>
                <c:pt idx="4035">
                  <c:v>2.9595318091219176</c:v>
                </c:pt>
                <c:pt idx="4036">
                  <c:v>2.9624182963325003</c:v>
                </c:pt>
                <c:pt idx="4037">
                  <c:v>2.9614882756581924</c:v>
                </c:pt>
                <c:pt idx="4038">
                  <c:v>2.9579344301340686</c:v>
                </c:pt>
                <c:pt idx="4039">
                  <c:v>2.9513968732298124</c:v>
                </c:pt>
                <c:pt idx="4040">
                  <c:v>3.0131966314947336</c:v>
                </c:pt>
                <c:pt idx="4041">
                  <c:v>3.0046487347253001</c:v>
                </c:pt>
                <c:pt idx="4042">
                  <c:v>3.0001841680013004</c:v>
                </c:pt>
                <c:pt idx="4043">
                  <c:v>3.0049063207547717</c:v>
                </c:pt>
                <c:pt idx="4044">
                  <c:v>2.998990618239572</c:v>
                </c:pt>
                <c:pt idx="4045">
                  <c:v>2.9955587768759253</c:v>
                </c:pt>
                <c:pt idx="4046">
                  <c:v>3.0023860031839522</c:v>
                </c:pt>
                <c:pt idx="4047">
                  <c:v>3.0047278163185971</c:v>
                </c:pt>
                <c:pt idx="4048">
                  <c:v>3.0095157665719254</c:v>
                </c:pt>
                <c:pt idx="4049">
                  <c:v>3.0039390856889732</c:v>
                </c:pt>
                <c:pt idx="4050">
                  <c:v>2.9791634171220531</c:v>
                </c:pt>
                <c:pt idx="4051">
                  <c:v>2.9719887292660681</c:v>
                </c:pt>
                <c:pt idx="4052">
                  <c:v>2.9693484743843257</c:v>
                </c:pt>
                <c:pt idx="4053">
                  <c:v>2.9872010302649485</c:v>
                </c:pt>
                <c:pt idx="4054">
                  <c:v>2.9886278993023252</c:v>
                </c:pt>
                <c:pt idx="4055">
                  <c:v>2.9873368641488129</c:v>
                </c:pt>
                <c:pt idx="4056">
                  <c:v>2.9920817254881333</c:v>
                </c:pt>
                <c:pt idx="4057">
                  <c:v>2.9891394299639251</c:v>
                </c:pt>
                <c:pt idx="4058">
                  <c:v>2.9861046124471171</c:v>
                </c:pt>
                <c:pt idx="4059">
                  <c:v>2.9898330233612129</c:v>
                </c:pt>
                <c:pt idx="4060">
                  <c:v>2.9827555859209971</c:v>
                </c:pt>
                <c:pt idx="4061">
                  <c:v>2.9500202560375173</c:v>
                </c:pt>
                <c:pt idx="4062">
                  <c:v>2.9974994385196685</c:v>
                </c:pt>
                <c:pt idx="4063">
                  <c:v>2.9949378692320519</c:v>
                </c:pt>
                <c:pt idx="4064">
                  <c:v>2.9614698406248485</c:v>
                </c:pt>
                <c:pt idx="4065">
                  <c:v>3.0064715977511329</c:v>
                </c:pt>
                <c:pt idx="4066">
                  <c:v>3.0123772736271572</c:v>
                </c:pt>
                <c:pt idx="4067">
                  <c:v>2.9809719901513252</c:v>
                </c:pt>
                <c:pt idx="4068">
                  <c:v>2.9286628518619082</c:v>
                </c:pt>
                <c:pt idx="4069">
                  <c:v>2.9431136142540772</c:v>
                </c:pt>
                <c:pt idx="4070">
                  <c:v>2.9558304244146769</c:v>
                </c:pt>
                <c:pt idx="4071">
                  <c:v>2.9276969886779725</c:v>
                </c:pt>
                <c:pt idx="4072">
                  <c:v>2.9229880983552006</c:v>
                </c:pt>
                <c:pt idx="4073">
                  <c:v>2.9660278860083258</c:v>
                </c:pt>
                <c:pt idx="4074">
                  <c:v>2.9681815957982369</c:v>
                </c:pt>
                <c:pt idx="4075">
                  <c:v>2.9647207660513257</c:v>
                </c:pt>
                <c:pt idx="4076">
                  <c:v>2.9744319456194939</c:v>
                </c:pt>
                <c:pt idx="4077">
                  <c:v>2.9671326492936316</c:v>
                </c:pt>
                <c:pt idx="4078">
                  <c:v>2.9677126234460935</c:v>
                </c:pt>
                <c:pt idx="4079">
                  <c:v>2.9681713027013337</c:v>
                </c:pt>
                <c:pt idx="4080">
                  <c:v>3.0036787705993251</c:v>
                </c:pt>
                <c:pt idx="4081">
                  <c:v>3.0001335582105173</c:v>
                </c:pt>
                <c:pt idx="4082">
                  <c:v>2.9774341243343976</c:v>
                </c:pt>
                <c:pt idx="4083">
                  <c:v>2.9956248656086775</c:v>
                </c:pt>
                <c:pt idx="4084">
                  <c:v>3.0008683967044769</c:v>
                </c:pt>
                <c:pt idx="4085">
                  <c:v>3.0006657094967339</c:v>
                </c:pt>
                <c:pt idx="4086">
                  <c:v>3.0070002641697924</c:v>
                </c:pt>
                <c:pt idx="4087">
                  <c:v>3.0020760005492004</c:v>
                </c:pt>
                <c:pt idx="4088">
                  <c:v>2.9894471545428001</c:v>
                </c:pt>
                <c:pt idx="4089">
                  <c:v>2.9879298908345975</c:v>
                </c:pt>
                <c:pt idx="4090">
                  <c:v>2.9530322203277</c:v>
                </c:pt>
                <c:pt idx="4091">
                  <c:v>2.9683541832702081</c:v>
                </c:pt>
                <c:pt idx="4092">
                  <c:v>2.9516891461697972</c:v>
                </c:pt>
                <c:pt idx="4093">
                  <c:v>2.9482939114786086</c:v>
                </c:pt>
                <c:pt idx="4094">
                  <c:v>2.9675675849979681</c:v>
                </c:pt>
                <c:pt idx="4095">
                  <c:v>2.9600153456469118</c:v>
                </c:pt>
                <c:pt idx="4096">
                  <c:v>2.9689455248407977</c:v>
                </c:pt>
                <c:pt idx="4097">
                  <c:v>3.002913064899392</c:v>
                </c:pt>
                <c:pt idx="4098">
                  <c:v>3.0036993992763086</c:v>
                </c:pt>
                <c:pt idx="4099">
                  <c:v>3.0032530950113281</c:v>
                </c:pt>
                <c:pt idx="4100">
                  <c:v>3.0104028791302135</c:v>
                </c:pt>
                <c:pt idx="4101">
                  <c:v>2.9958047672168933</c:v>
                </c:pt>
                <c:pt idx="4102">
                  <c:v>3.0110182672781978</c:v>
                </c:pt>
                <c:pt idx="4103">
                  <c:v>3.0047877497884681</c:v>
                </c:pt>
                <c:pt idx="4104">
                  <c:v>2.9722377119110135</c:v>
                </c:pt>
                <c:pt idx="4105">
                  <c:v>2.9679092386691717</c:v>
                </c:pt>
                <c:pt idx="4106">
                  <c:v>2.9652201841621322</c:v>
                </c:pt>
                <c:pt idx="4107">
                  <c:v>2.966910730301012</c:v>
                </c:pt>
                <c:pt idx="4108">
                  <c:v>2.9804885723087997</c:v>
                </c:pt>
                <c:pt idx="4109">
                  <c:v>2.9894295570567175</c:v>
                </c:pt>
                <c:pt idx="4110">
                  <c:v>2.9689867844632518</c:v>
                </c:pt>
                <c:pt idx="4111">
                  <c:v>2.9293337418670085</c:v>
                </c:pt>
                <c:pt idx="4112">
                  <c:v>2.948782804301997</c:v>
                </c:pt>
                <c:pt idx="4113">
                  <c:v>2.9787504347700002</c:v>
                </c:pt>
                <c:pt idx="4114">
                  <c:v>2.9758570873805579</c:v>
                </c:pt>
                <c:pt idx="4115">
                  <c:v>2.9772616210693252</c:v>
                </c:pt>
                <c:pt idx="4116">
                  <c:v>2.9756557471927736</c:v>
                </c:pt>
                <c:pt idx="4117">
                  <c:v>2.9765453275748484</c:v>
                </c:pt>
                <c:pt idx="4118">
                  <c:v>2.9782106125999976</c:v>
                </c:pt>
                <c:pt idx="4119">
                  <c:v>2.9782023008957732</c:v>
                </c:pt>
                <c:pt idx="4120">
                  <c:v>3.011388066138557</c:v>
                </c:pt>
                <c:pt idx="4121">
                  <c:v>3.0131178132500005</c:v>
                </c:pt>
                <c:pt idx="4122">
                  <c:v>3.0120094475782926</c:v>
                </c:pt>
                <c:pt idx="4123">
                  <c:v>3.0055538617808009</c:v>
                </c:pt>
                <c:pt idx="4124">
                  <c:v>3.0013334253722119</c:v>
                </c:pt>
                <c:pt idx="4125">
                  <c:v>2.9994075688362534</c:v>
                </c:pt>
                <c:pt idx="4126">
                  <c:v>3.0079832522382532</c:v>
                </c:pt>
                <c:pt idx="4127">
                  <c:v>3.0094363147951881</c:v>
                </c:pt>
                <c:pt idx="4128">
                  <c:v>3.0117186856950777</c:v>
                </c:pt>
                <c:pt idx="4129">
                  <c:v>3.0077923319566922</c:v>
                </c:pt>
                <c:pt idx="4130">
                  <c:v>2.9530322203277</c:v>
                </c:pt>
                <c:pt idx="4131">
                  <c:v>2.9683541832702081</c:v>
                </c:pt>
                <c:pt idx="4132">
                  <c:v>2.9516891461697972</c:v>
                </c:pt>
                <c:pt idx="4133">
                  <c:v>2.9482939114786086</c:v>
                </c:pt>
                <c:pt idx="4134">
                  <c:v>2.9675675849979681</c:v>
                </c:pt>
                <c:pt idx="4135">
                  <c:v>2.9600153456469118</c:v>
                </c:pt>
                <c:pt idx="4136">
                  <c:v>2.9689455248407977</c:v>
                </c:pt>
                <c:pt idx="4137">
                  <c:v>3.002913064899392</c:v>
                </c:pt>
                <c:pt idx="4138">
                  <c:v>3.0036993992763086</c:v>
                </c:pt>
                <c:pt idx="4139">
                  <c:v>3.0032530950113281</c:v>
                </c:pt>
                <c:pt idx="4140">
                  <c:v>2.9689867844632518</c:v>
                </c:pt>
                <c:pt idx="4141">
                  <c:v>2.9293337418670085</c:v>
                </c:pt>
                <c:pt idx="4142">
                  <c:v>2.948782804301997</c:v>
                </c:pt>
                <c:pt idx="4143">
                  <c:v>2.9787504347700002</c:v>
                </c:pt>
                <c:pt idx="4144">
                  <c:v>2.9758570873805579</c:v>
                </c:pt>
                <c:pt idx="4145">
                  <c:v>2.9772616210693252</c:v>
                </c:pt>
                <c:pt idx="4146">
                  <c:v>2.9756557471927736</c:v>
                </c:pt>
                <c:pt idx="4147">
                  <c:v>2.9765453275748484</c:v>
                </c:pt>
                <c:pt idx="4148">
                  <c:v>2.9782106125999976</c:v>
                </c:pt>
                <c:pt idx="4149">
                  <c:v>2.9782023008957732</c:v>
                </c:pt>
                <c:pt idx="4150">
                  <c:v>2.9756042734301733</c:v>
                </c:pt>
                <c:pt idx="4151">
                  <c:v>2.9647804701462928</c:v>
                </c:pt>
                <c:pt idx="4152">
                  <c:v>2.9579996871539733</c:v>
                </c:pt>
                <c:pt idx="4153">
                  <c:v>2.9642062225448487</c:v>
                </c:pt>
                <c:pt idx="4154">
                  <c:v>2.9604004182090531</c:v>
                </c:pt>
                <c:pt idx="4155">
                  <c:v>2.9493281814126528</c:v>
                </c:pt>
                <c:pt idx="4156">
                  <c:v>2.9571069555390772</c:v>
                </c:pt>
                <c:pt idx="4157">
                  <c:v>2.9653092254597575</c:v>
                </c:pt>
                <c:pt idx="4158">
                  <c:v>2.9692618055085322</c:v>
                </c:pt>
                <c:pt idx="4159">
                  <c:v>2.9780678466333002</c:v>
                </c:pt>
                <c:pt idx="4160">
                  <c:v>2.9982286155668003</c:v>
                </c:pt>
                <c:pt idx="4161">
                  <c:v>2.9696900333455876</c:v>
                </c:pt>
                <c:pt idx="4162">
                  <c:v>2.9781396968573253</c:v>
                </c:pt>
                <c:pt idx="4163">
                  <c:v>3.0089416394144526</c:v>
                </c:pt>
                <c:pt idx="4164">
                  <c:v>2.9988172282648526</c:v>
                </c:pt>
                <c:pt idx="4165">
                  <c:v>2.9997257829102084</c:v>
                </c:pt>
                <c:pt idx="4166">
                  <c:v>3.0064667198721176</c:v>
                </c:pt>
                <c:pt idx="4167">
                  <c:v>3.0085701361756372</c:v>
                </c:pt>
                <c:pt idx="4168">
                  <c:v>3.0089811392114121</c:v>
                </c:pt>
                <c:pt idx="4169">
                  <c:v>3.0088633842213577</c:v>
                </c:pt>
                <c:pt idx="4170">
                  <c:v>2.9558304244146769</c:v>
                </c:pt>
                <c:pt idx="4171">
                  <c:v>2.9276969886779725</c:v>
                </c:pt>
                <c:pt idx="4172">
                  <c:v>2.9229880983552006</c:v>
                </c:pt>
                <c:pt idx="4173">
                  <c:v>2.9660278860083258</c:v>
                </c:pt>
                <c:pt idx="4174">
                  <c:v>2.9681815957982369</c:v>
                </c:pt>
                <c:pt idx="4175">
                  <c:v>2.9647207660513257</c:v>
                </c:pt>
                <c:pt idx="4176">
                  <c:v>2.9744319456194939</c:v>
                </c:pt>
                <c:pt idx="4177">
                  <c:v>2.9671326492936316</c:v>
                </c:pt>
                <c:pt idx="4178">
                  <c:v>2.9677126234460935</c:v>
                </c:pt>
                <c:pt idx="4179">
                  <c:v>2.9681713027013337</c:v>
                </c:pt>
                <c:pt idx="4180">
                  <c:v>3.0071260547787086</c:v>
                </c:pt>
                <c:pt idx="4181">
                  <c:v>3.0047345073604372</c:v>
                </c:pt>
                <c:pt idx="4182">
                  <c:v>3.0026663656071686</c:v>
                </c:pt>
                <c:pt idx="4183">
                  <c:v>3.0086068925585971</c:v>
                </c:pt>
                <c:pt idx="4184">
                  <c:v>3.010324008645437</c:v>
                </c:pt>
                <c:pt idx="4185">
                  <c:v>3.0077514439893327</c:v>
                </c:pt>
                <c:pt idx="4186">
                  <c:v>3.0107670754169975</c:v>
                </c:pt>
                <c:pt idx="4187">
                  <c:v>3.0121027124012936</c:v>
                </c:pt>
                <c:pt idx="4188">
                  <c:v>3.0119987364499252</c:v>
                </c:pt>
                <c:pt idx="4189">
                  <c:v>3.0112837828190724</c:v>
                </c:pt>
                <c:pt idx="4190">
                  <c:v>3.0048688462603255</c:v>
                </c:pt>
                <c:pt idx="4191">
                  <c:v>2.9982354276829977</c:v>
                </c:pt>
                <c:pt idx="4192">
                  <c:v>2.9782002620282935</c:v>
                </c:pt>
                <c:pt idx="4193">
                  <c:v>2.9921099916381317</c:v>
                </c:pt>
                <c:pt idx="4194">
                  <c:v>2.9988610260523254</c:v>
                </c:pt>
                <c:pt idx="4195">
                  <c:v>2.9969180913053255</c:v>
                </c:pt>
                <c:pt idx="4196">
                  <c:v>2.9910352740173569</c:v>
                </c:pt>
                <c:pt idx="4197">
                  <c:v>2.9967672767779256</c:v>
                </c:pt>
                <c:pt idx="4198">
                  <c:v>2.9922041616894082</c:v>
                </c:pt>
                <c:pt idx="4199">
                  <c:v>2.9884429608763683</c:v>
                </c:pt>
                <c:pt idx="4200">
                  <c:v>2.9530322203277</c:v>
                </c:pt>
                <c:pt idx="4201">
                  <c:v>2.9683541832702081</c:v>
                </c:pt>
                <c:pt idx="4202">
                  <c:v>2.9516891461697972</c:v>
                </c:pt>
                <c:pt idx="4203">
                  <c:v>2.9482939114786086</c:v>
                </c:pt>
                <c:pt idx="4204">
                  <c:v>2.9675675849979681</c:v>
                </c:pt>
                <c:pt idx="4205">
                  <c:v>2.9600153456469118</c:v>
                </c:pt>
                <c:pt idx="4206">
                  <c:v>2.9689455248407977</c:v>
                </c:pt>
                <c:pt idx="4207">
                  <c:v>3.002913064899392</c:v>
                </c:pt>
                <c:pt idx="4208">
                  <c:v>3.0036993992763086</c:v>
                </c:pt>
                <c:pt idx="4209">
                  <c:v>3.0032530950113281</c:v>
                </c:pt>
                <c:pt idx="4210">
                  <c:v>3.0025718335738536</c:v>
                </c:pt>
                <c:pt idx="4211">
                  <c:v>2.9891558251024528</c:v>
                </c:pt>
                <c:pt idx="4212">
                  <c:v>2.9402364286831251</c:v>
                </c:pt>
                <c:pt idx="4213">
                  <c:v>2.9658108292880132</c:v>
                </c:pt>
                <c:pt idx="4214">
                  <c:v>2.9613280872930776</c:v>
                </c:pt>
                <c:pt idx="4215">
                  <c:v>2.9271139071842933</c:v>
                </c:pt>
                <c:pt idx="4216">
                  <c:v>2.9452900606613279</c:v>
                </c:pt>
                <c:pt idx="4217">
                  <c:v>2.9558126255738135</c:v>
                </c:pt>
                <c:pt idx="4218">
                  <c:v>2.9374829385882117</c:v>
                </c:pt>
                <c:pt idx="4219">
                  <c:v>2.9456386789742726</c:v>
                </c:pt>
                <c:pt idx="4220">
                  <c:v>3.0117828014182528</c:v>
                </c:pt>
                <c:pt idx="4221">
                  <c:v>3.0104272776761478</c:v>
                </c:pt>
                <c:pt idx="4222">
                  <c:v>3.0112757839299338</c:v>
                </c:pt>
                <c:pt idx="4223">
                  <c:v>3.010088054224592</c:v>
                </c:pt>
                <c:pt idx="4224">
                  <c:v>2.9990915033584526</c:v>
                </c:pt>
                <c:pt idx="4225">
                  <c:v>3.0138275705054931</c:v>
                </c:pt>
                <c:pt idx="4226">
                  <c:v>3.011003779378925</c:v>
                </c:pt>
                <c:pt idx="4227">
                  <c:v>3.0134524287312003</c:v>
                </c:pt>
                <c:pt idx="4228">
                  <c:v>3.0080570163200004</c:v>
                </c:pt>
                <c:pt idx="4229">
                  <c:v>3.0082130368059681</c:v>
                </c:pt>
                <c:pt idx="4230">
                  <c:v>3.0138946182640525</c:v>
                </c:pt>
                <c:pt idx="4231">
                  <c:v>3.0134726441791999</c:v>
                </c:pt>
                <c:pt idx="4232">
                  <c:v>3.0139020284133329</c:v>
                </c:pt>
                <c:pt idx="4233">
                  <c:v>3.0139056284479255</c:v>
                </c:pt>
                <c:pt idx="4234">
                  <c:v>3.0128672669813006</c:v>
                </c:pt>
                <c:pt idx="4235">
                  <c:v>3.0135276665728523</c:v>
                </c:pt>
                <c:pt idx="4236">
                  <c:v>3.0139498353708323</c:v>
                </c:pt>
                <c:pt idx="4237">
                  <c:v>3.0139513115591878</c:v>
                </c:pt>
                <c:pt idx="4238">
                  <c:v>3.0139376994972773</c:v>
                </c:pt>
                <c:pt idx="4239">
                  <c:v>3.0129343091971967</c:v>
                </c:pt>
                <c:pt idx="4240">
                  <c:v>3.0138658784029251</c:v>
                </c:pt>
                <c:pt idx="4241">
                  <c:v>3.0137809635133253</c:v>
                </c:pt>
                <c:pt idx="4242">
                  <c:v>3.0112050811404321</c:v>
                </c:pt>
                <c:pt idx="4243">
                  <c:v>3.0139431615897125</c:v>
                </c:pt>
                <c:pt idx="4244">
                  <c:v>3.0125006375887997</c:v>
                </c:pt>
                <c:pt idx="4245">
                  <c:v>3.0134864483281252</c:v>
                </c:pt>
                <c:pt idx="4246">
                  <c:v>3.0135449461806925</c:v>
                </c:pt>
                <c:pt idx="4247">
                  <c:v>3.0136512136478721</c:v>
                </c:pt>
                <c:pt idx="4248">
                  <c:v>3.0135305116572528</c:v>
                </c:pt>
                <c:pt idx="4249">
                  <c:v>3.0138851006326535</c:v>
                </c:pt>
                <c:pt idx="4250">
                  <c:v>3.011388066138557</c:v>
                </c:pt>
                <c:pt idx="4251">
                  <c:v>3.0131178132500005</c:v>
                </c:pt>
                <c:pt idx="4252">
                  <c:v>3.0120094475782926</c:v>
                </c:pt>
                <c:pt idx="4253">
                  <c:v>3.0055538617808009</c:v>
                </c:pt>
                <c:pt idx="4254">
                  <c:v>3.0013334253722119</c:v>
                </c:pt>
                <c:pt idx="4255">
                  <c:v>2.9994075688362534</c:v>
                </c:pt>
                <c:pt idx="4256">
                  <c:v>3.0079832522382532</c:v>
                </c:pt>
                <c:pt idx="4257">
                  <c:v>3.0094363147951881</c:v>
                </c:pt>
                <c:pt idx="4258">
                  <c:v>3.0117186856950777</c:v>
                </c:pt>
                <c:pt idx="4259">
                  <c:v>3.0077923319566922</c:v>
                </c:pt>
                <c:pt idx="4260">
                  <c:v>2.9530322203277</c:v>
                </c:pt>
                <c:pt idx="4261">
                  <c:v>2.9683541832702081</c:v>
                </c:pt>
                <c:pt idx="4262">
                  <c:v>2.9516891461697972</c:v>
                </c:pt>
                <c:pt idx="4263">
                  <c:v>2.9482939114786086</c:v>
                </c:pt>
                <c:pt idx="4264">
                  <c:v>2.9675675849979681</c:v>
                </c:pt>
                <c:pt idx="4265">
                  <c:v>2.9600153456469118</c:v>
                </c:pt>
                <c:pt idx="4266">
                  <c:v>2.9689455248407977</c:v>
                </c:pt>
                <c:pt idx="4267">
                  <c:v>3.002913064899392</c:v>
                </c:pt>
                <c:pt idx="4268">
                  <c:v>3.0036993992763086</c:v>
                </c:pt>
                <c:pt idx="4269">
                  <c:v>3.0032530950113281</c:v>
                </c:pt>
                <c:pt idx="4270">
                  <c:v>3.0048688462603255</c:v>
                </c:pt>
                <c:pt idx="4271">
                  <c:v>2.9982354276829977</c:v>
                </c:pt>
                <c:pt idx="4272">
                  <c:v>2.9782002620282935</c:v>
                </c:pt>
                <c:pt idx="4273">
                  <c:v>2.9921099916381317</c:v>
                </c:pt>
                <c:pt idx="4274">
                  <c:v>2.9988610260523254</c:v>
                </c:pt>
                <c:pt idx="4275">
                  <c:v>2.9969180913053255</c:v>
                </c:pt>
                <c:pt idx="4276">
                  <c:v>2.9910352740173569</c:v>
                </c:pt>
                <c:pt idx="4277">
                  <c:v>2.9967672767779256</c:v>
                </c:pt>
                <c:pt idx="4278">
                  <c:v>2.9922041616894082</c:v>
                </c:pt>
                <c:pt idx="4279">
                  <c:v>2.9884429608763683</c:v>
                </c:pt>
                <c:pt idx="4280">
                  <c:v>3.009251214800468</c:v>
                </c:pt>
                <c:pt idx="4281">
                  <c:v>2.9941517272901579</c:v>
                </c:pt>
                <c:pt idx="4282">
                  <c:v>2.9989216465195527</c:v>
                </c:pt>
                <c:pt idx="4283">
                  <c:v>3.0040940339083257</c:v>
                </c:pt>
                <c:pt idx="4284">
                  <c:v>2.9928181221535888</c:v>
                </c:pt>
                <c:pt idx="4285">
                  <c:v>2.9976478987513255</c:v>
                </c:pt>
                <c:pt idx="4286">
                  <c:v>2.9962045337707077</c:v>
                </c:pt>
                <c:pt idx="4287">
                  <c:v>2.9959761642636682</c:v>
                </c:pt>
                <c:pt idx="4288">
                  <c:v>2.9871294856830084</c:v>
                </c:pt>
                <c:pt idx="4289">
                  <c:v>2.9809151758501971</c:v>
                </c:pt>
                <c:pt idx="4290">
                  <c:v>2.9914535043294936</c:v>
                </c:pt>
                <c:pt idx="4291">
                  <c:v>2.9792071866287975</c:v>
                </c:pt>
                <c:pt idx="4292">
                  <c:v>2.987891407189172</c:v>
                </c:pt>
                <c:pt idx="4293">
                  <c:v>2.999312128969172</c:v>
                </c:pt>
                <c:pt idx="4294">
                  <c:v>3.0047336312906934</c:v>
                </c:pt>
                <c:pt idx="4295">
                  <c:v>2.9966608748499572</c:v>
                </c:pt>
                <c:pt idx="4296">
                  <c:v>2.9953716145262725</c:v>
                </c:pt>
                <c:pt idx="4297">
                  <c:v>2.997999530627717</c:v>
                </c:pt>
                <c:pt idx="4298">
                  <c:v>2.9906801794711728</c:v>
                </c:pt>
                <c:pt idx="4299">
                  <c:v>2.991653682101568</c:v>
                </c:pt>
                <c:pt idx="4300">
                  <c:v>3.011388066138557</c:v>
                </c:pt>
                <c:pt idx="4301">
                  <c:v>3.0131178132500005</c:v>
                </c:pt>
                <c:pt idx="4302">
                  <c:v>3.0120094475782926</c:v>
                </c:pt>
                <c:pt idx="4303">
                  <c:v>3.0055538617808009</c:v>
                </c:pt>
                <c:pt idx="4304">
                  <c:v>3.0013334253722119</c:v>
                </c:pt>
                <c:pt idx="4305">
                  <c:v>2.9994075688362534</c:v>
                </c:pt>
                <c:pt idx="4306">
                  <c:v>3.0079832522382532</c:v>
                </c:pt>
                <c:pt idx="4307">
                  <c:v>3.0094363147951881</c:v>
                </c:pt>
                <c:pt idx="4308">
                  <c:v>3.0117186856950777</c:v>
                </c:pt>
                <c:pt idx="4309">
                  <c:v>3.0077923319566922</c:v>
                </c:pt>
                <c:pt idx="4310">
                  <c:v>2.9973758371183257</c:v>
                </c:pt>
                <c:pt idx="4311">
                  <c:v>3.0045089939378724</c:v>
                </c:pt>
                <c:pt idx="4312">
                  <c:v>2.9941361393588002</c:v>
                </c:pt>
                <c:pt idx="4313">
                  <c:v>3.0022482097325005</c:v>
                </c:pt>
                <c:pt idx="4314">
                  <c:v>3.0044890326723173</c:v>
                </c:pt>
                <c:pt idx="4315">
                  <c:v>3.0067891832190083</c:v>
                </c:pt>
                <c:pt idx="4316">
                  <c:v>3.0091351276684137</c:v>
                </c:pt>
                <c:pt idx="4317">
                  <c:v>3.0066163564540682</c:v>
                </c:pt>
                <c:pt idx="4318">
                  <c:v>3.0057661931057478</c:v>
                </c:pt>
                <c:pt idx="4319">
                  <c:v>3.0083249447870131</c:v>
                </c:pt>
                <c:pt idx="4320">
                  <c:v>3.0100144526108932</c:v>
                </c:pt>
                <c:pt idx="4321">
                  <c:v>2.9975900172192533</c:v>
                </c:pt>
                <c:pt idx="4322">
                  <c:v>2.9945842966898124</c:v>
                </c:pt>
                <c:pt idx="4323">
                  <c:v>3.0032324947788682</c:v>
                </c:pt>
                <c:pt idx="4324">
                  <c:v>3.0019149120354083</c:v>
                </c:pt>
                <c:pt idx="4325">
                  <c:v>2.9982234664998773</c:v>
                </c:pt>
                <c:pt idx="4326">
                  <c:v>3.0016530829483257</c:v>
                </c:pt>
                <c:pt idx="4327">
                  <c:v>3.0026510271187998</c:v>
                </c:pt>
                <c:pt idx="4328">
                  <c:v>3.0085721443159259</c:v>
                </c:pt>
                <c:pt idx="4329">
                  <c:v>3.0107241133171998</c:v>
                </c:pt>
                <c:pt idx="4330">
                  <c:v>2.9762770958354121</c:v>
                </c:pt>
                <c:pt idx="4331">
                  <c:v>2.9830043721802881</c:v>
                </c:pt>
                <c:pt idx="4332">
                  <c:v>2.9831699166800005</c:v>
                </c:pt>
                <c:pt idx="4333">
                  <c:v>2.9578877946924935</c:v>
                </c:pt>
                <c:pt idx="4334">
                  <c:v>2.9728229120411727</c:v>
                </c:pt>
                <c:pt idx="4335">
                  <c:v>2.9773060949981249</c:v>
                </c:pt>
                <c:pt idx="4336">
                  <c:v>2.968151245585533</c:v>
                </c:pt>
                <c:pt idx="4337">
                  <c:v>2.9654155472419079</c:v>
                </c:pt>
                <c:pt idx="4338">
                  <c:v>2.9704448530756995</c:v>
                </c:pt>
                <c:pt idx="4339">
                  <c:v>2.9853474308037327</c:v>
                </c:pt>
                <c:pt idx="4340">
                  <c:v>2.9982286155668003</c:v>
                </c:pt>
                <c:pt idx="4341">
                  <c:v>2.9696900333455876</c:v>
                </c:pt>
                <c:pt idx="4342">
                  <c:v>2.9781396968573253</c:v>
                </c:pt>
                <c:pt idx="4343">
                  <c:v>3.0089416394144526</c:v>
                </c:pt>
                <c:pt idx="4344">
                  <c:v>2.9988172282648526</c:v>
                </c:pt>
                <c:pt idx="4345">
                  <c:v>2.9997257829102084</c:v>
                </c:pt>
                <c:pt idx="4346">
                  <c:v>3.0064667198721176</c:v>
                </c:pt>
                <c:pt idx="4347">
                  <c:v>3.0085701361756372</c:v>
                </c:pt>
                <c:pt idx="4348">
                  <c:v>3.0089811392114121</c:v>
                </c:pt>
                <c:pt idx="4349">
                  <c:v>3.0088633842213577</c:v>
                </c:pt>
                <c:pt idx="4350">
                  <c:v>3.011388066138557</c:v>
                </c:pt>
                <c:pt idx="4351">
                  <c:v>3.0131178132500005</c:v>
                </c:pt>
                <c:pt idx="4352">
                  <c:v>3.0120094475782926</c:v>
                </c:pt>
                <c:pt idx="4353">
                  <c:v>3.0055538617808009</c:v>
                </c:pt>
                <c:pt idx="4354">
                  <c:v>3.0013334253722119</c:v>
                </c:pt>
                <c:pt idx="4355">
                  <c:v>2.9994075688362534</c:v>
                </c:pt>
                <c:pt idx="4356">
                  <c:v>3.0079832522382532</c:v>
                </c:pt>
                <c:pt idx="4357">
                  <c:v>3.0094363147951881</c:v>
                </c:pt>
                <c:pt idx="4358">
                  <c:v>3.0117186856950777</c:v>
                </c:pt>
                <c:pt idx="4359">
                  <c:v>3.0077923319566922</c:v>
                </c:pt>
                <c:pt idx="4360">
                  <c:v>3.0117828014182528</c:v>
                </c:pt>
                <c:pt idx="4361">
                  <c:v>3.0104272776761478</c:v>
                </c:pt>
                <c:pt idx="4362">
                  <c:v>3.0112757839299338</c:v>
                </c:pt>
                <c:pt idx="4363">
                  <c:v>3.010088054224592</c:v>
                </c:pt>
                <c:pt idx="4364">
                  <c:v>2.9990915033584526</c:v>
                </c:pt>
                <c:pt idx="4365">
                  <c:v>3.0138275705054931</c:v>
                </c:pt>
                <c:pt idx="4366">
                  <c:v>3.011003779378925</c:v>
                </c:pt>
                <c:pt idx="4367">
                  <c:v>3.0134524287312003</c:v>
                </c:pt>
                <c:pt idx="4368">
                  <c:v>3.0080570163200004</c:v>
                </c:pt>
                <c:pt idx="4369">
                  <c:v>3.0082130368059681</c:v>
                </c:pt>
                <c:pt idx="4370">
                  <c:v>2.9982286155668003</c:v>
                </c:pt>
                <c:pt idx="4371">
                  <c:v>2.9696900333455876</c:v>
                </c:pt>
                <c:pt idx="4372">
                  <c:v>2.9781396968573253</c:v>
                </c:pt>
                <c:pt idx="4373">
                  <c:v>3.0089416394144526</c:v>
                </c:pt>
                <c:pt idx="4374">
                  <c:v>2.9988172282648526</c:v>
                </c:pt>
                <c:pt idx="4375">
                  <c:v>2.9997257829102084</c:v>
                </c:pt>
                <c:pt idx="4376">
                  <c:v>3.0064667198721176</c:v>
                </c:pt>
                <c:pt idx="4377">
                  <c:v>3.0085701361756372</c:v>
                </c:pt>
                <c:pt idx="4378">
                  <c:v>3.0089811392114121</c:v>
                </c:pt>
                <c:pt idx="4379">
                  <c:v>3.0088633842213577</c:v>
                </c:pt>
                <c:pt idx="4380">
                  <c:v>3.004640051567733</c:v>
                </c:pt>
                <c:pt idx="4381">
                  <c:v>3.012701282221748</c:v>
                </c:pt>
                <c:pt idx="4382">
                  <c:v>3.0063392571269123</c:v>
                </c:pt>
                <c:pt idx="4383">
                  <c:v>3.0093503085380933</c:v>
                </c:pt>
                <c:pt idx="4384">
                  <c:v>3.0036189889543254</c:v>
                </c:pt>
                <c:pt idx="4385">
                  <c:v>3.006378038476853</c:v>
                </c:pt>
                <c:pt idx="4386">
                  <c:v>3.0078621890779682</c:v>
                </c:pt>
                <c:pt idx="4387">
                  <c:v>3.0033984621979086</c:v>
                </c:pt>
                <c:pt idx="4388">
                  <c:v>3.0054671307785483</c:v>
                </c:pt>
                <c:pt idx="4389">
                  <c:v>3.0084982675481253</c:v>
                </c:pt>
                <c:pt idx="4390">
                  <c:v>3.0139044477806722</c:v>
                </c:pt>
                <c:pt idx="4391">
                  <c:v>3.0060895650932005</c:v>
                </c:pt>
                <c:pt idx="4392">
                  <c:v>2.988865007748692</c:v>
                </c:pt>
                <c:pt idx="4393">
                  <c:v>3.0117222142509337</c:v>
                </c:pt>
                <c:pt idx="4394">
                  <c:v>3.012842496570368</c:v>
                </c:pt>
                <c:pt idx="4395">
                  <c:v>3.0069504802144138</c:v>
                </c:pt>
                <c:pt idx="4396">
                  <c:v>3.0105295901832529</c:v>
                </c:pt>
                <c:pt idx="4397">
                  <c:v>3.0137523983816483</c:v>
                </c:pt>
                <c:pt idx="4398">
                  <c:v>3.0128207853109257</c:v>
                </c:pt>
                <c:pt idx="4399">
                  <c:v>3.0096183560596996</c:v>
                </c:pt>
                <c:pt idx="4400">
                  <c:v>2.9973758371183257</c:v>
                </c:pt>
                <c:pt idx="4401">
                  <c:v>3.0045089939378724</c:v>
                </c:pt>
                <c:pt idx="4402">
                  <c:v>2.9941361393588002</c:v>
                </c:pt>
                <c:pt idx="4403">
                  <c:v>3.0022482097325005</c:v>
                </c:pt>
                <c:pt idx="4404">
                  <c:v>3.0044890326723173</c:v>
                </c:pt>
                <c:pt idx="4405">
                  <c:v>3.0067891832190083</c:v>
                </c:pt>
                <c:pt idx="4406">
                  <c:v>3.0091351276684137</c:v>
                </c:pt>
                <c:pt idx="4407">
                  <c:v>3.0066163564540682</c:v>
                </c:pt>
                <c:pt idx="4408">
                  <c:v>3.0057661931057478</c:v>
                </c:pt>
                <c:pt idx="4409">
                  <c:v>3.0083249447870131</c:v>
                </c:pt>
                <c:pt idx="4410">
                  <c:v>3.0131966314947336</c:v>
                </c:pt>
                <c:pt idx="4411">
                  <c:v>3.0046487347253001</c:v>
                </c:pt>
                <c:pt idx="4412">
                  <c:v>3.0001841680013004</c:v>
                </c:pt>
                <c:pt idx="4413">
                  <c:v>3.0049063207547717</c:v>
                </c:pt>
                <c:pt idx="4414">
                  <c:v>2.998990618239572</c:v>
                </c:pt>
                <c:pt idx="4415">
                  <c:v>2.9955587768759253</c:v>
                </c:pt>
                <c:pt idx="4416">
                  <c:v>3.0023860031839522</c:v>
                </c:pt>
                <c:pt idx="4417">
                  <c:v>3.0047278163185971</c:v>
                </c:pt>
                <c:pt idx="4418">
                  <c:v>3.0095157665719254</c:v>
                </c:pt>
                <c:pt idx="4419">
                  <c:v>3.0039390856889732</c:v>
                </c:pt>
                <c:pt idx="4420">
                  <c:v>3.0100144526108932</c:v>
                </c:pt>
                <c:pt idx="4421">
                  <c:v>2.9975900172192533</c:v>
                </c:pt>
                <c:pt idx="4422">
                  <c:v>2.9945842966898124</c:v>
                </c:pt>
                <c:pt idx="4423">
                  <c:v>3.0032324947788682</c:v>
                </c:pt>
                <c:pt idx="4424">
                  <c:v>3.0019149120354083</c:v>
                </c:pt>
                <c:pt idx="4425">
                  <c:v>2.9982234664998773</c:v>
                </c:pt>
                <c:pt idx="4426">
                  <c:v>3.0016530829483257</c:v>
                </c:pt>
                <c:pt idx="4427">
                  <c:v>3.0026510271187998</c:v>
                </c:pt>
                <c:pt idx="4428">
                  <c:v>3.0085721443159259</c:v>
                </c:pt>
                <c:pt idx="4429">
                  <c:v>3.0107241133171998</c:v>
                </c:pt>
                <c:pt idx="4430">
                  <c:v>2.9689867844632518</c:v>
                </c:pt>
                <c:pt idx="4431">
                  <c:v>2.9293337418670085</c:v>
                </c:pt>
                <c:pt idx="4432">
                  <c:v>2.948782804301997</c:v>
                </c:pt>
                <c:pt idx="4433">
                  <c:v>2.9787504347700002</c:v>
                </c:pt>
                <c:pt idx="4434">
                  <c:v>2.9758570873805579</c:v>
                </c:pt>
                <c:pt idx="4435">
                  <c:v>2.9772616210693252</c:v>
                </c:pt>
                <c:pt idx="4436">
                  <c:v>2.9756557471927736</c:v>
                </c:pt>
                <c:pt idx="4437">
                  <c:v>2.9765453275748484</c:v>
                </c:pt>
                <c:pt idx="4438">
                  <c:v>2.9782106125999976</c:v>
                </c:pt>
                <c:pt idx="4439">
                  <c:v>2.9782023008957732</c:v>
                </c:pt>
                <c:pt idx="4440">
                  <c:v>2.9914535043294936</c:v>
                </c:pt>
                <c:pt idx="4441">
                  <c:v>2.9792071866287975</c:v>
                </c:pt>
                <c:pt idx="4442">
                  <c:v>2.987891407189172</c:v>
                </c:pt>
                <c:pt idx="4443">
                  <c:v>2.999312128969172</c:v>
                </c:pt>
                <c:pt idx="4444">
                  <c:v>3.0047336312906934</c:v>
                </c:pt>
                <c:pt idx="4445">
                  <c:v>2.9966608748499572</c:v>
                </c:pt>
                <c:pt idx="4446">
                  <c:v>2.9953716145262725</c:v>
                </c:pt>
                <c:pt idx="4447">
                  <c:v>2.997999530627717</c:v>
                </c:pt>
                <c:pt idx="4448">
                  <c:v>2.9906801794711728</c:v>
                </c:pt>
                <c:pt idx="4449">
                  <c:v>2.991653682101568</c:v>
                </c:pt>
                <c:pt idx="4450">
                  <c:v>2.9530322203277</c:v>
                </c:pt>
                <c:pt idx="4451">
                  <c:v>2.9683541832702081</c:v>
                </c:pt>
                <c:pt idx="4452">
                  <c:v>2.9516891461697972</c:v>
                </c:pt>
                <c:pt idx="4453">
                  <c:v>2.9482939114786086</c:v>
                </c:pt>
                <c:pt idx="4454">
                  <c:v>2.9675675849979681</c:v>
                </c:pt>
                <c:pt idx="4455">
                  <c:v>2.9600153456469118</c:v>
                </c:pt>
                <c:pt idx="4456">
                  <c:v>2.9689455248407977</c:v>
                </c:pt>
                <c:pt idx="4457">
                  <c:v>3.002913064899392</c:v>
                </c:pt>
                <c:pt idx="4458">
                  <c:v>3.0036993992763086</c:v>
                </c:pt>
                <c:pt idx="4459">
                  <c:v>3.0032530950113281</c:v>
                </c:pt>
                <c:pt idx="4460">
                  <c:v>3.0126672260150138</c:v>
                </c:pt>
                <c:pt idx="4461">
                  <c:v>3.0018664012566529</c:v>
                </c:pt>
                <c:pt idx="4462">
                  <c:v>3.0002511958449176</c:v>
                </c:pt>
                <c:pt idx="4463">
                  <c:v>2.9968561642065485</c:v>
                </c:pt>
                <c:pt idx="4464">
                  <c:v>2.9923487540047997</c:v>
                </c:pt>
                <c:pt idx="4465">
                  <c:v>2.984968526699701</c:v>
                </c:pt>
                <c:pt idx="4466">
                  <c:v>2.9836517593057281</c:v>
                </c:pt>
                <c:pt idx="4467">
                  <c:v>2.9798009736610127</c:v>
                </c:pt>
                <c:pt idx="4468">
                  <c:v>2.9589459687333011</c:v>
                </c:pt>
                <c:pt idx="4469">
                  <c:v>2.9565827670173004</c:v>
                </c:pt>
                <c:pt idx="4470">
                  <c:v>2.9558304244146769</c:v>
                </c:pt>
                <c:pt idx="4471">
                  <c:v>2.9276969886779725</c:v>
                </c:pt>
                <c:pt idx="4472">
                  <c:v>2.9229880983552006</c:v>
                </c:pt>
                <c:pt idx="4473">
                  <c:v>2.9660278860083258</c:v>
                </c:pt>
                <c:pt idx="4474">
                  <c:v>2.9681815957982369</c:v>
                </c:pt>
                <c:pt idx="4475">
                  <c:v>2.9647207660513257</c:v>
                </c:pt>
                <c:pt idx="4476">
                  <c:v>2.9744319456194939</c:v>
                </c:pt>
                <c:pt idx="4477">
                  <c:v>2.9671326492936316</c:v>
                </c:pt>
                <c:pt idx="4478">
                  <c:v>2.9677126234460935</c:v>
                </c:pt>
                <c:pt idx="4479">
                  <c:v>2.9681713027013337</c:v>
                </c:pt>
                <c:pt idx="4480">
                  <c:v>2.9530322203277</c:v>
                </c:pt>
                <c:pt idx="4481">
                  <c:v>2.9683541832702081</c:v>
                </c:pt>
                <c:pt idx="4482">
                  <c:v>2.9516891461697972</c:v>
                </c:pt>
                <c:pt idx="4483">
                  <c:v>2.9482939114786086</c:v>
                </c:pt>
                <c:pt idx="4484">
                  <c:v>2.9675675849979681</c:v>
                </c:pt>
                <c:pt idx="4485">
                  <c:v>2.9600153456469118</c:v>
                </c:pt>
                <c:pt idx="4486">
                  <c:v>2.9689455248407977</c:v>
                </c:pt>
                <c:pt idx="4487">
                  <c:v>3.002913064899392</c:v>
                </c:pt>
                <c:pt idx="4488">
                  <c:v>3.0036993992763086</c:v>
                </c:pt>
                <c:pt idx="4489">
                  <c:v>3.0032530950113281</c:v>
                </c:pt>
                <c:pt idx="4490">
                  <c:v>2.9746418266879529</c:v>
                </c:pt>
                <c:pt idx="4491">
                  <c:v>2.9710085987029284</c:v>
                </c:pt>
                <c:pt idx="4492">
                  <c:v>2.9815790963691331</c:v>
                </c:pt>
                <c:pt idx="4493">
                  <c:v>2.983206506696213</c:v>
                </c:pt>
                <c:pt idx="4494">
                  <c:v>2.9929520618870127</c:v>
                </c:pt>
                <c:pt idx="4495">
                  <c:v>2.9912685507976327</c:v>
                </c:pt>
                <c:pt idx="4496">
                  <c:v>2.9921025130037275</c:v>
                </c:pt>
                <c:pt idx="4497">
                  <c:v>2.9950662745100929</c:v>
                </c:pt>
                <c:pt idx="4498">
                  <c:v>3.001356199884357</c:v>
                </c:pt>
                <c:pt idx="4499">
                  <c:v>2.9995273690203175</c:v>
                </c:pt>
                <c:pt idx="4500">
                  <c:v>3.0015320922973174</c:v>
                </c:pt>
                <c:pt idx="4501">
                  <c:v>2.9852299588083571</c:v>
                </c:pt>
                <c:pt idx="4502">
                  <c:v>2.992917789800253</c:v>
                </c:pt>
                <c:pt idx="4503">
                  <c:v>2.9995706236752007</c:v>
                </c:pt>
                <c:pt idx="4504">
                  <c:v>3.003824920144532</c:v>
                </c:pt>
                <c:pt idx="4505">
                  <c:v>2.9957716205325</c:v>
                </c:pt>
                <c:pt idx="4506">
                  <c:v>2.9997964847550769</c:v>
                </c:pt>
                <c:pt idx="4507">
                  <c:v>2.9984245341297169</c:v>
                </c:pt>
                <c:pt idx="4508">
                  <c:v>2.9893258571571719</c:v>
                </c:pt>
                <c:pt idx="4509">
                  <c:v>2.9904651386941321</c:v>
                </c:pt>
                <c:pt idx="4510">
                  <c:v>2.998133143140413</c:v>
                </c:pt>
                <c:pt idx="4511">
                  <c:v>2.9573376100170119</c:v>
                </c:pt>
                <c:pt idx="4512">
                  <c:v>2.9603211138334133</c:v>
                </c:pt>
                <c:pt idx="4513">
                  <c:v>2.9950348563848523</c:v>
                </c:pt>
                <c:pt idx="4514">
                  <c:v>2.9843534845231252</c:v>
                </c:pt>
                <c:pt idx="4515">
                  <c:v>2.9853724668870774</c:v>
                </c:pt>
                <c:pt idx="4516">
                  <c:v>2.9888447053328933</c:v>
                </c:pt>
                <c:pt idx="4517">
                  <c:v>2.9862316749310374</c:v>
                </c:pt>
                <c:pt idx="4518">
                  <c:v>2.9938247978287884</c:v>
                </c:pt>
                <c:pt idx="4519">
                  <c:v>2.9932863900567686</c:v>
                </c:pt>
                <c:pt idx="4520">
                  <c:v>3.0137572213024129</c:v>
                </c:pt>
                <c:pt idx="4521">
                  <c:v>3.0024304316425177</c:v>
                </c:pt>
                <c:pt idx="4522">
                  <c:v>3.0122781719336484</c:v>
                </c:pt>
                <c:pt idx="4523">
                  <c:v>3.0138428352842368</c:v>
                </c:pt>
                <c:pt idx="4524">
                  <c:v>3.004763672614609</c:v>
                </c:pt>
                <c:pt idx="4525">
                  <c:v>3.0025900111195081</c:v>
                </c:pt>
                <c:pt idx="4526">
                  <c:v>3.0135459682271519</c:v>
                </c:pt>
                <c:pt idx="4527">
                  <c:v>3.0074181856571522</c:v>
                </c:pt>
                <c:pt idx="4528">
                  <c:v>3.0103308514184128</c:v>
                </c:pt>
                <c:pt idx="4529">
                  <c:v>3.0104547573492</c:v>
                </c:pt>
                <c:pt idx="4530">
                  <c:v>3.0071260547787086</c:v>
                </c:pt>
                <c:pt idx="4531">
                  <c:v>3.0047345073604372</c:v>
                </c:pt>
                <c:pt idx="4532">
                  <c:v>3.0026663656071686</c:v>
                </c:pt>
                <c:pt idx="4533">
                  <c:v>3.0086068925585971</c:v>
                </c:pt>
                <c:pt idx="4534">
                  <c:v>3.010324008645437</c:v>
                </c:pt>
                <c:pt idx="4535">
                  <c:v>3.0077514439893327</c:v>
                </c:pt>
                <c:pt idx="4536">
                  <c:v>3.0107670754169975</c:v>
                </c:pt>
                <c:pt idx="4537">
                  <c:v>3.0121027124012936</c:v>
                </c:pt>
                <c:pt idx="4538">
                  <c:v>3.0119987364499252</c:v>
                </c:pt>
                <c:pt idx="4539">
                  <c:v>3.0112837828190724</c:v>
                </c:pt>
                <c:pt idx="4540">
                  <c:v>3.0139248990728476</c:v>
                </c:pt>
                <c:pt idx="4541">
                  <c:v>3.0137507069606371</c:v>
                </c:pt>
                <c:pt idx="4542">
                  <c:v>3.013905205756628</c:v>
                </c:pt>
                <c:pt idx="4543">
                  <c:v>3.0131577278332999</c:v>
                </c:pt>
                <c:pt idx="4544">
                  <c:v>3.0008169678123719</c:v>
                </c:pt>
                <c:pt idx="4545">
                  <c:v>2.9989504632756532</c:v>
                </c:pt>
                <c:pt idx="4546">
                  <c:v>3.0025101164622918</c:v>
                </c:pt>
                <c:pt idx="4547">
                  <c:v>3.001486058762612</c:v>
                </c:pt>
                <c:pt idx="4548">
                  <c:v>2.9918021945573003</c:v>
                </c:pt>
                <c:pt idx="4549">
                  <c:v>2.9989669175800131</c:v>
                </c:pt>
                <c:pt idx="4550">
                  <c:v>3.0071260547787086</c:v>
                </c:pt>
                <c:pt idx="4551">
                  <c:v>3.0047345073604372</c:v>
                </c:pt>
                <c:pt idx="4552">
                  <c:v>3.0026663656071686</c:v>
                </c:pt>
                <c:pt idx="4553">
                  <c:v>3.0086068925585971</c:v>
                </c:pt>
                <c:pt idx="4554">
                  <c:v>3.010324008645437</c:v>
                </c:pt>
                <c:pt idx="4555">
                  <c:v>3.0077514439893327</c:v>
                </c:pt>
                <c:pt idx="4556">
                  <c:v>3.0107670754169975</c:v>
                </c:pt>
                <c:pt idx="4557">
                  <c:v>3.0121027124012936</c:v>
                </c:pt>
                <c:pt idx="4558">
                  <c:v>3.0119987364499252</c:v>
                </c:pt>
                <c:pt idx="4559">
                  <c:v>3.0112837828190724</c:v>
                </c:pt>
                <c:pt idx="4560">
                  <c:v>3.011388066138557</c:v>
                </c:pt>
                <c:pt idx="4561">
                  <c:v>3.0131178132500005</c:v>
                </c:pt>
                <c:pt idx="4562">
                  <c:v>3.0120094475782926</c:v>
                </c:pt>
                <c:pt idx="4563">
                  <c:v>3.0055538617808009</c:v>
                </c:pt>
                <c:pt idx="4564">
                  <c:v>3.0013334253722119</c:v>
                </c:pt>
                <c:pt idx="4565">
                  <c:v>2.9994075688362534</c:v>
                </c:pt>
                <c:pt idx="4566">
                  <c:v>3.0079832522382532</c:v>
                </c:pt>
                <c:pt idx="4567">
                  <c:v>3.0094363147951881</c:v>
                </c:pt>
                <c:pt idx="4568">
                  <c:v>3.0117186856950777</c:v>
                </c:pt>
                <c:pt idx="4569">
                  <c:v>3.0077923319566922</c:v>
                </c:pt>
                <c:pt idx="4570">
                  <c:v>2.9823318552272005</c:v>
                </c:pt>
                <c:pt idx="4571">
                  <c:v>2.9923059395119882</c:v>
                </c:pt>
                <c:pt idx="4572">
                  <c:v>2.9860731823013333</c:v>
                </c:pt>
                <c:pt idx="4573">
                  <c:v>2.9910073262600525</c:v>
                </c:pt>
                <c:pt idx="4574">
                  <c:v>3.0138247342914535</c:v>
                </c:pt>
                <c:pt idx="4575">
                  <c:v>2.9828417488342285</c:v>
                </c:pt>
                <c:pt idx="4576">
                  <c:v>2.9804814403293323</c:v>
                </c:pt>
                <c:pt idx="4577">
                  <c:v>2.9722192439503248</c:v>
                </c:pt>
                <c:pt idx="4578">
                  <c:v>3.013637446613108</c:v>
                </c:pt>
                <c:pt idx="4579">
                  <c:v>3.006192022679925</c:v>
                </c:pt>
                <c:pt idx="4580">
                  <c:v>2.9833108467347969</c:v>
                </c:pt>
                <c:pt idx="4581">
                  <c:v>2.9679419819740684</c:v>
                </c:pt>
                <c:pt idx="4582">
                  <c:v>2.9712851523530377</c:v>
                </c:pt>
                <c:pt idx="4583">
                  <c:v>2.9916996738037973</c:v>
                </c:pt>
                <c:pt idx="4584">
                  <c:v>2.9872734954455975</c:v>
                </c:pt>
                <c:pt idx="4585">
                  <c:v>2.9707377905510279</c:v>
                </c:pt>
                <c:pt idx="4586">
                  <c:v>2.9694169437112135</c:v>
                </c:pt>
                <c:pt idx="4587">
                  <c:v>2.9695864018963252</c:v>
                </c:pt>
                <c:pt idx="4588">
                  <c:v>2.9779380986688002</c:v>
                </c:pt>
                <c:pt idx="4589">
                  <c:v>2.9889656755200003</c:v>
                </c:pt>
                <c:pt idx="4590">
                  <c:v>2.9530322203277</c:v>
                </c:pt>
                <c:pt idx="4591">
                  <c:v>2.9683541832702081</c:v>
                </c:pt>
                <c:pt idx="4592">
                  <c:v>2.9516891461697972</c:v>
                </c:pt>
                <c:pt idx="4593">
                  <c:v>2.9482939114786086</c:v>
                </c:pt>
                <c:pt idx="4594">
                  <c:v>2.9675675849979681</c:v>
                </c:pt>
                <c:pt idx="4595">
                  <c:v>2.9600153456469118</c:v>
                </c:pt>
                <c:pt idx="4596">
                  <c:v>2.9689455248407977</c:v>
                </c:pt>
                <c:pt idx="4597">
                  <c:v>3.002913064899392</c:v>
                </c:pt>
                <c:pt idx="4598">
                  <c:v>3.0036993992763086</c:v>
                </c:pt>
                <c:pt idx="4599">
                  <c:v>3.0032530950113281</c:v>
                </c:pt>
                <c:pt idx="4600">
                  <c:v>2.9973758371183257</c:v>
                </c:pt>
                <c:pt idx="4601">
                  <c:v>3.0045089939378724</c:v>
                </c:pt>
                <c:pt idx="4602">
                  <c:v>2.9941361393588002</c:v>
                </c:pt>
                <c:pt idx="4603">
                  <c:v>3.0022482097325005</c:v>
                </c:pt>
                <c:pt idx="4604">
                  <c:v>3.0044890326723173</c:v>
                </c:pt>
                <c:pt idx="4605">
                  <c:v>3.0067891832190083</c:v>
                </c:pt>
                <c:pt idx="4606">
                  <c:v>3.0091351276684137</c:v>
                </c:pt>
                <c:pt idx="4607">
                  <c:v>3.0066163564540682</c:v>
                </c:pt>
                <c:pt idx="4608">
                  <c:v>3.0057661931057478</c:v>
                </c:pt>
                <c:pt idx="4609">
                  <c:v>3.0083249447870131</c:v>
                </c:pt>
                <c:pt idx="4610">
                  <c:v>3.011388066138557</c:v>
                </c:pt>
                <c:pt idx="4611">
                  <c:v>3.0131178132500005</c:v>
                </c:pt>
                <c:pt idx="4612">
                  <c:v>3.0120094475782926</c:v>
                </c:pt>
                <c:pt idx="4613">
                  <c:v>3.0055538617808009</c:v>
                </c:pt>
                <c:pt idx="4614">
                  <c:v>3.0013334253722119</c:v>
                </c:pt>
                <c:pt idx="4615">
                  <c:v>2.9994075688362534</c:v>
                </c:pt>
                <c:pt idx="4616">
                  <c:v>3.0079832522382532</c:v>
                </c:pt>
                <c:pt idx="4617">
                  <c:v>3.0094363147951881</c:v>
                </c:pt>
                <c:pt idx="4618">
                  <c:v>3.0117186856950777</c:v>
                </c:pt>
                <c:pt idx="4619">
                  <c:v>3.0077923319566922</c:v>
                </c:pt>
                <c:pt idx="4620">
                  <c:v>2.9833108467347969</c:v>
                </c:pt>
                <c:pt idx="4621">
                  <c:v>2.9679419819740684</c:v>
                </c:pt>
                <c:pt idx="4622">
                  <c:v>2.9712851523530377</c:v>
                </c:pt>
                <c:pt idx="4623">
                  <c:v>2.9916996738037973</c:v>
                </c:pt>
                <c:pt idx="4624">
                  <c:v>2.9872734954455975</c:v>
                </c:pt>
                <c:pt idx="4625">
                  <c:v>2.9707377905510279</c:v>
                </c:pt>
                <c:pt idx="4626">
                  <c:v>2.9694169437112135</c:v>
                </c:pt>
                <c:pt idx="4627">
                  <c:v>2.9695864018963252</c:v>
                </c:pt>
                <c:pt idx="4628">
                  <c:v>2.9779380986688002</c:v>
                </c:pt>
                <c:pt idx="4629">
                  <c:v>2.9889656755200003</c:v>
                </c:pt>
                <c:pt idx="4630">
                  <c:v>3.0010459308552324</c:v>
                </c:pt>
                <c:pt idx="4631">
                  <c:v>2.9876230425666086</c:v>
                </c:pt>
                <c:pt idx="4632">
                  <c:v>2.961435255157749</c:v>
                </c:pt>
                <c:pt idx="4633">
                  <c:v>2.9912582429903969</c:v>
                </c:pt>
                <c:pt idx="4634">
                  <c:v>2.9862033564622772</c:v>
                </c:pt>
                <c:pt idx="4635">
                  <c:v>2.987063626533077</c:v>
                </c:pt>
                <c:pt idx="4636">
                  <c:v>2.9875507163843724</c:v>
                </c:pt>
                <c:pt idx="4637">
                  <c:v>2.9929894887173005</c:v>
                </c:pt>
                <c:pt idx="4638">
                  <c:v>2.9914093763190928</c:v>
                </c:pt>
                <c:pt idx="4639">
                  <c:v>2.9843593351512934</c:v>
                </c:pt>
                <c:pt idx="4640">
                  <c:v>3.0139471259918933</c:v>
                </c:pt>
                <c:pt idx="4641">
                  <c:v>3.0139355460510919</c:v>
                </c:pt>
                <c:pt idx="4642">
                  <c:v>3.0131484816315686</c:v>
                </c:pt>
                <c:pt idx="4643">
                  <c:v>3.012928820448125</c:v>
                </c:pt>
                <c:pt idx="4644">
                  <c:v>3.0138014979072008</c:v>
                </c:pt>
                <c:pt idx="4645">
                  <c:v>3.0138774483477171</c:v>
                </c:pt>
                <c:pt idx="4646">
                  <c:v>3.013880767404677</c:v>
                </c:pt>
                <c:pt idx="4647">
                  <c:v>3.0133322637598137</c:v>
                </c:pt>
                <c:pt idx="4648">
                  <c:v>3.0134091532908776</c:v>
                </c:pt>
                <c:pt idx="4649">
                  <c:v>3.0137189230453254</c:v>
                </c:pt>
                <c:pt idx="4650">
                  <c:v>2.9982286155668003</c:v>
                </c:pt>
                <c:pt idx="4651">
                  <c:v>2.9696900333455876</c:v>
                </c:pt>
                <c:pt idx="4652">
                  <c:v>2.9781396968573253</c:v>
                </c:pt>
                <c:pt idx="4653">
                  <c:v>3.0089416394144526</c:v>
                </c:pt>
                <c:pt idx="4654">
                  <c:v>2.9988172282648526</c:v>
                </c:pt>
                <c:pt idx="4655">
                  <c:v>2.9997257829102084</c:v>
                </c:pt>
                <c:pt idx="4656">
                  <c:v>3.0064667198721176</c:v>
                </c:pt>
                <c:pt idx="4657">
                  <c:v>3.0085701361756372</c:v>
                </c:pt>
                <c:pt idx="4658">
                  <c:v>3.0089811392114121</c:v>
                </c:pt>
                <c:pt idx="4659">
                  <c:v>3.0088633842213577</c:v>
                </c:pt>
                <c:pt idx="4660">
                  <c:v>3.0025718335738536</c:v>
                </c:pt>
                <c:pt idx="4661">
                  <c:v>2.9891558251024528</c:v>
                </c:pt>
                <c:pt idx="4662">
                  <c:v>2.9402364286831251</c:v>
                </c:pt>
                <c:pt idx="4663">
                  <c:v>2.9658108292880132</c:v>
                </c:pt>
                <c:pt idx="4664">
                  <c:v>2.9613280872930776</c:v>
                </c:pt>
                <c:pt idx="4665">
                  <c:v>2.9271139071842933</c:v>
                </c:pt>
                <c:pt idx="4666">
                  <c:v>2.9452900606613279</c:v>
                </c:pt>
                <c:pt idx="4667">
                  <c:v>2.9558126255738135</c:v>
                </c:pt>
                <c:pt idx="4668">
                  <c:v>2.9374829385882117</c:v>
                </c:pt>
                <c:pt idx="4669">
                  <c:v>2.9456386789742726</c:v>
                </c:pt>
                <c:pt idx="4670">
                  <c:v>3.0010459308552324</c:v>
                </c:pt>
                <c:pt idx="4671">
                  <c:v>2.9876230425666086</c:v>
                </c:pt>
                <c:pt idx="4672">
                  <c:v>2.961435255157749</c:v>
                </c:pt>
                <c:pt idx="4673">
                  <c:v>2.9912582429903969</c:v>
                </c:pt>
                <c:pt idx="4674">
                  <c:v>2.9862033564622772</c:v>
                </c:pt>
                <c:pt idx="4675">
                  <c:v>2.987063626533077</c:v>
                </c:pt>
                <c:pt idx="4676">
                  <c:v>2.9875507163843724</c:v>
                </c:pt>
                <c:pt idx="4677">
                  <c:v>2.9929894887173005</c:v>
                </c:pt>
                <c:pt idx="4678">
                  <c:v>2.9914093763190928</c:v>
                </c:pt>
                <c:pt idx="4679">
                  <c:v>2.9843593351512934</c:v>
                </c:pt>
                <c:pt idx="4680">
                  <c:v>3.011388066138557</c:v>
                </c:pt>
                <c:pt idx="4681">
                  <c:v>3.0131178132500005</c:v>
                </c:pt>
                <c:pt idx="4682">
                  <c:v>3.0120094475782926</c:v>
                </c:pt>
                <c:pt idx="4683">
                  <c:v>3.0055538617808009</c:v>
                </c:pt>
                <c:pt idx="4684">
                  <c:v>3.0013334253722119</c:v>
                </c:pt>
                <c:pt idx="4685">
                  <c:v>2.9994075688362534</c:v>
                </c:pt>
                <c:pt idx="4686">
                  <c:v>3.0079832522382532</c:v>
                </c:pt>
                <c:pt idx="4687">
                  <c:v>3.0094363147951881</c:v>
                </c:pt>
                <c:pt idx="4688">
                  <c:v>3.0117186856950777</c:v>
                </c:pt>
                <c:pt idx="4689">
                  <c:v>3.0077923319566922</c:v>
                </c:pt>
                <c:pt idx="4690">
                  <c:v>3.0071260547787086</c:v>
                </c:pt>
                <c:pt idx="4691">
                  <c:v>3.0047345073604372</c:v>
                </c:pt>
                <c:pt idx="4692">
                  <c:v>3.0026663656071686</c:v>
                </c:pt>
                <c:pt idx="4693">
                  <c:v>3.0086068925585971</c:v>
                </c:pt>
                <c:pt idx="4694">
                  <c:v>3.010324008645437</c:v>
                </c:pt>
                <c:pt idx="4695">
                  <c:v>3.0077514439893327</c:v>
                </c:pt>
                <c:pt idx="4696">
                  <c:v>3.0107670754169975</c:v>
                </c:pt>
                <c:pt idx="4697">
                  <c:v>3.0121027124012936</c:v>
                </c:pt>
                <c:pt idx="4698">
                  <c:v>3.0119987364499252</c:v>
                </c:pt>
                <c:pt idx="4699">
                  <c:v>3.0112837828190724</c:v>
                </c:pt>
                <c:pt idx="4700">
                  <c:v>3.0048688462603255</c:v>
                </c:pt>
                <c:pt idx="4701">
                  <c:v>2.9982354276829977</c:v>
                </c:pt>
                <c:pt idx="4702">
                  <c:v>2.9782002620282935</c:v>
                </c:pt>
                <c:pt idx="4703">
                  <c:v>2.9921099916381317</c:v>
                </c:pt>
                <c:pt idx="4704">
                  <c:v>2.9988610260523254</c:v>
                </c:pt>
                <c:pt idx="4705">
                  <c:v>2.9969180913053255</c:v>
                </c:pt>
                <c:pt idx="4706">
                  <c:v>2.9910352740173569</c:v>
                </c:pt>
                <c:pt idx="4707">
                  <c:v>2.9967672767779256</c:v>
                </c:pt>
                <c:pt idx="4708">
                  <c:v>2.9922041616894082</c:v>
                </c:pt>
                <c:pt idx="4709">
                  <c:v>2.9884429608763683</c:v>
                </c:pt>
                <c:pt idx="4710">
                  <c:v>2.9887688077075967</c:v>
                </c:pt>
                <c:pt idx="4711">
                  <c:v>3.0125942276397577</c:v>
                </c:pt>
                <c:pt idx="4712">
                  <c:v>2.9948493508469283</c:v>
                </c:pt>
                <c:pt idx="4713">
                  <c:v>3.0029080965652999</c:v>
                </c:pt>
                <c:pt idx="4714">
                  <c:v>3.0137917704835733</c:v>
                </c:pt>
                <c:pt idx="4715">
                  <c:v>3.0063005218873249</c:v>
                </c:pt>
                <c:pt idx="4716">
                  <c:v>3.0096365503382936</c:v>
                </c:pt>
                <c:pt idx="4717">
                  <c:v>2.9995564448981251</c:v>
                </c:pt>
                <c:pt idx="4718">
                  <c:v>3.006687341059326</c:v>
                </c:pt>
                <c:pt idx="4719">
                  <c:v>3.0032862335293253</c:v>
                </c:pt>
                <c:pt idx="4720">
                  <c:v>3.0100144526108932</c:v>
                </c:pt>
                <c:pt idx="4721">
                  <c:v>2.9975900172192533</c:v>
                </c:pt>
                <c:pt idx="4722">
                  <c:v>2.9945842966898124</c:v>
                </c:pt>
                <c:pt idx="4723">
                  <c:v>3.0032324947788682</c:v>
                </c:pt>
                <c:pt idx="4724">
                  <c:v>3.0019149120354083</c:v>
                </c:pt>
                <c:pt idx="4725">
                  <c:v>2.9982234664998773</c:v>
                </c:pt>
                <c:pt idx="4726">
                  <c:v>3.0016530829483257</c:v>
                </c:pt>
                <c:pt idx="4727">
                  <c:v>3.0026510271187998</c:v>
                </c:pt>
                <c:pt idx="4728">
                  <c:v>3.0085721443159259</c:v>
                </c:pt>
                <c:pt idx="4729">
                  <c:v>3.0107241133171998</c:v>
                </c:pt>
                <c:pt idx="4730">
                  <c:v>2.9984161581895732</c:v>
                </c:pt>
                <c:pt idx="4731">
                  <c:v>3.0037409336353287</c:v>
                </c:pt>
                <c:pt idx="4732">
                  <c:v>2.9933045082919887</c:v>
                </c:pt>
                <c:pt idx="4733">
                  <c:v>2.9922122315812998</c:v>
                </c:pt>
                <c:pt idx="4734">
                  <c:v>2.9811445401169254</c:v>
                </c:pt>
                <c:pt idx="4735">
                  <c:v>2.9972709581064323</c:v>
                </c:pt>
                <c:pt idx="4736">
                  <c:v>3.0094604491369257</c:v>
                </c:pt>
                <c:pt idx="4737">
                  <c:v>3.0128943100408132</c:v>
                </c:pt>
                <c:pt idx="4738">
                  <c:v>3.0134200610387722</c:v>
                </c:pt>
                <c:pt idx="4739">
                  <c:v>3.0133277072174933</c:v>
                </c:pt>
                <c:pt idx="4740">
                  <c:v>2.9530322203277</c:v>
                </c:pt>
                <c:pt idx="4741">
                  <c:v>2.9683541832702081</c:v>
                </c:pt>
                <c:pt idx="4742">
                  <c:v>2.9516891461697972</c:v>
                </c:pt>
                <c:pt idx="4743">
                  <c:v>2.9482939114786086</c:v>
                </c:pt>
                <c:pt idx="4744">
                  <c:v>2.9675675849979681</c:v>
                </c:pt>
                <c:pt idx="4745">
                  <c:v>2.9600153456469118</c:v>
                </c:pt>
                <c:pt idx="4746">
                  <c:v>2.9689455248407977</c:v>
                </c:pt>
                <c:pt idx="4747">
                  <c:v>3.002913064899392</c:v>
                </c:pt>
                <c:pt idx="4748">
                  <c:v>3.0036993992763086</c:v>
                </c:pt>
                <c:pt idx="4749">
                  <c:v>3.0032530950113281</c:v>
                </c:pt>
                <c:pt idx="4750">
                  <c:v>2.9973758371183257</c:v>
                </c:pt>
                <c:pt idx="4751">
                  <c:v>3.0045089939378724</c:v>
                </c:pt>
                <c:pt idx="4752">
                  <c:v>2.9941361393588002</c:v>
                </c:pt>
                <c:pt idx="4753">
                  <c:v>3.0022482097325005</c:v>
                </c:pt>
                <c:pt idx="4754">
                  <c:v>3.0044890326723173</c:v>
                </c:pt>
                <c:pt idx="4755">
                  <c:v>3.0067891832190083</c:v>
                </c:pt>
                <c:pt idx="4756">
                  <c:v>3.0091351276684137</c:v>
                </c:pt>
                <c:pt idx="4757">
                  <c:v>3.0066163564540682</c:v>
                </c:pt>
                <c:pt idx="4758">
                  <c:v>3.0057661931057478</c:v>
                </c:pt>
                <c:pt idx="4759">
                  <c:v>3.0083249447870131</c:v>
                </c:pt>
                <c:pt idx="4760">
                  <c:v>2.9887688077075967</c:v>
                </c:pt>
                <c:pt idx="4761">
                  <c:v>3.0125942276397577</c:v>
                </c:pt>
                <c:pt idx="4762">
                  <c:v>2.9948493508469283</c:v>
                </c:pt>
                <c:pt idx="4763">
                  <c:v>3.0029080965652999</c:v>
                </c:pt>
                <c:pt idx="4764">
                  <c:v>3.0137917704835733</c:v>
                </c:pt>
                <c:pt idx="4765">
                  <c:v>3.0063005218873249</c:v>
                </c:pt>
                <c:pt idx="4766">
                  <c:v>3.0096365503382936</c:v>
                </c:pt>
                <c:pt idx="4767">
                  <c:v>2.9995564448981251</c:v>
                </c:pt>
                <c:pt idx="4768">
                  <c:v>3.006687341059326</c:v>
                </c:pt>
                <c:pt idx="4769">
                  <c:v>3.0032862335293253</c:v>
                </c:pt>
                <c:pt idx="4770">
                  <c:v>2.9982286155668003</c:v>
                </c:pt>
                <c:pt idx="4771">
                  <c:v>2.9696900333455876</c:v>
                </c:pt>
                <c:pt idx="4772">
                  <c:v>2.9781396968573253</c:v>
                </c:pt>
                <c:pt idx="4773">
                  <c:v>3.0089416394144526</c:v>
                </c:pt>
                <c:pt idx="4774">
                  <c:v>2.9988172282648526</c:v>
                </c:pt>
                <c:pt idx="4775">
                  <c:v>2.9997257829102084</c:v>
                </c:pt>
                <c:pt idx="4776">
                  <c:v>3.0064667198721176</c:v>
                </c:pt>
                <c:pt idx="4777">
                  <c:v>3.0085701361756372</c:v>
                </c:pt>
                <c:pt idx="4778">
                  <c:v>3.0089811392114121</c:v>
                </c:pt>
                <c:pt idx="4779">
                  <c:v>3.0088633842213577</c:v>
                </c:pt>
                <c:pt idx="4780">
                  <c:v>2.9558304244146769</c:v>
                </c:pt>
                <c:pt idx="4781">
                  <c:v>2.9276969886779725</c:v>
                </c:pt>
                <c:pt idx="4782">
                  <c:v>2.9229880983552006</c:v>
                </c:pt>
                <c:pt idx="4783">
                  <c:v>2.9660278860083258</c:v>
                </c:pt>
                <c:pt idx="4784">
                  <c:v>2.9681815957982369</c:v>
                </c:pt>
                <c:pt idx="4785">
                  <c:v>2.9647207660513257</c:v>
                </c:pt>
                <c:pt idx="4786">
                  <c:v>2.9744319456194939</c:v>
                </c:pt>
                <c:pt idx="4787">
                  <c:v>2.9671326492936316</c:v>
                </c:pt>
                <c:pt idx="4788">
                  <c:v>2.9677126234460935</c:v>
                </c:pt>
                <c:pt idx="4789">
                  <c:v>2.9681713027013337</c:v>
                </c:pt>
                <c:pt idx="4790">
                  <c:v>2.9982286155668003</c:v>
                </c:pt>
                <c:pt idx="4791">
                  <c:v>2.9696900333455876</c:v>
                </c:pt>
                <c:pt idx="4792">
                  <c:v>2.9781396968573253</c:v>
                </c:pt>
                <c:pt idx="4793">
                  <c:v>3.0089416394144526</c:v>
                </c:pt>
                <c:pt idx="4794">
                  <c:v>2.9988172282648526</c:v>
                </c:pt>
                <c:pt idx="4795">
                  <c:v>2.9997257829102084</c:v>
                </c:pt>
                <c:pt idx="4796">
                  <c:v>3.0064667198721176</c:v>
                </c:pt>
                <c:pt idx="4797">
                  <c:v>3.0085701361756372</c:v>
                </c:pt>
                <c:pt idx="4798">
                  <c:v>3.0089811392114121</c:v>
                </c:pt>
                <c:pt idx="4799">
                  <c:v>3.0088633842213577</c:v>
                </c:pt>
                <c:pt idx="4800">
                  <c:v>2.9558304244146769</c:v>
                </c:pt>
                <c:pt idx="4801">
                  <c:v>2.9276969886779725</c:v>
                </c:pt>
                <c:pt idx="4802">
                  <c:v>2.9229880983552006</c:v>
                </c:pt>
                <c:pt idx="4803">
                  <c:v>2.9660278860083258</c:v>
                </c:pt>
                <c:pt idx="4804">
                  <c:v>2.9681815957982369</c:v>
                </c:pt>
                <c:pt idx="4805">
                  <c:v>2.9647207660513257</c:v>
                </c:pt>
                <c:pt idx="4806">
                  <c:v>2.9744319456194939</c:v>
                </c:pt>
                <c:pt idx="4807">
                  <c:v>2.9671326492936316</c:v>
                </c:pt>
                <c:pt idx="4808">
                  <c:v>2.9677126234460935</c:v>
                </c:pt>
                <c:pt idx="4809">
                  <c:v>2.9681713027013337</c:v>
                </c:pt>
                <c:pt idx="4810">
                  <c:v>2.9823318552272005</c:v>
                </c:pt>
                <c:pt idx="4811">
                  <c:v>2.9923059395119882</c:v>
                </c:pt>
                <c:pt idx="4812">
                  <c:v>2.9860731823013333</c:v>
                </c:pt>
                <c:pt idx="4813">
                  <c:v>2.9910073262600525</c:v>
                </c:pt>
                <c:pt idx="4814">
                  <c:v>3.0138247342914535</c:v>
                </c:pt>
                <c:pt idx="4815">
                  <c:v>2.9828417488342285</c:v>
                </c:pt>
                <c:pt idx="4816">
                  <c:v>2.9804814403293323</c:v>
                </c:pt>
                <c:pt idx="4817">
                  <c:v>2.9722192439503248</c:v>
                </c:pt>
                <c:pt idx="4818">
                  <c:v>3.013637446613108</c:v>
                </c:pt>
                <c:pt idx="4819">
                  <c:v>3.006192022679925</c:v>
                </c:pt>
                <c:pt idx="4820">
                  <c:v>2.9982286155668003</c:v>
                </c:pt>
                <c:pt idx="4821">
                  <c:v>2.9696900333455876</c:v>
                </c:pt>
                <c:pt idx="4822">
                  <c:v>2.9781396968573253</c:v>
                </c:pt>
                <c:pt idx="4823">
                  <c:v>3.0089416394144526</c:v>
                </c:pt>
                <c:pt idx="4824">
                  <c:v>2.9988172282648526</c:v>
                </c:pt>
                <c:pt idx="4825">
                  <c:v>2.9997257829102084</c:v>
                </c:pt>
                <c:pt idx="4826">
                  <c:v>3.0064667198721176</c:v>
                </c:pt>
                <c:pt idx="4827">
                  <c:v>3.0085701361756372</c:v>
                </c:pt>
                <c:pt idx="4828">
                  <c:v>3.0089811392114121</c:v>
                </c:pt>
                <c:pt idx="4829">
                  <c:v>3.0088633842213577</c:v>
                </c:pt>
                <c:pt idx="4830">
                  <c:v>2.9746418266879529</c:v>
                </c:pt>
                <c:pt idx="4831">
                  <c:v>2.9710085987029284</c:v>
                </c:pt>
                <c:pt idx="4832">
                  <c:v>2.9815790963691331</c:v>
                </c:pt>
                <c:pt idx="4833">
                  <c:v>2.983206506696213</c:v>
                </c:pt>
                <c:pt idx="4834">
                  <c:v>2.9929520618870127</c:v>
                </c:pt>
                <c:pt idx="4835">
                  <c:v>2.9912685507976327</c:v>
                </c:pt>
                <c:pt idx="4836">
                  <c:v>2.9921025130037275</c:v>
                </c:pt>
                <c:pt idx="4837">
                  <c:v>2.9950662745100929</c:v>
                </c:pt>
                <c:pt idx="4838">
                  <c:v>3.001356199884357</c:v>
                </c:pt>
                <c:pt idx="4839">
                  <c:v>2.9995273690203175</c:v>
                </c:pt>
                <c:pt idx="4840">
                  <c:v>2.9797923890449174</c:v>
                </c:pt>
                <c:pt idx="4841">
                  <c:v>2.9606998232750135</c:v>
                </c:pt>
                <c:pt idx="4842">
                  <c:v>2.9587307938292002</c:v>
                </c:pt>
                <c:pt idx="4843">
                  <c:v>2.9720949449944776</c:v>
                </c:pt>
                <c:pt idx="4844">
                  <c:v>2.952655250051214</c:v>
                </c:pt>
                <c:pt idx="4845">
                  <c:v>2.9730085007719254</c:v>
                </c:pt>
                <c:pt idx="4846">
                  <c:v>2.9745588961813283</c:v>
                </c:pt>
                <c:pt idx="4847">
                  <c:v>2.9776872205419083</c:v>
                </c:pt>
                <c:pt idx="4848">
                  <c:v>2.9801536915369731</c:v>
                </c:pt>
                <c:pt idx="4849">
                  <c:v>2.9818378131393333</c:v>
                </c:pt>
                <c:pt idx="4850">
                  <c:v>3.0100144526108932</c:v>
                </c:pt>
                <c:pt idx="4851">
                  <c:v>2.9975900172192533</c:v>
                </c:pt>
                <c:pt idx="4852">
                  <c:v>2.9945842966898124</c:v>
                </c:pt>
                <c:pt idx="4853">
                  <c:v>3.0032324947788682</c:v>
                </c:pt>
                <c:pt idx="4854">
                  <c:v>3.0019149120354083</c:v>
                </c:pt>
                <c:pt idx="4855">
                  <c:v>2.9982234664998773</c:v>
                </c:pt>
                <c:pt idx="4856">
                  <c:v>3.0016530829483257</c:v>
                </c:pt>
                <c:pt idx="4857">
                  <c:v>3.0026510271187998</c:v>
                </c:pt>
                <c:pt idx="4858">
                  <c:v>3.0085721443159259</c:v>
                </c:pt>
                <c:pt idx="4859">
                  <c:v>3.0107241133171998</c:v>
                </c:pt>
                <c:pt idx="4860">
                  <c:v>3.0127395237093002</c:v>
                </c:pt>
                <c:pt idx="4861">
                  <c:v>3.0136983891973919</c:v>
                </c:pt>
                <c:pt idx="4862">
                  <c:v>3.0137600288460682</c:v>
                </c:pt>
                <c:pt idx="4863">
                  <c:v>3.0135753085182082</c:v>
                </c:pt>
                <c:pt idx="4864">
                  <c:v>3.0099819262396679</c:v>
                </c:pt>
                <c:pt idx="4865">
                  <c:v>3.0137316523345734</c:v>
                </c:pt>
                <c:pt idx="4866">
                  <c:v>3.0134730347291976</c:v>
                </c:pt>
                <c:pt idx="4867">
                  <c:v>3.0135792902402936</c:v>
                </c:pt>
                <c:pt idx="4868">
                  <c:v>3.0133206956224132</c:v>
                </c:pt>
                <c:pt idx="4869">
                  <c:v>3.0133994147326373</c:v>
                </c:pt>
                <c:pt idx="4870">
                  <c:v>2.9894195541949249</c:v>
                </c:pt>
                <c:pt idx="4871">
                  <c:v>2.9936287979943579</c:v>
                </c:pt>
                <c:pt idx="4872">
                  <c:v>2.9522137529819248</c:v>
                </c:pt>
                <c:pt idx="4873">
                  <c:v>2.9671527487921279</c:v>
                </c:pt>
                <c:pt idx="4874">
                  <c:v>2.982289361513792</c:v>
                </c:pt>
                <c:pt idx="4875">
                  <c:v>2.9759170462484481</c:v>
                </c:pt>
                <c:pt idx="4876">
                  <c:v>2.9748512309896529</c:v>
                </c:pt>
                <c:pt idx="4877">
                  <c:v>2.9736821011669252</c:v>
                </c:pt>
                <c:pt idx="4878">
                  <c:v>2.9604042571251337</c:v>
                </c:pt>
                <c:pt idx="4879">
                  <c:v>2.9638141717543878</c:v>
                </c:pt>
                <c:pt idx="4880">
                  <c:v>3.0010459308552324</c:v>
                </c:pt>
                <c:pt idx="4881">
                  <c:v>2.9876230425666086</c:v>
                </c:pt>
                <c:pt idx="4882">
                  <c:v>2.961435255157749</c:v>
                </c:pt>
                <c:pt idx="4883">
                  <c:v>2.9912582429903969</c:v>
                </c:pt>
                <c:pt idx="4884">
                  <c:v>2.9862033564622772</c:v>
                </c:pt>
                <c:pt idx="4885">
                  <c:v>2.987063626533077</c:v>
                </c:pt>
                <c:pt idx="4886">
                  <c:v>2.9875507163843724</c:v>
                </c:pt>
                <c:pt idx="4887">
                  <c:v>2.9929894887173005</c:v>
                </c:pt>
                <c:pt idx="4888">
                  <c:v>2.9914093763190928</c:v>
                </c:pt>
                <c:pt idx="4889">
                  <c:v>2.9843593351512934</c:v>
                </c:pt>
                <c:pt idx="4890">
                  <c:v>3.0138658784029251</c:v>
                </c:pt>
                <c:pt idx="4891">
                  <c:v>3.0137809635133253</c:v>
                </c:pt>
                <c:pt idx="4892">
                  <c:v>3.0112050811404321</c:v>
                </c:pt>
                <c:pt idx="4893">
                  <c:v>3.0139431615897125</c:v>
                </c:pt>
                <c:pt idx="4894">
                  <c:v>3.0125006375887997</c:v>
                </c:pt>
                <c:pt idx="4895">
                  <c:v>3.0134864483281252</c:v>
                </c:pt>
                <c:pt idx="4896">
                  <c:v>3.0135449461806925</c:v>
                </c:pt>
                <c:pt idx="4897">
                  <c:v>3.0136512136478721</c:v>
                </c:pt>
                <c:pt idx="4898">
                  <c:v>3.0135305116572528</c:v>
                </c:pt>
                <c:pt idx="4899">
                  <c:v>3.0138851006326535</c:v>
                </c:pt>
                <c:pt idx="4900">
                  <c:v>2.9797257449647878</c:v>
                </c:pt>
                <c:pt idx="4901">
                  <c:v>2.9379627190382722</c:v>
                </c:pt>
                <c:pt idx="4902">
                  <c:v>2.9468859073152531</c:v>
                </c:pt>
                <c:pt idx="4903">
                  <c:v>2.9771188844732999</c:v>
                </c:pt>
                <c:pt idx="4904">
                  <c:v>2.9785475951386129</c:v>
                </c:pt>
                <c:pt idx="4905">
                  <c:v>2.9920003815426086</c:v>
                </c:pt>
                <c:pt idx="4906">
                  <c:v>2.9973735434047524</c:v>
                </c:pt>
                <c:pt idx="4907">
                  <c:v>2.9999275384756769</c:v>
                </c:pt>
                <c:pt idx="4908">
                  <c:v>3.003318249444773</c:v>
                </c:pt>
                <c:pt idx="4909">
                  <c:v>3.0032213269655887</c:v>
                </c:pt>
                <c:pt idx="4910">
                  <c:v>3.0108350218406934</c:v>
                </c:pt>
                <c:pt idx="4911">
                  <c:v>2.9956051525967999</c:v>
                </c:pt>
                <c:pt idx="4912">
                  <c:v>2.9364149471526924</c:v>
                </c:pt>
                <c:pt idx="4913">
                  <c:v>2.9726090800484135</c:v>
                </c:pt>
                <c:pt idx="4914">
                  <c:v>2.9593871689043247</c:v>
                </c:pt>
                <c:pt idx="4915">
                  <c:v>2.9254311263429118</c:v>
                </c:pt>
                <c:pt idx="4916">
                  <c:v>2.9423142947792007</c:v>
                </c:pt>
                <c:pt idx="4917">
                  <c:v>2.9604619202738722</c:v>
                </c:pt>
                <c:pt idx="4918">
                  <c:v>2.9308010928981121</c:v>
                </c:pt>
                <c:pt idx="4919">
                  <c:v>2.973334381815572</c:v>
                </c:pt>
                <c:pt idx="4920">
                  <c:v>3.0117828014182528</c:v>
                </c:pt>
                <c:pt idx="4921">
                  <c:v>3.0104272776761478</c:v>
                </c:pt>
                <c:pt idx="4922">
                  <c:v>3.0112757839299338</c:v>
                </c:pt>
                <c:pt idx="4923">
                  <c:v>3.010088054224592</c:v>
                </c:pt>
                <c:pt idx="4924">
                  <c:v>2.9990915033584526</c:v>
                </c:pt>
                <c:pt idx="4925">
                  <c:v>3.0138275705054931</c:v>
                </c:pt>
                <c:pt idx="4926">
                  <c:v>3.011003779378925</c:v>
                </c:pt>
                <c:pt idx="4927">
                  <c:v>3.0134524287312003</c:v>
                </c:pt>
                <c:pt idx="4928">
                  <c:v>3.0080570163200004</c:v>
                </c:pt>
                <c:pt idx="4929">
                  <c:v>3.0082130368059681</c:v>
                </c:pt>
                <c:pt idx="4930">
                  <c:v>2.9266967722065926</c:v>
                </c:pt>
                <c:pt idx="4931">
                  <c:v>3.0052014662057482</c:v>
                </c:pt>
                <c:pt idx="4932">
                  <c:v>3.0102452556092998</c:v>
                </c:pt>
                <c:pt idx="4933">
                  <c:v>3.0138504179758923</c:v>
                </c:pt>
                <c:pt idx="4934">
                  <c:v>3.0126674632969248</c:v>
                </c:pt>
                <c:pt idx="4935">
                  <c:v>3.007723847336468</c:v>
                </c:pt>
                <c:pt idx="4936">
                  <c:v>3.0127129515299256</c:v>
                </c:pt>
                <c:pt idx="4937">
                  <c:v>2.9951649202997004</c:v>
                </c:pt>
                <c:pt idx="4938">
                  <c:v>3.0070394944848</c:v>
                </c:pt>
                <c:pt idx="4939">
                  <c:v>3.0129996783982884</c:v>
                </c:pt>
                <c:pt idx="4940">
                  <c:v>2.9973758371183257</c:v>
                </c:pt>
                <c:pt idx="4941">
                  <c:v>3.0045089939378724</c:v>
                </c:pt>
                <c:pt idx="4942">
                  <c:v>2.9941361393588002</c:v>
                </c:pt>
                <c:pt idx="4943">
                  <c:v>3.0022482097325005</c:v>
                </c:pt>
                <c:pt idx="4944">
                  <c:v>3.0044890326723173</c:v>
                </c:pt>
                <c:pt idx="4945">
                  <c:v>3.0067891832190083</c:v>
                </c:pt>
                <c:pt idx="4946">
                  <c:v>3.0091351276684137</c:v>
                </c:pt>
                <c:pt idx="4947">
                  <c:v>3.0066163564540682</c:v>
                </c:pt>
                <c:pt idx="4948">
                  <c:v>3.0057661931057478</c:v>
                </c:pt>
                <c:pt idx="4949">
                  <c:v>3.0083249447870131</c:v>
                </c:pt>
                <c:pt idx="4950">
                  <c:v>3.011388066138557</c:v>
                </c:pt>
                <c:pt idx="4951">
                  <c:v>3.0131178132500005</c:v>
                </c:pt>
                <c:pt idx="4952">
                  <c:v>3.0120094475782926</c:v>
                </c:pt>
                <c:pt idx="4953">
                  <c:v>3.0055538617808009</c:v>
                </c:pt>
                <c:pt idx="4954">
                  <c:v>3.0013334253722119</c:v>
                </c:pt>
                <c:pt idx="4955">
                  <c:v>2.9994075688362534</c:v>
                </c:pt>
                <c:pt idx="4956">
                  <c:v>3.0079832522382532</c:v>
                </c:pt>
                <c:pt idx="4957">
                  <c:v>3.0094363147951881</c:v>
                </c:pt>
                <c:pt idx="4958">
                  <c:v>3.0117186856950777</c:v>
                </c:pt>
                <c:pt idx="4959">
                  <c:v>3.0077923319566922</c:v>
                </c:pt>
                <c:pt idx="4960">
                  <c:v>3.0100144526108932</c:v>
                </c:pt>
                <c:pt idx="4961">
                  <c:v>2.9975900172192533</c:v>
                </c:pt>
                <c:pt idx="4962">
                  <c:v>2.9945842966898124</c:v>
                </c:pt>
                <c:pt idx="4963">
                  <c:v>3.0032324947788682</c:v>
                </c:pt>
                <c:pt idx="4964">
                  <c:v>3.0019149120354083</c:v>
                </c:pt>
                <c:pt idx="4965">
                  <c:v>2.9982234664998773</c:v>
                </c:pt>
                <c:pt idx="4966">
                  <c:v>3.0016530829483257</c:v>
                </c:pt>
                <c:pt idx="4967">
                  <c:v>3.0026510271187998</c:v>
                </c:pt>
                <c:pt idx="4968">
                  <c:v>3.0085721443159259</c:v>
                </c:pt>
                <c:pt idx="4969">
                  <c:v>3.0107241133171998</c:v>
                </c:pt>
                <c:pt idx="4970">
                  <c:v>2.9914535043294936</c:v>
                </c:pt>
                <c:pt idx="4971">
                  <c:v>2.9792071866287975</c:v>
                </c:pt>
                <c:pt idx="4972">
                  <c:v>2.987891407189172</c:v>
                </c:pt>
                <c:pt idx="4973">
                  <c:v>2.999312128969172</c:v>
                </c:pt>
                <c:pt idx="4974">
                  <c:v>3.0047336312906934</c:v>
                </c:pt>
                <c:pt idx="4975">
                  <c:v>2.9966608748499572</c:v>
                </c:pt>
                <c:pt idx="4976">
                  <c:v>2.9953716145262725</c:v>
                </c:pt>
                <c:pt idx="4977">
                  <c:v>2.997999530627717</c:v>
                </c:pt>
                <c:pt idx="4978">
                  <c:v>2.9906801794711728</c:v>
                </c:pt>
                <c:pt idx="4979">
                  <c:v>2.991653682101568</c:v>
                </c:pt>
                <c:pt idx="4980">
                  <c:v>2.9797257449647878</c:v>
                </c:pt>
                <c:pt idx="4981">
                  <c:v>2.9379627190382722</c:v>
                </c:pt>
                <c:pt idx="4982">
                  <c:v>2.9468859073152531</c:v>
                </c:pt>
                <c:pt idx="4983">
                  <c:v>2.9771188844732999</c:v>
                </c:pt>
                <c:pt idx="4984">
                  <c:v>2.9785475951386129</c:v>
                </c:pt>
                <c:pt idx="4985">
                  <c:v>2.9920003815426086</c:v>
                </c:pt>
                <c:pt idx="4986">
                  <c:v>2.9973735434047524</c:v>
                </c:pt>
                <c:pt idx="4987">
                  <c:v>2.9999275384756769</c:v>
                </c:pt>
                <c:pt idx="4988">
                  <c:v>3.003318249444773</c:v>
                </c:pt>
                <c:pt idx="4989">
                  <c:v>3.0032213269655887</c:v>
                </c:pt>
                <c:pt idx="4990">
                  <c:v>3.0131966314947336</c:v>
                </c:pt>
                <c:pt idx="4991">
                  <c:v>3.0046487347253001</c:v>
                </c:pt>
                <c:pt idx="4992">
                  <c:v>3.0001841680013004</c:v>
                </c:pt>
                <c:pt idx="4993">
                  <c:v>3.0049063207547717</c:v>
                </c:pt>
                <c:pt idx="4994">
                  <c:v>2.998990618239572</c:v>
                </c:pt>
                <c:pt idx="4995">
                  <c:v>2.9955587768759253</c:v>
                </c:pt>
                <c:pt idx="4996">
                  <c:v>3.0023860031839522</c:v>
                </c:pt>
                <c:pt idx="4997">
                  <c:v>3.0047278163185971</c:v>
                </c:pt>
                <c:pt idx="4998">
                  <c:v>3.0095157665719254</c:v>
                </c:pt>
                <c:pt idx="4999">
                  <c:v>3.0039390856889732</c:v>
                </c:pt>
                <c:pt idx="5000">
                  <c:v>3.0010459308552324</c:v>
                </c:pt>
                <c:pt idx="5001">
                  <c:v>2.9876230425666086</c:v>
                </c:pt>
                <c:pt idx="5002">
                  <c:v>2.961435255157749</c:v>
                </c:pt>
                <c:pt idx="5003">
                  <c:v>2.9912582429903969</c:v>
                </c:pt>
                <c:pt idx="5004">
                  <c:v>2.9862033564622772</c:v>
                </c:pt>
                <c:pt idx="5005">
                  <c:v>2.987063626533077</c:v>
                </c:pt>
                <c:pt idx="5006">
                  <c:v>2.9875507163843724</c:v>
                </c:pt>
                <c:pt idx="5007">
                  <c:v>2.9929894887173005</c:v>
                </c:pt>
                <c:pt idx="5008">
                  <c:v>2.9914093763190928</c:v>
                </c:pt>
                <c:pt idx="5009">
                  <c:v>2.9843593351512934</c:v>
                </c:pt>
                <c:pt idx="5010">
                  <c:v>2.9984161581895732</c:v>
                </c:pt>
                <c:pt idx="5011">
                  <c:v>3.0037409336353287</c:v>
                </c:pt>
                <c:pt idx="5012">
                  <c:v>2.9933045082919887</c:v>
                </c:pt>
                <c:pt idx="5013">
                  <c:v>2.9922122315812998</c:v>
                </c:pt>
                <c:pt idx="5014">
                  <c:v>2.9811445401169254</c:v>
                </c:pt>
                <c:pt idx="5015">
                  <c:v>2.9972709581064323</c:v>
                </c:pt>
                <c:pt idx="5016">
                  <c:v>3.0094604491369257</c:v>
                </c:pt>
                <c:pt idx="5017">
                  <c:v>3.0128943100408132</c:v>
                </c:pt>
                <c:pt idx="5018">
                  <c:v>3.0134200610387722</c:v>
                </c:pt>
                <c:pt idx="5019">
                  <c:v>3.0133277072174933</c:v>
                </c:pt>
                <c:pt idx="5020">
                  <c:v>3.0131966314947336</c:v>
                </c:pt>
                <c:pt idx="5021">
                  <c:v>3.0046487347253001</c:v>
                </c:pt>
                <c:pt idx="5022">
                  <c:v>3.0001841680013004</c:v>
                </c:pt>
                <c:pt idx="5023">
                  <c:v>3.0049063207547717</c:v>
                </c:pt>
                <c:pt idx="5024">
                  <c:v>2.998990618239572</c:v>
                </c:pt>
                <c:pt idx="5025">
                  <c:v>2.9955587768759253</c:v>
                </c:pt>
                <c:pt idx="5026">
                  <c:v>3.0023860031839522</c:v>
                </c:pt>
                <c:pt idx="5027">
                  <c:v>3.0047278163185971</c:v>
                </c:pt>
                <c:pt idx="5028">
                  <c:v>3.0095157665719254</c:v>
                </c:pt>
                <c:pt idx="5029">
                  <c:v>3.0039390856889732</c:v>
                </c:pt>
                <c:pt idx="5030">
                  <c:v>2.9984161581895732</c:v>
                </c:pt>
                <c:pt idx="5031">
                  <c:v>3.0037409336353287</c:v>
                </c:pt>
                <c:pt idx="5032">
                  <c:v>2.9933045082919887</c:v>
                </c:pt>
                <c:pt idx="5033">
                  <c:v>2.9922122315812998</c:v>
                </c:pt>
                <c:pt idx="5034">
                  <c:v>2.9811445401169254</c:v>
                </c:pt>
                <c:pt idx="5035">
                  <c:v>2.9972709581064323</c:v>
                </c:pt>
                <c:pt idx="5036">
                  <c:v>3.0094604491369257</c:v>
                </c:pt>
                <c:pt idx="5037">
                  <c:v>3.0128943100408132</c:v>
                </c:pt>
                <c:pt idx="5038">
                  <c:v>3.0134200610387722</c:v>
                </c:pt>
                <c:pt idx="5039">
                  <c:v>3.0133277072174933</c:v>
                </c:pt>
                <c:pt idx="5040">
                  <c:v>2.9833108467347969</c:v>
                </c:pt>
                <c:pt idx="5041">
                  <c:v>2.9679419819740684</c:v>
                </c:pt>
                <c:pt idx="5042">
                  <c:v>2.9712851523530377</c:v>
                </c:pt>
                <c:pt idx="5043">
                  <c:v>2.9916996738037973</c:v>
                </c:pt>
                <c:pt idx="5044">
                  <c:v>2.9872734954455975</c:v>
                </c:pt>
                <c:pt idx="5045">
                  <c:v>2.9707377905510279</c:v>
                </c:pt>
                <c:pt idx="5046">
                  <c:v>2.9694169437112135</c:v>
                </c:pt>
                <c:pt idx="5047">
                  <c:v>2.9695864018963252</c:v>
                </c:pt>
                <c:pt idx="5048">
                  <c:v>2.9779380986688002</c:v>
                </c:pt>
                <c:pt idx="5049">
                  <c:v>2.9889656755200003</c:v>
                </c:pt>
                <c:pt idx="5050">
                  <c:v>2.9530322203277</c:v>
                </c:pt>
                <c:pt idx="5051">
                  <c:v>2.9683541832702081</c:v>
                </c:pt>
                <c:pt idx="5052">
                  <c:v>2.9516891461697972</c:v>
                </c:pt>
                <c:pt idx="5053">
                  <c:v>2.9482939114786086</c:v>
                </c:pt>
                <c:pt idx="5054">
                  <c:v>2.9675675849979681</c:v>
                </c:pt>
                <c:pt idx="5055">
                  <c:v>2.9600153456469118</c:v>
                </c:pt>
                <c:pt idx="5056">
                  <c:v>2.9689455248407977</c:v>
                </c:pt>
                <c:pt idx="5057">
                  <c:v>3.002913064899392</c:v>
                </c:pt>
                <c:pt idx="5058">
                  <c:v>3.0036993992763086</c:v>
                </c:pt>
                <c:pt idx="5059">
                  <c:v>3.0032530950113281</c:v>
                </c:pt>
                <c:pt idx="5060">
                  <c:v>3.0048688462603255</c:v>
                </c:pt>
                <c:pt idx="5061">
                  <c:v>2.9982354276829977</c:v>
                </c:pt>
                <c:pt idx="5062">
                  <c:v>2.9782002620282935</c:v>
                </c:pt>
                <c:pt idx="5063">
                  <c:v>2.9921099916381317</c:v>
                </c:pt>
                <c:pt idx="5064">
                  <c:v>2.9988610260523254</c:v>
                </c:pt>
                <c:pt idx="5065">
                  <c:v>2.9969180913053255</c:v>
                </c:pt>
                <c:pt idx="5066">
                  <c:v>2.9910352740173569</c:v>
                </c:pt>
                <c:pt idx="5067">
                  <c:v>2.9967672767779256</c:v>
                </c:pt>
                <c:pt idx="5068">
                  <c:v>2.9922041616894082</c:v>
                </c:pt>
                <c:pt idx="5069">
                  <c:v>2.9884429608763683</c:v>
                </c:pt>
                <c:pt idx="5070">
                  <c:v>3.0071260547787086</c:v>
                </c:pt>
                <c:pt idx="5071">
                  <c:v>3.0047345073604372</c:v>
                </c:pt>
                <c:pt idx="5072">
                  <c:v>3.0026663656071686</c:v>
                </c:pt>
                <c:pt idx="5073">
                  <c:v>3.0086068925585971</c:v>
                </c:pt>
                <c:pt idx="5074">
                  <c:v>3.010324008645437</c:v>
                </c:pt>
                <c:pt idx="5075">
                  <c:v>3.0077514439893327</c:v>
                </c:pt>
                <c:pt idx="5076">
                  <c:v>3.0107670754169975</c:v>
                </c:pt>
                <c:pt idx="5077">
                  <c:v>3.0121027124012936</c:v>
                </c:pt>
                <c:pt idx="5078">
                  <c:v>3.0119987364499252</c:v>
                </c:pt>
                <c:pt idx="5079">
                  <c:v>3.0112837828190724</c:v>
                </c:pt>
                <c:pt idx="5080">
                  <c:v>2.9797923890449174</c:v>
                </c:pt>
                <c:pt idx="5081">
                  <c:v>2.9606998232750135</c:v>
                </c:pt>
                <c:pt idx="5082">
                  <c:v>2.9587307938292002</c:v>
                </c:pt>
                <c:pt idx="5083">
                  <c:v>2.9720949449944776</c:v>
                </c:pt>
                <c:pt idx="5084">
                  <c:v>2.952655250051214</c:v>
                </c:pt>
                <c:pt idx="5085">
                  <c:v>2.9730085007719254</c:v>
                </c:pt>
                <c:pt idx="5086">
                  <c:v>2.9745588961813283</c:v>
                </c:pt>
                <c:pt idx="5087">
                  <c:v>2.9776872205419083</c:v>
                </c:pt>
                <c:pt idx="5088">
                  <c:v>2.9801536915369731</c:v>
                </c:pt>
                <c:pt idx="5089">
                  <c:v>2.9818378131393333</c:v>
                </c:pt>
                <c:pt idx="5090">
                  <c:v>3.0036787705993251</c:v>
                </c:pt>
                <c:pt idx="5091">
                  <c:v>3.0001335582105173</c:v>
                </c:pt>
                <c:pt idx="5092">
                  <c:v>2.9774341243343976</c:v>
                </c:pt>
                <c:pt idx="5093">
                  <c:v>2.9956248656086775</c:v>
                </c:pt>
                <c:pt idx="5094">
                  <c:v>3.0008683967044769</c:v>
                </c:pt>
                <c:pt idx="5095">
                  <c:v>3.0006657094967339</c:v>
                </c:pt>
                <c:pt idx="5096">
                  <c:v>3.0070002641697924</c:v>
                </c:pt>
                <c:pt idx="5097">
                  <c:v>3.0020760005492004</c:v>
                </c:pt>
                <c:pt idx="5098">
                  <c:v>2.9894471545428001</c:v>
                </c:pt>
                <c:pt idx="5099">
                  <c:v>2.9879298908345975</c:v>
                </c:pt>
                <c:pt idx="5100">
                  <c:v>2.9973758371183257</c:v>
                </c:pt>
                <c:pt idx="5101">
                  <c:v>3.0045089939378724</c:v>
                </c:pt>
                <c:pt idx="5102">
                  <c:v>2.9941361393588002</c:v>
                </c:pt>
                <c:pt idx="5103">
                  <c:v>3.0022482097325005</c:v>
                </c:pt>
                <c:pt idx="5104">
                  <c:v>3.0044890326723173</c:v>
                </c:pt>
                <c:pt idx="5105">
                  <c:v>3.0067891832190083</c:v>
                </c:pt>
                <c:pt idx="5106">
                  <c:v>3.0091351276684137</c:v>
                </c:pt>
                <c:pt idx="5107">
                  <c:v>3.0066163564540682</c:v>
                </c:pt>
                <c:pt idx="5108">
                  <c:v>3.0057661931057478</c:v>
                </c:pt>
                <c:pt idx="5109">
                  <c:v>3.0083249447870131</c:v>
                </c:pt>
                <c:pt idx="5110">
                  <c:v>2.998133143140413</c:v>
                </c:pt>
                <c:pt idx="5111">
                  <c:v>2.9573376100170119</c:v>
                </c:pt>
                <c:pt idx="5112">
                  <c:v>2.9603211138334133</c:v>
                </c:pt>
                <c:pt idx="5113">
                  <c:v>2.9950348563848523</c:v>
                </c:pt>
                <c:pt idx="5114">
                  <c:v>2.9843534845231252</c:v>
                </c:pt>
                <c:pt idx="5115">
                  <c:v>2.9853724668870774</c:v>
                </c:pt>
                <c:pt idx="5116">
                  <c:v>2.9888447053328933</c:v>
                </c:pt>
                <c:pt idx="5117">
                  <c:v>2.9862316749310374</c:v>
                </c:pt>
                <c:pt idx="5118">
                  <c:v>2.9938247978287884</c:v>
                </c:pt>
                <c:pt idx="5119">
                  <c:v>2.9932863900567686</c:v>
                </c:pt>
                <c:pt idx="5120">
                  <c:v>3.0137572213024129</c:v>
                </c:pt>
                <c:pt idx="5121">
                  <c:v>3.0024304316425177</c:v>
                </c:pt>
                <c:pt idx="5122">
                  <c:v>3.0122781719336484</c:v>
                </c:pt>
                <c:pt idx="5123">
                  <c:v>3.0138428352842368</c:v>
                </c:pt>
                <c:pt idx="5124">
                  <c:v>3.004763672614609</c:v>
                </c:pt>
                <c:pt idx="5125">
                  <c:v>3.0025900111195081</c:v>
                </c:pt>
                <c:pt idx="5126">
                  <c:v>3.0135459682271519</c:v>
                </c:pt>
                <c:pt idx="5127">
                  <c:v>3.0074181856571522</c:v>
                </c:pt>
                <c:pt idx="5128">
                  <c:v>3.0103308514184128</c:v>
                </c:pt>
                <c:pt idx="5129">
                  <c:v>3.0104547573492</c:v>
                </c:pt>
                <c:pt idx="5130">
                  <c:v>2.9973758371183257</c:v>
                </c:pt>
                <c:pt idx="5131">
                  <c:v>3.0045089939378724</c:v>
                </c:pt>
                <c:pt idx="5132">
                  <c:v>2.9941361393588002</c:v>
                </c:pt>
                <c:pt idx="5133">
                  <c:v>3.0022482097325005</c:v>
                </c:pt>
                <c:pt idx="5134">
                  <c:v>3.0044890326723173</c:v>
                </c:pt>
                <c:pt idx="5135">
                  <c:v>3.0067891832190083</c:v>
                </c:pt>
                <c:pt idx="5136">
                  <c:v>3.0091351276684137</c:v>
                </c:pt>
                <c:pt idx="5137">
                  <c:v>3.0066163564540682</c:v>
                </c:pt>
                <c:pt idx="5138">
                  <c:v>3.0057661931057478</c:v>
                </c:pt>
                <c:pt idx="5139">
                  <c:v>3.0083249447870131</c:v>
                </c:pt>
                <c:pt idx="5140">
                  <c:v>2.9530322203277</c:v>
                </c:pt>
                <c:pt idx="5141">
                  <c:v>2.9683541832702081</c:v>
                </c:pt>
                <c:pt idx="5142">
                  <c:v>2.9516891461697972</c:v>
                </c:pt>
                <c:pt idx="5143">
                  <c:v>2.9482939114786086</c:v>
                </c:pt>
                <c:pt idx="5144">
                  <c:v>2.9675675849979681</c:v>
                </c:pt>
                <c:pt idx="5145">
                  <c:v>2.9600153456469118</c:v>
                </c:pt>
                <c:pt idx="5146">
                  <c:v>2.9689455248407977</c:v>
                </c:pt>
                <c:pt idx="5147">
                  <c:v>3.002913064899392</c:v>
                </c:pt>
                <c:pt idx="5148">
                  <c:v>3.0036993992763086</c:v>
                </c:pt>
                <c:pt idx="5149">
                  <c:v>3.0032530950113281</c:v>
                </c:pt>
                <c:pt idx="5150">
                  <c:v>3.0117828014182528</c:v>
                </c:pt>
                <c:pt idx="5151">
                  <c:v>3.0104272776761478</c:v>
                </c:pt>
                <c:pt idx="5152">
                  <c:v>3.0112757839299338</c:v>
                </c:pt>
                <c:pt idx="5153">
                  <c:v>3.010088054224592</c:v>
                </c:pt>
                <c:pt idx="5154">
                  <c:v>2.9990915033584526</c:v>
                </c:pt>
                <c:pt idx="5155">
                  <c:v>3.0138275705054931</c:v>
                </c:pt>
                <c:pt idx="5156">
                  <c:v>3.011003779378925</c:v>
                </c:pt>
                <c:pt idx="5157">
                  <c:v>3.0134524287312003</c:v>
                </c:pt>
                <c:pt idx="5158">
                  <c:v>3.0080570163200004</c:v>
                </c:pt>
                <c:pt idx="5159">
                  <c:v>3.0082130368059681</c:v>
                </c:pt>
                <c:pt idx="5160">
                  <c:v>3.0071260547787086</c:v>
                </c:pt>
                <c:pt idx="5161">
                  <c:v>3.0047345073604372</c:v>
                </c:pt>
                <c:pt idx="5162">
                  <c:v>3.0026663656071686</c:v>
                </c:pt>
                <c:pt idx="5163">
                  <c:v>3.0086068925585971</c:v>
                </c:pt>
                <c:pt idx="5164">
                  <c:v>3.010324008645437</c:v>
                </c:pt>
                <c:pt idx="5165">
                  <c:v>3.0077514439893327</c:v>
                </c:pt>
                <c:pt idx="5166">
                  <c:v>3.0107670754169975</c:v>
                </c:pt>
                <c:pt idx="5167">
                  <c:v>3.0121027124012936</c:v>
                </c:pt>
                <c:pt idx="5168">
                  <c:v>3.0119987364499252</c:v>
                </c:pt>
                <c:pt idx="5169">
                  <c:v>3.0112837828190724</c:v>
                </c:pt>
                <c:pt idx="5170">
                  <c:v>2.9934664707879177</c:v>
                </c:pt>
                <c:pt idx="5171">
                  <c:v>2.9829411560595078</c:v>
                </c:pt>
                <c:pt idx="5172">
                  <c:v>2.9951027346560135</c:v>
                </c:pt>
                <c:pt idx="5173">
                  <c:v>2.980579400554868</c:v>
                </c:pt>
                <c:pt idx="5174">
                  <c:v>2.9816095348574372</c:v>
                </c:pt>
                <c:pt idx="5175">
                  <c:v>2.9816777455902721</c:v>
                </c:pt>
                <c:pt idx="5176">
                  <c:v>2.9802768700806919</c:v>
                </c:pt>
                <c:pt idx="5177">
                  <c:v>2.9728687391122772</c:v>
                </c:pt>
                <c:pt idx="5178">
                  <c:v>2.9844142457670535</c:v>
                </c:pt>
                <c:pt idx="5179">
                  <c:v>2.9955453873043738</c:v>
                </c:pt>
                <c:pt idx="5180">
                  <c:v>3.0010459308552324</c:v>
                </c:pt>
                <c:pt idx="5181">
                  <c:v>2.9876230425666086</c:v>
                </c:pt>
                <c:pt idx="5182">
                  <c:v>2.961435255157749</c:v>
                </c:pt>
                <c:pt idx="5183">
                  <c:v>2.9912582429903969</c:v>
                </c:pt>
                <c:pt idx="5184">
                  <c:v>2.9862033564622772</c:v>
                </c:pt>
                <c:pt idx="5185">
                  <c:v>2.987063626533077</c:v>
                </c:pt>
                <c:pt idx="5186">
                  <c:v>2.9875507163843724</c:v>
                </c:pt>
                <c:pt idx="5187">
                  <c:v>2.9929894887173005</c:v>
                </c:pt>
                <c:pt idx="5188">
                  <c:v>2.9914093763190928</c:v>
                </c:pt>
                <c:pt idx="5189">
                  <c:v>2.9843593351512934</c:v>
                </c:pt>
                <c:pt idx="5190">
                  <c:v>3.0104028791302135</c:v>
                </c:pt>
                <c:pt idx="5191">
                  <c:v>2.9958047672168933</c:v>
                </c:pt>
                <c:pt idx="5192">
                  <c:v>3.0110182672781978</c:v>
                </c:pt>
                <c:pt idx="5193">
                  <c:v>3.0047877497884681</c:v>
                </c:pt>
                <c:pt idx="5194">
                  <c:v>2.9722377119110135</c:v>
                </c:pt>
                <c:pt idx="5195">
                  <c:v>2.9679092386691717</c:v>
                </c:pt>
                <c:pt idx="5196">
                  <c:v>2.9652201841621322</c:v>
                </c:pt>
                <c:pt idx="5197">
                  <c:v>2.966910730301012</c:v>
                </c:pt>
                <c:pt idx="5198">
                  <c:v>2.9804885723087997</c:v>
                </c:pt>
                <c:pt idx="5199">
                  <c:v>2.9894295570567175</c:v>
                </c:pt>
                <c:pt idx="5200">
                  <c:v>3.0071260547787086</c:v>
                </c:pt>
                <c:pt idx="5201">
                  <c:v>3.0047345073604372</c:v>
                </c:pt>
                <c:pt idx="5202">
                  <c:v>3.0026663656071686</c:v>
                </c:pt>
                <c:pt idx="5203">
                  <c:v>3.0086068925585971</c:v>
                </c:pt>
                <c:pt idx="5204">
                  <c:v>3.010324008645437</c:v>
                </c:pt>
                <c:pt idx="5205">
                  <c:v>3.0077514439893327</c:v>
                </c:pt>
                <c:pt idx="5206">
                  <c:v>3.0107670754169975</c:v>
                </c:pt>
                <c:pt idx="5207">
                  <c:v>3.0121027124012936</c:v>
                </c:pt>
                <c:pt idx="5208">
                  <c:v>3.0119987364499252</c:v>
                </c:pt>
                <c:pt idx="5209">
                  <c:v>3.0112837828190724</c:v>
                </c:pt>
                <c:pt idx="5210">
                  <c:v>2.9928181221535888</c:v>
                </c:pt>
                <c:pt idx="5211">
                  <c:v>2.9757700185736327</c:v>
                </c:pt>
                <c:pt idx="5212">
                  <c:v>2.9622782015405336</c:v>
                </c:pt>
                <c:pt idx="5213">
                  <c:v>2.9741768528332688</c:v>
                </c:pt>
                <c:pt idx="5214">
                  <c:v>2.9907153439302538</c:v>
                </c:pt>
                <c:pt idx="5215">
                  <c:v>2.9609576294699522</c:v>
                </c:pt>
                <c:pt idx="5216">
                  <c:v>2.9887171185996686</c:v>
                </c:pt>
                <c:pt idx="5217">
                  <c:v>3.0068922267578886</c:v>
                </c:pt>
                <c:pt idx="5218">
                  <c:v>3.0048588821687332</c:v>
                </c:pt>
                <c:pt idx="5219">
                  <c:v>3.0127916656539684</c:v>
                </c:pt>
                <c:pt idx="5220">
                  <c:v>2.9973758371183257</c:v>
                </c:pt>
                <c:pt idx="5221">
                  <c:v>3.0045089939378724</c:v>
                </c:pt>
                <c:pt idx="5222">
                  <c:v>2.9941361393588002</c:v>
                </c:pt>
                <c:pt idx="5223">
                  <c:v>3.0022482097325005</c:v>
                </c:pt>
                <c:pt idx="5224">
                  <c:v>3.0044890326723173</c:v>
                </c:pt>
                <c:pt idx="5225">
                  <c:v>3.0067891832190083</c:v>
                </c:pt>
                <c:pt idx="5226">
                  <c:v>3.0091351276684137</c:v>
                </c:pt>
                <c:pt idx="5227">
                  <c:v>3.0066163564540682</c:v>
                </c:pt>
                <c:pt idx="5228">
                  <c:v>3.0057661931057478</c:v>
                </c:pt>
                <c:pt idx="5229">
                  <c:v>3.0083249447870131</c:v>
                </c:pt>
                <c:pt idx="5230">
                  <c:v>2.9689867844632518</c:v>
                </c:pt>
                <c:pt idx="5231">
                  <c:v>2.9293337418670085</c:v>
                </c:pt>
                <c:pt idx="5232">
                  <c:v>2.948782804301997</c:v>
                </c:pt>
                <c:pt idx="5233">
                  <c:v>2.9787504347700002</c:v>
                </c:pt>
                <c:pt idx="5234">
                  <c:v>2.9758570873805579</c:v>
                </c:pt>
                <c:pt idx="5235">
                  <c:v>2.9772616210693252</c:v>
                </c:pt>
                <c:pt idx="5236">
                  <c:v>2.9756557471927736</c:v>
                </c:pt>
                <c:pt idx="5237">
                  <c:v>2.9765453275748484</c:v>
                </c:pt>
                <c:pt idx="5238">
                  <c:v>2.9782106125999976</c:v>
                </c:pt>
                <c:pt idx="5239">
                  <c:v>2.9782023008957732</c:v>
                </c:pt>
                <c:pt idx="5240">
                  <c:v>3.0131966314947336</c:v>
                </c:pt>
                <c:pt idx="5241">
                  <c:v>3.0046487347253001</c:v>
                </c:pt>
                <c:pt idx="5242">
                  <c:v>3.0001841680013004</c:v>
                </c:pt>
                <c:pt idx="5243">
                  <c:v>3.0049063207547717</c:v>
                </c:pt>
                <c:pt idx="5244">
                  <c:v>2.998990618239572</c:v>
                </c:pt>
                <c:pt idx="5245">
                  <c:v>2.9955587768759253</c:v>
                </c:pt>
                <c:pt idx="5246">
                  <c:v>3.0023860031839522</c:v>
                </c:pt>
                <c:pt idx="5247">
                  <c:v>3.0047278163185971</c:v>
                </c:pt>
                <c:pt idx="5248">
                  <c:v>3.0095157665719254</c:v>
                </c:pt>
                <c:pt idx="5249">
                  <c:v>3.0039390856889732</c:v>
                </c:pt>
                <c:pt idx="5250">
                  <c:v>3.0100144526108932</c:v>
                </c:pt>
                <c:pt idx="5251">
                  <c:v>2.9975900172192533</c:v>
                </c:pt>
                <c:pt idx="5252">
                  <c:v>2.9945842966898124</c:v>
                </c:pt>
                <c:pt idx="5253">
                  <c:v>3.0032324947788682</c:v>
                </c:pt>
                <c:pt idx="5254">
                  <c:v>3.0019149120354083</c:v>
                </c:pt>
                <c:pt idx="5255">
                  <c:v>2.9982234664998773</c:v>
                </c:pt>
                <c:pt idx="5256">
                  <c:v>3.0016530829483257</c:v>
                </c:pt>
                <c:pt idx="5257">
                  <c:v>3.0026510271187998</c:v>
                </c:pt>
                <c:pt idx="5258">
                  <c:v>3.0085721443159259</c:v>
                </c:pt>
                <c:pt idx="5259">
                  <c:v>3.0107241133171998</c:v>
                </c:pt>
                <c:pt idx="5260">
                  <c:v>3.0131966314947336</c:v>
                </c:pt>
                <c:pt idx="5261">
                  <c:v>3.0046487347253001</c:v>
                </c:pt>
                <c:pt idx="5262">
                  <c:v>3.0001841680013004</c:v>
                </c:pt>
                <c:pt idx="5263">
                  <c:v>3.0049063207547717</c:v>
                </c:pt>
                <c:pt idx="5264">
                  <c:v>2.998990618239572</c:v>
                </c:pt>
                <c:pt idx="5265">
                  <c:v>2.9955587768759253</c:v>
                </c:pt>
                <c:pt idx="5266">
                  <c:v>3.0023860031839522</c:v>
                </c:pt>
                <c:pt idx="5267">
                  <c:v>3.0047278163185971</c:v>
                </c:pt>
                <c:pt idx="5268">
                  <c:v>3.0095157665719254</c:v>
                </c:pt>
                <c:pt idx="5269">
                  <c:v>3.0039390856889732</c:v>
                </c:pt>
                <c:pt idx="5270">
                  <c:v>3.004640051567733</c:v>
                </c:pt>
                <c:pt idx="5271">
                  <c:v>3.012701282221748</c:v>
                </c:pt>
                <c:pt idx="5272">
                  <c:v>3.0063392571269123</c:v>
                </c:pt>
                <c:pt idx="5273">
                  <c:v>3.0093503085380933</c:v>
                </c:pt>
                <c:pt idx="5274">
                  <c:v>3.0036189889543254</c:v>
                </c:pt>
                <c:pt idx="5275">
                  <c:v>3.006378038476853</c:v>
                </c:pt>
                <c:pt idx="5276">
                  <c:v>3.0078621890779682</c:v>
                </c:pt>
                <c:pt idx="5277">
                  <c:v>3.0033984621979086</c:v>
                </c:pt>
                <c:pt idx="5278">
                  <c:v>3.0054671307785483</c:v>
                </c:pt>
                <c:pt idx="5279">
                  <c:v>3.0084982675481253</c:v>
                </c:pt>
                <c:pt idx="5280">
                  <c:v>3.0131966314947336</c:v>
                </c:pt>
                <c:pt idx="5281">
                  <c:v>3.0046487347253001</c:v>
                </c:pt>
                <c:pt idx="5282">
                  <c:v>3.0001841680013004</c:v>
                </c:pt>
                <c:pt idx="5283">
                  <c:v>3.0049063207547717</c:v>
                </c:pt>
                <c:pt idx="5284">
                  <c:v>2.998990618239572</c:v>
                </c:pt>
                <c:pt idx="5285">
                  <c:v>2.9955587768759253</c:v>
                </c:pt>
                <c:pt idx="5286">
                  <c:v>3.0023860031839522</c:v>
                </c:pt>
                <c:pt idx="5287">
                  <c:v>3.0047278163185971</c:v>
                </c:pt>
                <c:pt idx="5288">
                  <c:v>3.0095157665719254</c:v>
                </c:pt>
                <c:pt idx="5289">
                  <c:v>3.0039390856889732</c:v>
                </c:pt>
                <c:pt idx="5290">
                  <c:v>3.0121236874068482</c:v>
                </c:pt>
                <c:pt idx="5291">
                  <c:v>3.0095203502958929</c:v>
                </c:pt>
                <c:pt idx="5292">
                  <c:v>3.0102076063142928</c:v>
                </c:pt>
                <c:pt idx="5293">
                  <c:v>3.0097080518959887</c:v>
                </c:pt>
                <c:pt idx="5294">
                  <c:v>3.0123831619598929</c:v>
                </c:pt>
                <c:pt idx="5295">
                  <c:v>3.0137306443349123</c:v>
                </c:pt>
                <c:pt idx="5296">
                  <c:v>3.0126846879660776</c:v>
                </c:pt>
                <c:pt idx="5297">
                  <c:v>3.012900873681728</c:v>
                </c:pt>
                <c:pt idx="5298">
                  <c:v>3.0127467962466086</c:v>
                </c:pt>
                <c:pt idx="5299">
                  <c:v>3.0131931475611684</c:v>
                </c:pt>
                <c:pt idx="5300">
                  <c:v>2.9998877256278376</c:v>
                </c:pt>
                <c:pt idx="5301">
                  <c:v>2.9931462810107727</c:v>
                </c:pt>
                <c:pt idx="5302">
                  <c:v>2.9720693161111731</c:v>
                </c:pt>
                <c:pt idx="5303">
                  <c:v>3.0130265247384771</c:v>
                </c:pt>
                <c:pt idx="5304">
                  <c:v>3.0125467411988001</c:v>
                </c:pt>
                <c:pt idx="5305">
                  <c:v>3.0135599861789255</c:v>
                </c:pt>
                <c:pt idx="5306">
                  <c:v>3.0131659305645178</c:v>
                </c:pt>
                <c:pt idx="5307">
                  <c:v>2.9944113292925003</c:v>
                </c:pt>
                <c:pt idx="5308">
                  <c:v>2.9973118579938083</c:v>
                </c:pt>
                <c:pt idx="5309">
                  <c:v>2.999646371572037</c:v>
                </c:pt>
                <c:pt idx="5310">
                  <c:v>3.013935918363293</c:v>
                </c:pt>
                <c:pt idx="5311">
                  <c:v>3.012421449165557</c:v>
                </c:pt>
                <c:pt idx="5312">
                  <c:v>3.0132145170000002</c:v>
                </c:pt>
                <c:pt idx="5313">
                  <c:v>3.0082453233116131</c:v>
                </c:pt>
                <c:pt idx="5314">
                  <c:v>3.0105660624948007</c:v>
                </c:pt>
                <c:pt idx="5315">
                  <c:v>3.0063036763208486</c:v>
                </c:pt>
                <c:pt idx="5316">
                  <c:v>3.0139254024302726</c:v>
                </c:pt>
                <c:pt idx="5317">
                  <c:v>3.0139390770467722</c:v>
                </c:pt>
                <c:pt idx="5318">
                  <c:v>3.0122824138126885</c:v>
                </c:pt>
                <c:pt idx="5319">
                  <c:v>3.0133381628521732</c:v>
                </c:pt>
                <c:pt idx="5320">
                  <c:v>3.0137572213024129</c:v>
                </c:pt>
                <c:pt idx="5321">
                  <c:v>3.0024304316425177</c:v>
                </c:pt>
                <c:pt idx="5322">
                  <c:v>3.0122781719336484</c:v>
                </c:pt>
                <c:pt idx="5323">
                  <c:v>3.0138428352842368</c:v>
                </c:pt>
                <c:pt idx="5324">
                  <c:v>3.004763672614609</c:v>
                </c:pt>
                <c:pt idx="5325">
                  <c:v>3.0025900111195081</c:v>
                </c:pt>
                <c:pt idx="5326">
                  <c:v>3.0135459682271519</c:v>
                </c:pt>
                <c:pt idx="5327">
                  <c:v>3.0074181856571522</c:v>
                </c:pt>
                <c:pt idx="5328">
                  <c:v>3.0103308514184128</c:v>
                </c:pt>
                <c:pt idx="5329">
                  <c:v>3.0104547573492</c:v>
                </c:pt>
                <c:pt idx="5330">
                  <c:v>3.0139248990728476</c:v>
                </c:pt>
                <c:pt idx="5331">
                  <c:v>3.0137507069606371</c:v>
                </c:pt>
                <c:pt idx="5332">
                  <c:v>3.013905205756628</c:v>
                </c:pt>
                <c:pt idx="5333">
                  <c:v>3.0131577278332999</c:v>
                </c:pt>
                <c:pt idx="5334">
                  <c:v>3.0008169678123719</c:v>
                </c:pt>
                <c:pt idx="5335">
                  <c:v>2.9989504632756532</c:v>
                </c:pt>
                <c:pt idx="5336">
                  <c:v>3.0025101164622918</c:v>
                </c:pt>
                <c:pt idx="5337">
                  <c:v>3.001486058762612</c:v>
                </c:pt>
                <c:pt idx="5338">
                  <c:v>2.9918021945573003</c:v>
                </c:pt>
                <c:pt idx="5339">
                  <c:v>2.9989669175800131</c:v>
                </c:pt>
                <c:pt idx="5340">
                  <c:v>2.9558304244146769</c:v>
                </c:pt>
                <c:pt idx="5341">
                  <c:v>2.9276969886779725</c:v>
                </c:pt>
                <c:pt idx="5342">
                  <c:v>2.9229880983552006</c:v>
                </c:pt>
                <c:pt idx="5343">
                  <c:v>2.9660278860083258</c:v>
                </c:pt>
                <c:pt idx="5344">
                  <c:v>2.9681815957982369</c:v>
                </c:pt>
                <c:pt idx="5345">
                  <c:v>2.9647207660513257</c:v>
                </c:pt>
                <c:pt idx="5346">
                  <c:v>2.9744319456194939</c:v>
                </c:pt>
                <c:pt idx="5347">
                  <c:v>2.9671326492936316</c:v>
                </c:pt>
                <c:pt idx="5348">
                  <c:v>2.9677126234460935</c:v>
                </c:pt>
                <c:pt idx="5349">
                  <c:v>2.9681713027013337</c:v>
                </c:pt>
                <c:pt idx="5350">
                  <c:v>3.0100144526108932</c:v>
                </c:pt>
                <c:pt idx="5351">
                  <c:v>2.9975900172192533</c:v>
                </c:pt>
                <c:pt idx="5352">
                  <c:v>2.9945842966898124</c:v>
                </c:pt>
                <c:pt idx="5353">
                  <c:v>3.0032324947788682</c:v>
                </c:pt>
                <c:pt idx="5354">
                  <c:v>3.0019149120354083</c:v>
                </c:pt>
                <c:pt idx="5355">
                  <c:v>2.9982234664998773</c:v>
                </c:pt>
                <c:pt idx="5356">
                  <c:v>3.0016530829483257</c:v>
                </c:pt>
                <c:pt idx="5357">
                  <c:v>3.0026510271187998</c:v>
                </c:pt>
                <c:pt idx="5358">
                  <c:v>3.0085721443159259</c:v>
                </c:pt>
                <c:pt idx="5359">
                  <c:v>3.0107241133171998</c:v>
                </c:pt>
                <c:pt idx="5360">
                  <c:v>2.9000000000000004</c:v>
                </c:pt>
                <c:pt idx="5361">
                  <c:v>2.9000000000000004</c:v>
                </c:pt>
                <c:pt idx="5362">
                  <c:v>2.9709096191888134</c:v>
                </c:pt>
                <c:pt idx="5363">
                  <c:v>3.0083872506790774</c:v>
                </c:pt>
                <c:pt idx="5364">
                  <c:v>2.9852117512505481</c:v>
                </c:pt>
                <c:pt idx="5365">
                  <c:v>2.9866345677193249</c:v>
                </c:pt>
                <c:pt idx="5366">
                  <c:v>2.9826926330574919</c:v>
                </c:pt>
                <c:pt idx="5367">
                  <c:v>2.9816824394175576</c:v>
                </c:pt>
                <c:pt idx="5368">
                  <c:v>2.9797115488301329</c:v>
                </c:pt>
                <c:pt idx="5369">
                  <c:v>2.9790895807236777</c:v>
                </c:pt>
                <c:pt idx="5370">
                  <c:v>2.9746418266879529</c:v>
                </c:pt>
                <c:pt idx="5371">
                  <c:v>2.9710085987029284</c:v>
                </c:pt>
                <c:pt idx="5372">
                  <c:v>2.9815790963691331</c:v>
                </c:pt>
                <c:pt idx="5373">
                  <c:v>2.983206506696213</c:v>
                </c:pt>
                <c:pt idx="5374">
                  <c:v>2.9929520618870127</c:v>
                </c:pt>
                <c:pt idx="5375">
                  <c:v>2.9912685507976327</c:v>
                </c:pt>
                <c:pt idx="5376">
                  <c:v>2.9921025130037275</c:v>
                </c:pt>
                <c:pt idx="5377">
                  <c:v>2.9950662745100929</c:v>
                </c:pt>
                <c:pt idx="5378">
                  <c:v>3.001356199884357</c:v>
                </c:pt>
                <c:pt idx="5379">
                  <c:v>2.9995273690203175</c:v>
                </c:pt>
                <c:pt idx="5380">
                  <c:v>2.9530322203277</c:v>
                </c:pt>
                <c:pt idx="5381">
                  <c:v>2.9683541832702081</c:v>
                </c:pt>
                <c:pt idx="5382">
                  <c:v>2.9516891461697972</c:v>
                </c:pt>
                <c:pt idx="5383">
                  <c:v>2.9482939114786086</c:v>
                </c:pt>
                <c:pt idx="5384">
                  <c:v>2.9675675849979681</c:v>
                </c:pt>
                <c:pt idx="5385">
                  <c:v>2.9600153456469118</c:v>
                </c:pt>
                <c:pt idx="5386">
                  <c:v>2.9689455248407977</c:v>
                </c:pt>
                <c:pt idx="5387">
                  <c:v>3.002913064899392</c:v>
                </c:pt>
                <c:pt idx="5388">
                  <c:v>3.0036993992763086</c:v>
                </c:pt>
                <c:pt idx="5389">
                  <c:v>3.0032530950113281</c:v>
                </c:pt>
                <c:pt idx="5390">
                  <c:v>2.9908959946866722</c:v>
                </c:pt>
                <c:pt idx="5391">
                  <c:v>2.9797009573643574</c:v>
                </c:pt>
                <c:pt idx="5392">
                  <c:v>2.9809444933125002</c:v>
                </c:pt>
                <c:pt idx="5393">
                  <c:v>2.9849959864948366</c:v>
                </c:pt>
                <c:pt idx="5394">
                  <c:v>2.9918807012832938</c:v>
                </c:pt>
                <c:pt idx="5395">
                  <c:v>2.9930726930982932</c:v>
                </c:pt>
                <c:pt idx="5396">
                  <c:v>2.9839317256543252</c:v>
                </c:pt>
                <c:pt idx="5397">
                  <c:v>2.9863118550691174</c:v>
                </c:pt>
                <c:pt idx="5398">
                  <c:v>2.9802760328910534</c:v>
                </c:pt>
                <c:pt idx="5399">
                  <c:v>2.9685648077468931</c:v>
                </c:pt>
                <c:pt idx="5400">
                  <c:v>2.9683922607391517</c:v>
                </c:pt>
                <c:pt idx="5401">
                  <c:v>2.9000000000000004</c:v>
                </c:pt>
                <c:pt idx="5402">
                  <c:v>2.9158312599132934</c:v>
                </c:pt>
                <c:pt idx="5403">
                  <c:v>2.9358590521907972</c:v>
                </c:pt>
                <c:pt idx="5404">
                  <c:v>2.9290425021580324</c:v>
                </c:pt>
                <c:pt idx="5405">
                  <c:v>2.9314981618859246</c:v>
                </c:pt>
                <c:pt idx="5406">
                  <c:v>2.9710345501325004</c:v>
                </c:pt>
                <c:pt idx="5407">
                  <c:v>2.975101369254197</c:v>
                </c:pt>
                <c:pt idx="5408">
                  <c:v>2.9920089220716535</c:v>
                </c:pt>
                <c:pt idx="5409">
                  <c:v>3.0005592703017174</c:v>
                </c:pt>
                <c:pt idx="5410">
                  <c:v>3.0104028791302135</c:v>
                </c:pt>
                <c:pt idx="5411">
                  <c:v>2.9958047672168933</c:v>
                </c:pt>
                <c:pt idx="5412">
                  <c:v>3.0110182672781978</c:v>
                </c:pt>
                <c:pt idx="5413">
                  <c:v>3.0047877497884681</c:v>
                </c:pt>
                <c:pt idx="5414">
                  <c:v>2.9722377119110135</c:v>
                </c:pt>
                <c:pt idx="5415">
                  <c:v>2.9679092386691717</c:v>
                </c:pt>
                <c:pt idx="5416">
                  <c:v>2.9652201841621322</c:v>
                </c:pt>
                <c:pt idx="5417">
                  <c:v>2.966910730301012</c:v>
                </c:pt>
                <c:pt idx="5418">
                  <c:v>2.9804885723087997</c:v>
                </c:pt>
                <c:pt idx="5419">
                  <c:v>2.9894295570567175</c:v>
                </c:pt>
                <c:pt idx="5420">
                  <c:v>3.0071260547787086</c:v>
                </c:pt>
                <c:pt idx="5421">
                  <c:v>3.0047345073604372</c:v>
                </c:pt>
                <c:pt idx="5422">
                  <c:v>3.0026663656071686</c:v>
                </c:pt>
                <c:pt idx="5423">
                  <c:v>3.0086068925585971</c:v>
                </c:pt>
                <c:pt idx="5424">
                  <c:v>3.010324008645437</c:v>
                </c:pt>
                <c:pt idx="5425">
                  <c:v>3.0077514439893327</c:v>
                </c:pt>
                <c:pt idx="5426">
                  <c:v>3.0107670754169975</c:v>
                </c:pt>
                <c:pt idx="5427">
                  <c:v>3.0121027124012936</c:v>
                </c:pt>
                <c:pt idx="5428">
                  <c:v>3.0119987364499252</c:v>
                </c:pt>
                <c:pt idx="5429">
                  <c:v>3.0112837828190724</c:v>
                </c:pt>
                <c:pt idx="5430">
                  <c:v>2.9797257449647878</c:v>
                </c:pt>
                <c:pt idx="5431">
                  <c:v>2.9379627190382722</c:v>
                </c:pt>
                <c:pt idx="5432">
                  <c:v>2.9468859073152531</c:v>
                </c:pt>
                <c:pt idx="5433">
                  <c:v>2.9771188844732999</c:v>
                </c:pt>
                <c:pt idx="5434">
                  <c:v>2.9785475951386129</c:v>
                </c:pt>
                <c:pt idx="5435">
                  <c:v>2.9920003815426086</c:v>
                </c:pt>
                <c:pt idx="5436">
                  <c:v>2.9973735434047524</c:v>
                </c:pt>
                <c:pt idx="5437">
                  <c:v>2.9999275384756769</c:v>
                </c:pt>
                <c:pt idx="5438">
                  <c:v>3.003318249444773</c:v>
                </c:pt>
                <c:pt idx="5439">
                  <c:v>3.0032213269655887</c:v>
                </c:pt>
                <c:pt idx="5440">
                  <c:v>2.9982286155668003</c:v>
                </c:pt>
                <c:pt idx="5441">
                  <c:v>2.9696900333455876</c:v>
                </c:pt>
                <c:pt idx="5442">
                  <c:v>2.9781396968573253</c:v>
                </c:pt>
                <c:pt idx="5443">
                  <c:v>3.0089416394144526</c:v>
                </c:pt>
                <c:pt idx="5444">
                  <c:v>2.9988172282648526</c:v>
                </c:pt>
                <c:pt idx="5445">
                  <c:v>2.9997257829102084</c:v>
                </c:pt>
                <c:pt idx="5446">
                  <c:v>3.0064667198721176</c:v>
                </c:pt>
                <c:pt idx="5447">
                  <c:v>3.0085701361756372</c:v>
                </c:pt>
                <c:pt idx="5448">
                  <c:v>3.0089811392114121</c:v>
                </c:pt>
                <c:pt idx="5449">
                  <c:v>3.0088633842213577</c:v>
                </c:pt>
                <c:pt idx="5450">
                  <c:v>2.9925417443716129</c:v>
                </c:pt>
                <c:pt idx="5451">
                  <c:v>2.9941258653209482</c:v>
                </c:pt>
                <c:pt idx="5452">
                  <c:v>2.9804381769451522</c:v>
                </c:pt>
                <c:pt idx="5453">
                  <c:v>2.9853690312108681</c:v>
                </c:pt>
                <c:pt idx="5454">
                  <c:v>2.9778308212209477</c:v>
                </c:pt>
                <c:pt idx="5455">
                  <c:v>2.976474144379925</c:v>
                </c:pt>
                <c:pt idx="5456">
                  <c:v>2.9832982859166925</c:v>
                </c:pt>
                <c:pt idx="5457">
                  <c:v>2.970828441593012</c:v>
                </c:pt>
                <c:pt idx="5458">
                  <c:v>2.9737315226369581</c:v>
                </c:pt>
                <c:pt idx="5459">
                  <c:v>2.9807545662035735</c:v>
                </c:pt>
                <c:pt idx="5460">
                  <c:v>2.9558304244146769</c:v>
                </c:pt>
                <c:pt idx="5461">
                  <c:v>2.9276969886779725</c:v>
                </c:pt>
                <c:pt idx="5462">
                  <c:v>2.9229880983552006</c:v>
                </c:pt>
                <c:pt idx="5463">
                  <c:v>2.9660278860083258</c:v>
                </c:pt>
                <c:pt idx="5464">
                  <c:v>2.9681815957982369</c:v>
                </c:pt>
                <c:pt idx="5465">
                  <c:v>2.9647207660513257</c:v>
                </c:pt>
                <c:pt idx="5466">
                  <c:v>2.9744319456194939</c:v>
                </c:pt>
                <c:pt idx="5467">
                  <c:v>2.9671326492936316</c:v>
                </c:pt>
                <c:pt idx="5468">
                  <c:v>2.9677126234460935</c:v>
                </c:pt>
                <c:pt idx="5469">
                  <c:v>2.9681713027013337</c:v>
                </c:pt>
                <c:pt idx="5470">
                  <c:v>3.0071260547787086</c:v>
                </c:pt>
                <c:pt idx="5471">
                  <c:v>3.0047345073604372</c:v>
                </c:pt>
                <c:pt idx="5472">
                  <c:v>3.0026663656071686</c:v>
                </c:pt>
                <c:pt idx="5473">
                  <c:v>3.0086068925585971</c:v>
                </c:pt>
                <c:pt idx="5474">
                  <c:v>3.010324008645437</c:v>
                </c:pt>
                <c:pt idx="5475">
                  <c:v>3.0077514439893327</c:v>
                </c:pt>
                <c:pt idx="5476">
                  <c:v>3.0107670754169975</c:v>
                </c:pt>
                <c:pt idx="5477">
                  <c:v>3.0121027124012936</c:v>
                </c:pt>
                <c:pt idx="5478">
                  <c:v>3.0119987364499252</c:v>
                </c:pt>
                <c:pt idx="5479">
                  <c:v>3.0112837828190724</c:v>
                </c:pt>
                <c:pt idx="5480">
                  <c:v>2.9922081370876539</c:v>
                </c:pt>
                <c:pt idx="5481">
                  <c:v>2.9505047562321924</c:v>
                </c:pt>
                <c:pt idx="5482">
                  <c:v>2.9537610160753256</c:v>
                </c:pt>
                <c:pt idx="5483">
                  <c:v>2.9899695089412774</c:v>
                </c:pt>
                <c:pt idx="5484">
                  <c:v>2.9913301613343335</c:v>
                </c:pt>
                <c:pt idx="5485">
                  <c:v>2.9889148419331253</c:v>
                </c:pt>
                <c:pt idx="5486">
                  <c:v>3.000515844992933</c:v>
                </c:pt>
                <c:pt idx="5487">
                  <c:v>3.0069197315859082</c:v>
                </c:pt>
                <c:pt idx="5488">
                  <c:v>3.006811563422672</c:v>
                </c:pt>
                <c:pt idx="5489">
                  <c:v>3.0101370950372486</c:v>
                </c:pt>
                <c:pt idx="5490">
                  <c:v>2.9928181221535888</c:v>
                </c:pt>
                <c:pt idx="5491">
                  <c:v>2.9757700185736327</c:v>
                </c:pt>
                <c:pt idx="5492">
                  <c:v>2.9622782015405336</c:v>
                </c:pt>
                <c:pt idx="5493">
                  <c:v>2.9741768528332688</c:v>
                </c:pt>
                <c:pt idx="5494">
                  <c:v>2.9907153439302538</c:v>
                </c:pt>
                <c:pt idx="5495">
                  <c:v>2.9609576294699522</c:v>
                </c:pt>
                <c:pt idx="5496">
                  <c:v>2.9887171185996686</c:v>
                </c:pt>
                <c:pt idx="5497">
                  <c:v>3.0068922267578886</c:v>
                </c:pt>
                <c:pt idx="5498">
                  <c:v>3.0048588821687332</c:v>
                </c:pt>
                <c:pt idx="5499">
                  <c:v>3.0127916656539684</c:v>
                </c:pt>
                <c:pt idx="5500">
                  <c:v>3.0126672260150138</c:v>
                </c:pt>
                <c:pt idx="5501">
                  <c:v>3.0018664012566529</c:v>
                </c:pt>
                <c:pt idx="5502">
                  <c:v>3.0002511958449176</c:v>
                </c:pt>
                <c:pt idx="5503">
                  <c:v>2.9968561642065485</c:v>
                </c:pt>
                <c:pt idx="5504">
                  <c:v>2.9923487540047997</c:v>
                </c:pt>
                <c:pt idx="5505">
                  <c:v>2.984968526699701</c:v>
                </c:pt>
                <c:pt idx="5506">
                  <c:v>2.9836517593057281</c:v>
                </c:pt>
                <c:pt idx="5507">
                  <c:v>2.9798009736610127</c:v>
                </c:pt>
                <c:pt idx="5508">
                  <c:v>2.9589459687333011</c:v>
                </c:pt>
                <c:pt idx="5509">
                  <c:v>2.9565827670173004</c:v>
                </c:pt>
                <c:pt idx="5510">
                  <c:v>2.9689691938000515</c:v>
                </c:pt>
                <c:pt idx="5511">
                  <c:v>2.9865867001329334</c:v>
                </c:pt>
                <c:pt idx="5512">
                  <c:v>2.9089914313147522</c:v>
                </c:pt>
                <c:pt idx="5513">
                  <c:v>2.9544398004679255</c:v>
                </c:pt>
                <c:pt idx="5514">
                  <c:v>2.9911888357937331</c:v>
                </c:pt>
                <c:pt idx="5515">
                  <c:v>2.9534905661597004</c:v>
                </c:pt>
                <c:pt idx="5516">
                  <c:v>2.9822939368602119</c:v>
                </c:pt>
                <c:pt idx="5517">
                  <c:v>3.0115112631810081</c:v>
                </c:pt>
                <c:pt idx="5518">
                  <c:v>3.006242252967168</c:v>
                </c:pt>
                <c:pt idx="5519">
                  <c:v>3.0102838716696536</c:v>
                </c:pt>
                <c:pt idx="5520">
                  <c:v>3.0010459308552324</c:v>
                </c:pt>
                <c:pt idx="5521">
                  <c:v>2.9876230425666086</c:v>
                </c:pt>
                <c:pt idx="5522">
                  <c:v>2.961435255157749</c:v>
                </c:pt>
                <c:pt idx="5523">
                  <c:v>2.9912582429903969</c:v>
                </c:pt>
                <c:pt idx="5524">
                  <c:v>2.9862033564622772</c:v>
                </c:pt>
                <c:pt idx="5525">
                  <c:v>2.987063626533077</c:v>
                </c:pt>
                <c:pt idx="5526">
                  <c:v>2.9875507163843724</c:v>
                </c:pt>
                <c:pt idx="5527">
                  <c:v>2.9929894887173005</c:v>
                </c:pt>
                <c:pt idx="5528">
                  <c:v>2.9914093763190928</c:v>
                </c:pt>
                <c:pt idx="5529">
                  <c:v>2.9843593351512934</c:v>
                </c:pt>
                <c:pt idx="5530">
                  <c:v>2.9756042734301733</c:v>
                </c:pt>
                <c:pt idx="5531">
                  <c:v>2.9647804701462928</c:v>
                </c:pt>
                <c:pt idx="5532">
                  <c:v>2.9579996871539733</c:v>
                </c:pt>
                <c:pt idx="5533">
                  <c:v>2.9642062225448487</c:v>
                </c:pt>
                <c:pt idx="5534">
                  <c:v>2.9604004182090531</c:v>
                </c:pt>
                <c:pt idx="5535">
                  <c:v>2.9493281814126528</c:v>
                </c:pt>
                <c:pt idx="5536">
                  <c:v>2.9571069555390772</c:v>
                </c:pt>
                <c:pt idx="5537">
                  <c:v>2.9653092254597575</c:v>
                </c:pt>
                <c:pt idx="5538">
                  <c:v>2.9692618055085322</c:v>
                </c:pt>
                <c:pt idx="5539">
                  <c:v>2.9780678466333002</c:v>
                </c:pt>
                <c:pt idx="5540">
                  <c:v>2.9546846947279879</c:v>
                </c:pt>
                <c:pt idx="5541">
                  <c:v>2.9387171032895578</c:v>
                </c:pt>
                <c:pt idx="5542">
                  <c:v>2.9412050980432518</c:v>
                </c:pt>
                <c:pt idx="5543">
                  <c:v>2.9295215983994121</c:v>
                </c:pt>
                <c:pt idx="5544">
                  <c:v>2.9144801065713475</c:v>
                </c:pt>
                <c:pt idx="5545">
                  <c:v>2.9413808361487881</c:v>
                </c:pt>
                <c:pt idx="5546">
                  <c:v>2.9239514341795081</c:v>
                </c:pt>
                <c:pt idx="5547">
                  <c:v>2.9316151853434889</c:v>
                </c:pt>
                <c:pt idx="5548">
                  <c:v>2.9432978343321574</c:v>
                </c:pt>
                <c:pt idx="5549">
                  <c:v>2.9472221963105478</c:v>
                </c:pt>
                <c:pt idx="5550">
                  <c:v>2.9973758371183257</c:v>
                </c:pt>
                <c:pt idx="5551">
                  <c:v>3.0045089939378724</c:v>
                </c:pt>
                <c:pt idx="5552">
                  <c:v>2.9941361393588002</c:v>
                </c:pt>
                <c:pt idx="5553">
                  <c:v>3.0022482097325005</c:v>
                </c:pt>
                <c:pt idx="5554">
                  <c:v>3.0044890326723173</c:v>
                </c:pt>
                <c:pt idx="5555">
                  <c:v>3.0067891832190083</c:v>
                </c:pt>
                <c:pt idx="5556">
                  <c:v>3.0091351276684137</c:v>
                </c:pt>
                <c:pt idx="5557">
                  <c:v>3.0066163564540682</c:v>
                </c:pt>
                <c:pt idx="5558">
                  <c:v>3.0057661931057478</c:v>
                </c:pt>
                <c:pt idx="5559">
                  <c:v>3.0083249447870131</c:v>
                </c:pt>
                <c:pt idx="5560">
                  <c:v>2.9973758371183257</c:v>
                </c:pt>
                <c:pt idx="5561">
                  <c:v>3.0045089939378724</c:v>
                </c:pt>
                <c:pt idx="5562">
                  <c:v>2.9941361393588002</c:v>
                </c:pt>
                <c:pt idx="5563">
                  <c:v>3.0022482097325005</c:v>
                </c:pt>
                <c:pt idx="5564">
                  <c:v>3.0044890326723173</c:v>
                </c:pt>
                <c:pt idx="5565">
                  <c:v>3.0067891832190083</c:v>
                </c:pt>
                <c:pt idx="5566">
                  <c:v>3.0091351276684137</c:v>
                </c:pt>
                <c:pt idx="5567">
                  <c:v>3.0066163564540682</c:v>
                </c:pt>
                <c:pt idx="5568">
                  <c:v>3.0057661931057478</c:v>
                </c:pt>
                <c:pt idx="5569">
                  <c:v>3.0083249447870131</c:v>
                </c:pt>
                <c:pt idx="5570">
                  <c:v>2.9767053424259973</c:v>
                </c:pt>
                <c:pt idx="5571">
                  <c:v>2.9558355235803684</c:v>
                </c:pt>
                <c:pt idx="5572">
                  <c:v>2.9520961173275726</c:v>
                </c:pt>
                <c:pt idx="5573">
                  <c:v>2.9725685082558924</c:v>
                </c:pt>
                <c:pt idx="5574">
                  <c:v>2.9656578321953737</c:v>
                </c:pt>
                <c:pt idx="5575">
                  <c:v>2.9517576402347334</c:v>
                </c:pt>
                <c:pt idx="5576">
                  <c:v>2.960457795656037</c:v>
                </c:pt>
                <c:pt idx="5577">
                  <c:v>2.9665507762512004</c:v>
                </c:pt>
                <c:pt idx="5578">
                  <c:v>2.9614907454945487</c:v>
                </c:pt>
                <c:pt idx="5579">
                  <c:v>2.9710116067207739</c:v>
                </c:pt>
                <c:pt idx="5580">
                  <c:v>2.9973758371183257</c:v>
                </c:pt>
                <c:pt idx="5581">
                  <c:v>3.0045089939378724</c:v>
                </c:pt>
                <c:pt idx="5582">
                  <c:v>2.9941361393588002</c:v>
                </c:pt>
                <c:pt idx="5583">
                  <c:v>3.0022482097325005</c:v>
                </c:pt>
                <c:pt idx="5584">
                  <c:v>3.0044890326723173</c:v>
                </c:pt>
                <c:pt idx="5585">
                  <c:v>3.0067891832190083</c:v>
                </c:pt>
                <c:pt idx="5586">
                  <c:v>3.0091351276684137</c:v>
                </c:pt>
                <c:pt idx="5587">
                  <c:v>3.0066163564540682</c:v>
                </c:pt>
                <c:pt idx="5588">
                  <c:v>3.0057661931057478</c:v>
                </c:pt>
                <c:pt idx="5589">
                  <c:v>3.0083249447870131</c:v>
                </c:pt>
                <c:pt idx="5590">
                  <c:v>3.0021482535463169</c:v>
                </c:pt>
                <c:pt idx="5591">
                  <c:v>2.9711960114424771</c:v>
                </c:pt>
                <c:pt idx="5592">
                  <c:v>2.9512557220448525</c:v>
                </c:pt>
                <c:pt idx="5593">
                  <c:v>2.9813960151407333</c:v>
                </c:pt>
                <c:pt idx="5594">
                  <c:v>2.985122387449088</c:v>
                </c:pt>
                <c:pt idx="5595">
                  <c:v>2.9638488973589281</c:v>
                </c:pt>
                <c:pt idx="5596">
                  <c:v>2.9473096964231251</c:v>
                </c:pt>
                <c:pt idx="5597">
                  <c:v>2.9721317621710139</c:v>
                </c:pt>
                <c:pt idx="5598">
                  <c:v>2.9708966255858127</c:v>
                </c:pt>
                <c:pt idx="5599">
                  <c:v>2.9733901975442127</c:v>
                </c:pt>
                <c:pt idx="5600">
                  <c:v>3.0083370728853334</c:v>
                </c:pt>
                <c:pt idx="5601">
                  <c:v>3.0077743168187334</c:v>
                </c:pt>
                <c:pt idx="5602">
                  <c:v>3.0063711407438878</c:v>
                </c:pt>
                <c:pt idx="5603">
                  <c:v>2.9312749508001481</c:v>
                </c:pt>
                <c:pt idx="5604">
                  <c:v>2.914447266227453</c:v>
                </c:pt>
                <c:pt idx="5605">
                  <c:v>2.8774099373310777</c:v>
                </c:pt>
                <c:pt idx="5606">
                  <c:v>2.863897649680653</c:v>
                </c:pt>
                <c:pt idx="5607">
                  <c:v>2.909853870359508</c:v>
                </c:pt>
                <c:pt idx="5608">
                  <c:v>2.8874679779864518</c:v>
                </c:pt>
                <c:pt idx="5609">
                  <c:v>2.8862689451909125</c:v>
                </c:pt>
                <c:pt idx="5610">
                  <c:v>3.0131966314947336</c:v>
                </c:pt>
                <c:pt idx="5611">
                  <c:v>3.0046487347253001</c:v>
                </c:pt>
                <c:pt idx="5612">
                  <c:v>3.0001841680013004</c:v>
                </c:pt>
                <c:pt idx="5613">
                  <c:v>3.0049063207547717</c:v>
                </c:pt>
                <c:pt idx="5614">
                  <c:v>2.998990618239572</c:v>
                </c:pt>
                <c:pt idx="5615">
                  <c:v>2.9955587768759253</c:v>
                </c:pt>
                <c:pt idx="5616">
                  <c:v>3.0023860031839522</c:v>
                </c:pt>
                <c:pt idx="5617">
                  <c:v>3.0047278163185971</c:v>
                </c:pt>
                <c:pt idx="5618">
                  <c:v>3.0095157665719254</c:v>
                </c:pt>
                <c:pt idx="5619">
                  <c:v>3.0039390856889732</c:v>
                </c:pt>
                <c:pt idx="5620">
                  <c:v>3.0100518453529728</c:v>
                </c:pt>
                <c:pt idx="5621">
                  <c:v>2.9914673748654921</c:v>
                </c:pt>
                <c:pt idx="5622">
                  <c:v>3.0022431409721571</c:v>
                </c:pt>
                <c:pt idx="5623">
                  <c:v>3.0052380152477571</c:v>
                </c:pt>
                <c:pt idx="5624">
                  <c:v>3.0001377995503886</c:v>
                </c:pt>
                <c:pt idx="5625">
                  <c:v>2.9898994492610371</c:v>
                </c:pt>
                <c:pt idx="5626">
                  <c:v>2.9547265884164928</c:v>
                </c:pt>
                <c:pt idx="5627">
                  <c:v>2.9935873297582285</c:v>
                </c:pt>
                <c:pt idx="5628">
                  <c:v>2.9680454737914124</c:v>
                </c:pt>
                <c:pt idx="5629">
                  <c:v>2.982485876461757</c:v>
                </c:pt>
                <c:pt idx="5630">
                  <c:v>3.0131966314947336</c:v>
                </c:pt>
                <c:pt idx="5631">
                  <c:v>3.0046487347253001</c:v>
                </c:pt>
                <c:pt idx="5632">
                  <c:v>3.0001841680013004</c:v>
                </c:pt>
                <c:pt idx="5633">
                  <c:v>3.0049063207547717</c:v>
                </c:pt>
                <c:pt idx="5634">
                  <c:v>2.998990618239572</c:v>
                </c:pt>
                <c:pt idx="5635">
                  <c:v>2.9955587768759253</c:v>
                </c:pt>
                <c:pt idx="5636">
                  <c:v>3.0023860031839522</c:v>
                </c:pt>
                <c:pt idx="5637">
                  <c:v>3.0047278163185971</c:v>
                </c:pt>
                <c:pt idx="5638">
                  <c:v>3.0095157665719254</c:v>
                </c:pt>
                <c:pt idx="5639">
                  <c:v>3.0039390856889732</c:v>
                </c:pt>
                <c:pt idx="5640">
                  <c:v>3.011388066138557</c:v>
                </c:pt>
                <c:pt idx="5641">
                  <c:v>3.0131178132500005</c:v>
                </c:pt>
                <c:pt idx="5642">
                  <c:v>3.0120094475782926</c:v>
                </c:pt>
                <c:pt idx="5643">
                  <c:v>3.0055538617808009</c:v>
                </c:pt>
                <c:pt idx="5644">
                  <c:v>3.0013334253722119</c:v>
                </c:pt>
                <c:pt idx="5645">
                  <c:v>2.9994075688362534</c:v>
                </c:pt>
                <c:pt idx="5646">
                  <c:v>3.0079832522382532</c:v>
                </c:pt>
                <c:pt idx="5647">
                  <c:v>3.0094363147951881</c:v>
                </c:pt>
                <c:pt idx="5648">
                  <c:v>3.0117186856950777</c:v>
                </c:pt>
                <c:pt idx="5649">
                  <c:v>3.0077923319566922</c:v>
                </c:pt>
                <c:pt idx="5650">
                  <c:v>3.0137572213024129</c:v>
                </c:pt>
                <c:pt idx="5651">
                  <c:v>3.0024304316425177</c:v>
                </c:pt>
                <c:pt idx="5652">
                  <c:v>3.0122781719336484</c:v>
                </c:pt>
                <c:pt idx="5653">
                  <c:v>3.0138428352842368</c:v>
                </c:pt>
                <c:pt idx="5654">
                  <c:v>3.004763672614609</c:v>
                </c:pt>
                <c:pt idx="5655">
                  <c:v>3.0025900111195081</c:v>
                </c:pt>
                <c:pt idx="5656">
                  <c:v>3.0135459682271519</c:v>
                </c:pt>
                <c:pt idx="5657">
                  <c:v>3.0074181856571522</c:v>
                </c:pt>
                <c:pt idx="5658">
                  <c:v>3.0103308514184128</c:v>
                </c:pt>
                <c:pt idx="5659">
                  <c:v>3.0104547573492</c:v>
                </c:pt>
                <c:pt idx="5660">
                  <c:v>2.9645173720818532</c:v>
                </c:pt>
                <c:pt idx="5661">
                  <c:v>2.9164493123530884</c:v>
                </c:pt>
                <c:pt idx="5662">
                  <c:v>2.9441104855711533</c:v>
                </c:pt>
                <c:pt idx="5663">
                  <c:v>2.9848454687753567</c:v>
                </c:pt>
                <c:pt idx="5664">
                  <c:v>2.9409810934429252</c:v>
                </c:pt>
                <c:pt idx="5665">
                  <c:v>2.9716058015180367</c:v>
                </c:pt>
                <c:pt idx="5666">
                  <c:v>2.9360003832054771</c:v>
                </c:pt>
                <c:pt idx="5667">
                  <c:v>2.9092895057330725</c:v>
                </c:pt>
                <c:pt idx="5668">
                  <c:v>2.9228584650137126</c:v>
                </c:pt>
                <c:pt idx="5669">
                  <c:v>2.9525562260335732</c:v>
                </c:pt>
                <c:pt idx="5670">
                  <c:v>2.9982286155668003</c:v>
                </c:pt>
                <c:pt idx="5671">
                  <c:v>2.9696900333455876</c:v>
                </c:pt>
                <c:pt idx="5672">
                  <c:v>2.9781396968573253</c:v>
                </c:pt>
                <c:pt idx="5673">
                  <c:v>3.0089416394144526</c:v>
                </c:pt>
                <c:pt idx="5674">
                  <c:v>2.9988172282648526</c:v>
                </c:pt>
                <c:pt idx="5675">
                  <c:v>2.9997257829102084</c:v>
                </c:pt>
                <c:pt idx="5676">
                  <c:v>3.0064667198721176</c:v>
                </c:pt>
                <c:pt idx="5677">
                  <c:v>3.0085701361756372</c:v>
                </c:pt>
                <c:pt idx="5678">
                  <c:v>3.0089811392114121</c:v>
                </c:pt>
                <c:pt idx="5679">
                  <c:v>3.0088633842213577</c:v>
                </c:pt>
                <c:pt idx="5680">
                  <c:v>2.9558304244146769</c:v>
                </c:pt>
                <c:pt idx="5681">
                  <c:v>2.9276969886779725</c:v>
                </c:pt>
                <c:pt idx="5682">
                  <c:v>2.9229880983552006</c:v>
                </c:pt>
                <c:pt idx="5683">
                  <c:v>2.9660278860083258</c:v>
                </c:pt>
                <c:pt idx="5684">
                  <c:v>2.9681815957982369</c:v>
                </c:pt>
                <c:pt idx="5685">
                  <c:v>2.9647207660513257</c:v>
                </c:pt>
                <c:pt idx="5686">
                  <c:v>2.9744319456194939</c:v>
                </c:pt>
                <c:pt idx="5687">
                  <c:v>2.9671326492936316</c:v>
                </c:pt>
                <c:pt idx="5688">
                  <c:v>2.9677126234460935</c:v>
                </c:pt>
                <c:pt idx="5689">
                  <c:v>2.9681713027013337</c:v>
                </c:pt>
                <c:pt idx="5690">
                  <c:v>2.9823318552272005</c:v>
                </c:pt>
                <c:pt idx="5691">
                  <c:v>2.9923059395119882</c:v>
                </c:pt>
                <c:pt idx="5692">
                  <c:v>2.9860731823013333</c:v>
                </c:pt>
                <c:pt idx="5693">
                  <c:v>2.9910073262600525</c:v>
                </c:pt>
                <c:pt idx="5694">
                  <c:v>3.0138247342914535</c:v>
                </c:pt>
                <c:pt idx="5695">
                  <c:v>2.9828417488342285</c:v>
                </c:pt>
                <c:pt idx="5696">
                  <c:v>2.9804814403293323</c:v>
                </c:pt>
                <c:pt idx="5697">
                  <c:v>2.9722192439503248</c:v>
                </c:pt>
                <c:pt idx="5698">
                  <c:v>3.013637446613108</c:v>
                </c:pt>
                <c:pt idx="5699">
                  <c:v>3.006192022679925</c:v>
                </c:pt>
                <c:pt idx="5700">
                  <c:v>3.0138946182640525</c:v>
                </c:pt>
                <c:pt idx="5701">
                  <c:v>3.0134726441791999</c:v>
                </c:pt>
                <c:pt idx="5702">
                  <c:v>3.0139020284133329</c:v>
                </c:pt>
                <c:pt idx="5703">
                  <c:v>3.0139056284479255</c:v>
                </c:pt>
                <c:pt idx="5704">
                  <c:v>3.0128672669813006</c:v>
                </c:pt>
                <c:pt idx="5705">
                  <c:v>3.0135276665728523</c:v>
                </c:pt>
                <c:pt idx="5706">
                  <c:v>3.0139498353708323</c:v>
                </c:pt>
                <c:pt idx="5707">
                  <c:v>3.0139513115591878</c:v>
                </c:pt>
                <c:pt idx="5708">
                  <c:v>3.0139376994972773</c:v>
                </c:pt>
                <c:pt idx="5709">
                  <c:v>3.0129343091971967</c:v>
                </c:pt>
                <c:pt idx="5710">
                  <c:v>2.9833108467347969</c:v>
                </c:pt>
                <c:pt idx="5711">
                  <c:v>2.9679419819740684</c:v>
                </c:pt>
                <c:pt idx="5712">
                  <c:v>2.9712851523530377</c:v>
                </c:pt>
                <c:pt idx="5713">
                  <c:v>2.9916996738037973</c:v>
                </c:pt>
                <c:pt idx="5714">
                  <c:v>2.9872734954455975</c:v>
                </c:pt>
                <c:pt idx="5715">
                  <c:v>2.9707377905510279</c:v>
                </c:pt>
                <c:pt idx="5716">
                  <c:v>2.9694169437112135</c:v>
                </c:pt>
                <c:pt idx="5717">
                  <c:v>2.9695864018963252</c:v>
                </c:pt>
                <c:pt idx="5718">
                  <c:v>2.9779380986688002</c:v>
                </c:pt>
                <c:pt idx="5719">
                  <c:v>2.9889656755200003</c:v>
                </c:pt>
                <c:pt idx="5720">
                  <c:v>2.9746418266879529</c:v>
                </c:pt>
                <c:pt idx="5721">
                  <c:v>2.9710085987029284</c:v>
                </c:pt>
                <c:pt idx="5722">
                  <c:v>2.9815790963691331</c:v>
                </c:pt>
                <c:pt idx="5723">
                  <c:v>2.983206506696213</c:v>
                </c:pt>
                <c:pt idx="5724">
                  <c:v>2.9929520618870127</c:v>
                </c:pt>
                <c:pt idx="5725">
                  <c:v>2.9912685507976327</c:v>
                </c:pt>
                <c:pt idx="5726">
                  <c:v>2.9921025130037275</c:v>
                </c:pt>
                <c:pt idx="5727">
                  <c:v>2.9950662745100929</c:v>
                </c:pt>
                <c:pt idx="5728">
                  <c:v>3.001356199884357</c:v>
                </c:pt>
                <c:pt idx="5729">
                  <c:v>2.9995273690203175</c:v>
                </c:pt>
                <c:pt idx="5730">
                  <c:v>3.0100144526108932</c:v>
                </c:pt>
                <c:pt idx="5731">
                  <c:v>2.9975900172192533</c:v>
                </c:pt>
                <c:pt idx="5732">
                  <c:v>2.9945842966898124</c:v>
                </c:pt>
                <c:pt idx="5733">
                  <c:v>3.0032324947788682</c:v>
                </c:pt>
                <c:pt idx="5734">
                  <c:v>3.0019149120354083</c:v>
                </c:pt>
                <c:pt idx="5735">
                  <c:v>2.9982234664998773</c:v>
                </c:pt>
                <c:pt idx="5736">
                  <c:v>3.0016530829483257</c:v>
                </c:pt>
                <c:pt idx="5737">
                  <c:v>3.0026510271187998</c:v>
                </c:pt>
                <c:pt idx="5738">
                  <c:v>3.0085721443159259</c:v>
                </c:pt>
                <c:pt idx="5739">
                  <c:v>3.0107241133171998</c:v>
                </c:pt>
                <c:pt idx="5740">
                  <c:v>2.9787702743909259</c:v>
                </c:pt>
                <c:pt idx="5741">
                  <c:v>2.9709946745051727</c:v>
                </c:pt>
                <c:pt idx="5742">
                  <c:v>2.9736673686991879</c:v>
                </c:pt>
                <c:pt idx="5743">
                  <c:v>2.9868146886761733</c:v>
                </c:pt>
                <c:pt idx="5744">
                  <c:v>2.9858504501982535</c:v>
                </c:pt>
                <c:pt idx="5745">
                  <c:v>2.9818946450069284</c:v>
                </c:pt>
                <c:pt idx="5746">
                  <c:v>2.9846570213957002</c:v>
                </c:pt>
                <c:pt idx="5747">
                  <c:v>2.9870758665377575</c:v>
                </c:pt>
                <c:pt idx="5748">
                  <c:v>2.9900790850356538</c:v>
                </c:pt>
                <c:pt idx="5749">
                  <c:v>2.9861405899543971</c:v>
                </c:pt>
                <c:pt idx="5750">
                  <c:v>3.0071260547787086</c:v>
                </c:pt>
                <c:pt idx="5751">
                  <c:v>3.0047345073604372</c:v>
                </c:pt>
                <c:pt idx="5752">
                  <c:v>3.0026663656071686</c:v>
                </c:pt>
                <c:pt idx="5753">
                  <c:v>3.0086068925585971</c:v>
                </c:pt>
                <c:pt idx="5754">
                  <c:v>3.010324008645437</c:v>
                </c:pt>
                <c:pt idx="5755">
                  <c:v>3.0077514439893327</c:v>
                </c:pt>
                <c:pt idx="5756">
                  <c:v>3.0107670754169975</c:v>
                </c:pt>
                <c:pt idx="5757">
                  <c:v>3.0121027124012936</c:v>
                </c:pt>
                <c:pt idx="5758">
                  <c:v>3.0119987364499252</c:v>
                </c:pt>
                <c:pt idx="5759">
                  <c:v>3.0112837828190724</c:v>
                </c:pt>
                <c:pt idx="5760">
                  <c:v>2.9887688077075967</c:v>
                </c:pt>
                <c:pt idx="5761">
                  <c:v>3.0125942276397577</c:v>
                </c:pt>
                <c:pt idx="5762">
                  <c:v>2.9948493508469283</c:v>
                </c:pt>
                <c:pt idx="5763">
                  <c:v>3.0029080965652999</c:v>
                </c:pt>
                <c:pt idx="5764">
                  <c:v>3.0137917704835733</c:v>
                </c:pt>
                <c:pt idx="5765">
                  <c:v>3.0063005218873249</c:v>
                </c:pt>
                <c:pt idx="5766">
                  <c:v>3.0096365503382936</c:v>
                </c:pt>
                <c:pt idx="5767">
                  <c:v>2.9995564448981251</c:v>
                </c:pt>
                <c:pt idx="5768">
                  <c:v>3.006687341059326</c:v>
                </c:pt>
                <c:pt idx="5769">
                  <c:v>3.0032862335293253</c:v>
                </c:pt>
                <c:pt idx="5770">
                  <c:v>2.9746418266879529</c:v>
                </c:pt>
                <c:pt idx="5771">
                  <c:v>2.9710085987029284</c:v>
                </c:pt>
                <c:pt idx="5772">
                  <c:v>2.9815790963691331</c:v>
                </c:pt>
                <c:pt idx="5773">
                  <c:v>2.983206506696213</c:v>
                </c:pt>
                <c:pt idx="5774">
                  <c:v>2.9929520618870127</c:v>
                </c:pt>
                <c:pt idx="5775">
                  <c:v>2.9912685507976327</c:v>
                </c:pt>
                <c:pt idx="5776">
                  <c:v>2.9921025130037275</c:v>
                </c:pt>
                <c:pt idx="5777">
                  <c:v>2.9950662745100929</c:v>
                </c:pt>
                <c:pt idx="5778">
                  <c:v>3.001356199884357</c:v>
                </c:pt>
                <c:pt idx="5779">
                  <c:v>2.9995273690203175</c:v>
                </c:pt>
                <c:pt idx="5780">
                  <c:v>3.0117828014182528</c:v>
                </c:pt>
                <c:pt idx="5781">
                  <c:v>3.0104272776761478</c:v>
                </c:pt>
                <c:pt idx="5782">
                  <c:v>3.0112757839299338</c:v>
                </c:pt>
                <c:pt idx="5783">
                  <c:v>3.010088054224592</c:v>
                </c:pt>
                <c:pt idx="5784">
                  <c:v>2.9990915033584526</c:v>
                </c:pt>
                <c:pt idx="5785">
                  <c:v>3.0138275705054931</c:v>
                </c:pt>
                <c:pt idx="5786">
                  <c:v>3.011003779378925</c:v>
                </c:pt>
                <c:pt idx="5787">
                  <c:v>3.0134524287312003</c:v>
                </c:pt>
                <c:pt idx="5788">
                  <c:v>3.0080570163200004</c:v>
                </c:pt>
                <c:pt idx="5789">
                  <c:v>3.0082130368059681</c:v>
                </c:pt>
                <c:pt idx="5790">
                  <c:v>2.9623246696415522</c:v>
                </c:pt>
                <c:pt idx="5791">
                  <c:v>3.0003075007493001</c:v>
                </c:pt>
                <c:pt idx="5792">
                  <c:v>2.9870444449235336</c:v>
                </c:pt>
                <c:pt idx="5793">
                  <c:v>2.9880738011513253</c:v>
                </c:pt>
                <c:pt idx="5794">
                  <c:v>2.9779659552325324</c:v>
                </c:pt>
                <c:pt idx="5795">
                  <c:v>2.9811172690850118</c:v>
                </c:pt>
                <c:pt idx="5796">
                  <c:v>2.9867215545659249</c:v>
                </c:pt>
                <c:pt idx="5797">
                  <c:v>2.9705935181453</c:v>
                </c:pt>
                <c:pt idx="5798">
                  <c:v>2.9810883291743968</c:v>
                </c:pt>
                <c:pt idx="5799">
                  <c:v>2.9843875099534278</c:v>
                </c:pt>
                <c:pt idx="5800">
                  <c:v>2.9571986807870134</c:v>
                </c:pt>
                <c:pt idx="5801">
                  <c:v>2.954529508746548</c:v>
                </c:pt>
                <c:pt idx="5802">
                  <c:v>2.9535522474373259</c:v>
                </c:pt>
                <c:pt idx="5803">
                  <c:v>2.9555766839978128</c:v>
                </c:pt>
                <c:pt idx="5804">
                  <c:v>2.9548242491407968</c:v>
                </c:pt>
                <c:pt idx="5805">
                  <c:v>2.9479596961459973</c:v>
                </c:pt>
                <c:pt idx="5806">
                  <c:v>2.9374167503094775</c:v>
                </c:pt>
                <c:pt idx="5807">
                  <c:v>2.9380591794708009</c:v>
                </c:pt>
                <c:pt idx="5808">
                  <c:v>2.9351871457932326</c:v>
                </c:pt>
                <c:pt idx="5809">
                  <c:v>2.9413413918331255</c:v>
                </c:pt>
                <c:pt idx="5810">
                  <c:v>2.9982286155668003</c:v>
                </c:pt>
                <c:pt idx="5811">
                  <c:v>2.9696900333455876</c:v>
                </c:pt>
                <c:pt idx="5812">
                  <c:v>2.9781396968573253</c:v>
                </c:pt>
                <c:pt idx="5813">
                  <c:v>3.0089416394144526</c:v>
                </c:pt>
                <c:pt idx="5814">
                  <c:v>2.9988172282648526</c:v>
                </c:pt>
                <c:pt idx="5815">
                  <c:v>2.9997257829102084</c:v>
                </c:pt>
                <c:pt idx="5816">
                  <c:v>3.0064667198721176</c:v>
                </c:pt>
                <c:pt idx="5817">
                  <c:v>3.0085701361756372</c:v>
                </c:pt>
                <c:pt idx="5818">
                  <c:v>3.0089811392114121</c:v>
                </c:pt>
                <c:pt idx="5819">
                  <c:v>3.0088633842213577</c:v>
                </c:pt>
                <c:pt idx="5820">
                  <c:v>2.9266967722065926</c:v>
                </c:pt>
                <c:pt idx="5821">
                  <c:v>3.0052014662057482</c:v>
                </c:pt>
                <c:pt idx="5822">
                  <c:v>3.0102452556092998</c:v>
                </c:pt>
                <c:pt idx="5823">
                  <c:v>3.0138504179758923</c:v>
                </c:pt>
                <c:pt idx="5824">
                  <c:v>3.0126674632969248</c:v>
                </c:pt>
                <c:pt idx="5825">
                  <c:v>3.007723847336468</c:v>
                </c:pt>
                <c:pt idx="5826">
                  <c:v>3.0127129515299256</c:v>
                </c:pt>
                <c:pt idx="5827">
                  <c:v>2.9951649202997004</c:v>
                </c:pt>
                <c:pt idx="5828">
                  <c:v>3.0070394944848</c:v>
                </c:pt>
                <c:pt idx="5829">
                  <c:v>3.0129996783982884</c:v>
                </c:pt>
                <c:pt idx="5830">
                  <c:v>2.9653335535133252</c:v>
                </c:pt>
                <c:pt idx="5831">
                  <c:v>2.9468313349753257</c:v>
                </c:pt>
                <c:pt idx="5832">
                  <c:v>2.9626137524846881</c:v>
                </c:pt>
                <c:pt idx="5833">
                  <c:v>2.971596071607093</c:v>
                </c:pt>
                <c:pt idx="5834">
                  <c:v>2.9443718648758774</c:v>
                </c:pt>
                <c:pt idx="5835">
                  <c:v>2.9357705973238284</c:v>
                </c:pt>
                <c:pt idx="5836">
                  <c:v>2.9500386108453003</c:v>
                </c:pt>
                <c:pt idx="5837">
                  <c:v>2.9553705835083175</c:v>
                </c:pt>
                <c:pt idx="5838">
                  <c:v>2.9700188925110287</c:v>
                </c:pt>
                <c:pt idx="5839">
                  <c:v>2.9699322680006279</c:v>
                </c:pt>
                <c:pt idx="5840">
                  <c:v>3.0106750957314081</c:v>
                </c:pt>
                <c:pt idx="5841">
                  <c:v>3.0092710444485924</c:v>
                </c:pt>
                <c:pt idx="5842">
                  <c:v>2.9994031691600131</c:v>
                </c:pt>
                <c:pt idx="5843">
                  <c:v>3.0047624003348004</c:v>
                </c:pt>
                <c:pt idx="5844">
                  <c:v>3.004016917516112</c:v>
                </c:pt>
                <c:pt idx="5845">
                  <c:v>3.0071007413300008</c:v>
                </c:pt>
                <c:pt idx="5846">
                  <c:v>3.007656628265492</c:v>
                </c:pt>
                <c:pt idx="5847">
                  <c:v>3.0091307234132478</c:v>
                </c:pt>
                <c:pt idx="5848">
                  <c:v>3.0074372152248321</c:v>
                </c:pt>
                <c:pt idx="5849">
                  <c:v>3.0096657934267683</c:v>
                </c:pt>
                <c:pt idx="5850">
                  <c:v>2.9856925463637172</c:v>
                </c:pt>
                <c:pt idx="5851">
                  <c:v>2.9997942641085329</c:v>
                </c:pt>
                <c:pt idx="5852">
                  <c:v>2.992392378690512</c:v>
                </c:pt>
                <c:pt idx="5853">
                  <c:v>2.9875959823715723</c:v>
                </c:pt>
                <c:pt idx="5854">
                  <c:v>3.005062953889428</c:v>
                </c:pt>
                <c:pt idx="5855">
                  <c:v>3.000223315799325</c:v>
                </c:pt>
                <c:pt idx="5856">
                  <c:v>2.9996741896994119</c:v>
                </c:pt>
                <c:pt idx="5857">
                  <c:v>2.9983418372461976</c:v>
                </c:pt>
                <c:pt idx="5858">
                  <c:v>2.9915164161049255</c:v>
                </c:pt>
                <c:pt idx="5859">
                  <c:v>2.9927697996250373</c:v>
                </c:pt>
                <c:pt idx="5860">
                  <c:v>3.0138946182640525</c:v>
                </c:pt>
                <c:pt idx="5861">
                  <c:v>3.0134726441791999</c:v>
                </c:pt>
                <c:pt idx="5862">
                  <c:v>3.0139020284133329</c:v>
                </c:pt>
                <c:pt idx="5863">
                  <c:v>3.0139056284479255</c:v>
                </c:pt>
                <c:pt idx="5864">
                  <c:v>3.0128672669813006</c:v>
                </c:pt>
                <c:pt idx="5865">
                  <c:v>3.0135276665728523</c:v>
                </c:pt>
                <c:pt idx="5866">
                  <c:v>3.0139498353708323</c:v>
                </c:pt>
                <c:pt idx="5867">
                  <c:v>3.0139513115591878</c:v>
                </c:pt>
                <c:pt idx="5868">
                  <c:v>3.0139376994972773</c:v>
                </c:pt>
                <c:pt idx="5869">
                  <c:v>3.0129343091971967</c:v>
                </c:pt>
                <c:pt idx="5870">
                  <c:v>2.9746418266879529</c:v>
                </c:pt>
                <c:pt idx="5871">
                  <c:v>2.9710085987029284</c:v>
                </c:pt>
                <c:pt idx="5872">
                  <c:v>2.9815790963691331</c:v>
                </c:pt>
                <c:pt idx="5873">
                  <c:v>2.983206506696213</c:v>
                </c:pt>
                <c:pt idx="5874">
                  <c:v>2.9929520618870127</c:v>
                </c:pt>
                <c:pt idx="5875">
                  <c:v>2.9912685507976327</c:v>
                </c:pt>
                <c:pt idx="5876">
                  <c:v>2.9921025130037275</c:v>
                </c:pt>
                <c:pt idx="5877">
                  <c:v>2.9950662745100929</c:v>
                </c:pt>
                <c:pt idx="5878">
                  <c:v>3.001356199884357</c:v>
                </c:pt>
                <c:pt idx="5879">
                  <c:v>2.9995273690203175</c:v>
                </c:pt>
                <c:pt idx="5880">
                  <c:v>2.9546846947279879</c:v>
                </c:pt>
                <c:pt idx="5881">
                  <c:v>2.9387171032895578</c:v>
                </c:pt>
                <c:pt idx="5882">
                  <c:v>2.9412050980432518</c:v>
                </c:pt>
                <c:pt idx="5883">
                  <c:v>2.9295215983994121</c:v>
                </c:pt>
                <c:pt idx="5884">
                  <c:v>2.9144801065713475</c:v>
                </c:pt>
                <c:pt idx="5885">
                  <c:v>2.9413808361487881</c:v>
                </c:pt>
                <c:pt idx="5886">
                  <c:v>2.9239514341795081</c:v>
                </c:pt>
                <c:pt idx="5887">
                  <c:v>2.9316151853434889</c:v>
                </c:pt>
                <c:pt idx="5888">
                  <c:v>2.9432978343321574</c:v>
                </c:pt>
                <c:pt idx="5889">
                  <c:v>2.9472221963105478</c:v>
                </c:pt>
                <c:pt idx="5890">
                  <c:v>2.9973758371183257</c:v>
                </c:pt>
                <c:pt idx="5891">
                  <c:v>3.0045089939378724</c:v>
                </c:pt>
                <c:pt idx="5892">
                  <c:v>2.9941361393588002</c:v>
                </c:pt>
                <c:pt idx="5893">
                  <c:v>3.0022482097325005</c:v>
                </c:pt>
                <c:pt idx="5894">
                  <c:v>3.0044890326723173</c:v>
                </c:pt>
                <c:pt idx="5895">
                  <c:v>3.0067891832190083</c:v>
                </c:pt>
                <c:pt idx="5896">
                  <c:v>3.0091351276684137</c:v>
                </c:pt>
                <c:pt idx="5897">
                  <c:v>3.0066163564540682</c:v>
                </c:pt>
                <c:pt idx="5898">
                  <c:v>3.0057661931057478</c:v>
                </c:pt>
                <c:pt idx="5899">
                  <c:v>3.0083249447870131</c:v>
                </c:pt>
                <c:pt idx="5900">
                  <c:v>2.9862414794204373</c:v>
                </c:pt>
                <c:pt idx="5901">
                  <c:v>2.973776757430493</c:v>
                </c:pt>
                <c:pt idx="5902">
                  <c:v>2.9748569714568327</c:v>
                </c:pt>
                <c:pt idx="5903">
                  <c:v>2.9879023193537577</c:v>
                </c:pt>
                <c:pt idx="5904">
                  <c:v>2.9721539803673256</c:v>
                </c:pt>
                <c:pt idx="5905">
                  <c:v>2.9681878065899574</c:v>
                </c:pt>
                <c:pt idx="5906">
                  <c:v>2.9699082485221315</c:v>
                </c:pt>
                <c:pt idx="5907">
                  <c:v>2.9730278839581326</c:v>
                </c:pt>
                <c:pt idx="5908">
                  <c:v>2.9701602998877323</c:v>
                </c:pt>
                <c:pt idx="5909">
                  <c:v>2.965852860935517</c:v>
                </c:pt>
                <c:pt idx="5910">
                  <c:v>2.9982286155668003</c:v>
                </c:pt>
                <c:pt idx="5911">
                  <c:v>2.9696900333455876</c:v>
                </c:pt>
                <c:pt idx="5912">
                  <c:v>2.9781396968573253</c:v>
                </c:pt>
                <c:pt idx="5913">
                  <c:v>3.0089416394144526</c:v>
                </c:pt>
                <c:pt idx="5914">
                  <c:v>2.9988172282648526</c:v>
                </c:pt>
                <c:pt idx="5915">
                  <c:v>2.9997257829102084</c:v>
                </c:pt>
                <c:pt idx="5916">
                  <c:v>3.0064667198721176</c:v>
                </c:pt>
                <c:pt idx="5917">
                  <c:v>3.0085701361756372</c:v>
                </c:pt>
                <c:pt idx="5918">
                  <c:v>3.0089811392114121</c:v>
                </c:pt>
                <c:pt idx="5919">
                  <c:v>3.0088633842213577</c:v>
                </c:pt>
                <c:pt idx="5920">
                  <c:v>3.0137572213024129</c:v>
                </c:pt>
                <c:pt idx="5921">
                  <c:v>3.0024304316425177</c:v>
                </c:pt>
                <c:pt idx="5922">
                  <c:v>3.0122781719336484</c:v>
                </c:pt>
                <c:pt idx="5923">
                  <c:v>3.0138428352842368</c:v>
                </c:pt>
                <c:pt idx="5924">
                  <c:v>3.004763672614609</c:v>
                </c:pt>
                <c:pt idx="5925">
                  <c:v>3.0025900111195081</c:v>
                </c:pt>
                <c:pt idx="5926">
                  <c:v>3.0135459682271519</c:v>
                </c:pt>
                <c:pt idx="5927">
                  <c:v>3.0074181856571522</c:v>
                </c:pt>
                <c:pt idx="5928">
                  <c:v>3.0103308514184128</c:v>
                </c:pt>
                <c:pt idx="5929">
                  <c:v>3.0104547573492</c:v>
                </c:pt>
                <c:pt idx="5930">
                  <c:v>2.9973758371183257</c:v>
                </c:pt>
                <c:pt idx="5931">
                  <c:v>3.0045089939378724</c:v>
                </c:pt>
                <c:pt idx="5932">
                  <c:v>2.9941361393588002</c:v>
                </c:pt>
                <c:pt idx="5933">
                  <c:v>3.0022482097325005</c:v>
                </c:pt>
                <c:pt idx="5934">
                  <c:v>3.0044890326723173</c:v>
                </c:pt>
                <c:pt idx="5935">
                  <c:v>3.0067891832190083</c:v>
                </c:pt>
                <c:pt idx="5936">
                  <c:v>3.0091351276684137</c:v>
                </c:pt>
                <c:pt idx="5937">
                  <c:v>3.0066163564540682</c:v>
                </c:pt>
                <c:pt idx="5938">
                  <c:v>3.0057661931057478</c:v>
                </c:pt>
                <c:pt idx="5939">
                  <c:v>3.0083249447870131</c:v>
                </c:pt>
                <c:pt idx="5940">
                  <c:v>2.9828818232325003</c:v>
                </c:pt>
                <c:pt idx="5941">
                  <c:v>2.9485888043828004</c:v>
                </c:pt>
                <c:pt idx="5942">
                  <c:v>2.9526442627392004</c:v>
                </c:pt>
                <c:pt idx="5943">
                  <c:v>2.9740456433521731</c:v>
                </c:pt>
                <c:pt idx="5944">
                  <c:v>2.9600373086354126</c:v>
                </c:pt>
                <c:pt idx="5945">
                  <c:v>2.9702748738650135</c:v>
                </c:pt>
                <c:pt idx="5946">
                  <c:v>2.9776930648066084</c:v>
                </c:pt>
                <c:pt idx="5947">
                  <c:v>2.9672184009908005</c:v>
                </c:pt>
                <c:pt idx="5948">
                  <c:v>2.9588910952376524</c:v>
                </c:pt>
                <c:pt idx="5949">
                  <c:v>2.9700665170034117</c:v>
                </c:pt>
                <c:pt idx="5950">
                  <c:v>2.9266967722065926</c:v>
                </c:pt>
                <c:pt idx="5951">
                  <c:v>3.0052014662057482</c:v>
                </c:pt>
                <c:pt idx="5952">
                  <c:v>3.0102452556092998</c:v>
                </c:pt>
                <c:pt idx="5953">
                  <c:v>3.0138504179758923</c:v>
                </c:pt>
                <c:pt idx="5954">
                  <c:v>3.0126674632969248</c:v>
                </c:pt>
                <c:pt idx="5955">
                  <c:v>3.007723847336468</c:v>
                </c:pt>
                <c:pt idx="5956">
                  <c:v>3.0127129515299256</c:v>
                </c:pt>
                <c:pt idx="5957">
                  <c:v>2.9951649202997004</c:v>
                </c:pt>
                <c:pt idx="5958">
                  <c:v>3.0070394944848</c:v>
                </c:pt>
                <c:pt idx="5959">
                  <c:v>3.0129996783982884</c:v>
                </c:pt>
                <c:pt idx="5960">
                  <c:v>2.9973758371183257</c:v>
                </c:pt>
                <c:pt idx="5961">
                  <c:v>3.0045089939378724</c:v>
                </c:pt>
                <c:pt idx="5962">
                  <c:v>2.9941361393588002</c:v>
                </c:pt>
                <c:pt idx="5963">
                  <c:v>3.0022482097325005</c:v>
                </c:pt>
                <c:pt idx="5964">
                  <c:v>3.0044890326723173</c:v>
                </c:pt>
                <c:pt idx="5965">
                  <c:v>3.0067891832190083</c:v>
                </c:pt>
                <c:pt idx="5966">
                  <c:v>3.0091351276684137</c:v>
                </c:pt>
                <c:pt idx="5967">
                  <c:v>3.0066163564540682</c:v>
                </c:pt>
                <c:pt idx="5968">
                  <c:v>3.0057661931057478</c:v>
                </c:pt>
                <c:pt idx="5969">
                  <c:v>3.0083249447870131</c:v>
                </c:pt>
                <c:pt idx="5970">
                  <c:v>2.9875746340588769</c:v>
                </c:pt>
                <c:pt idx="5971">
                  <c:v>2.9846756167393282</c:v>
                </c:pt>
                <c:pt idx="5972">
                  <c:v>3.0125294071570536</c:v>
                </c:pt>
                <c:pt idx="5973">
                  <c:v>3.0139319954030723</c:v>
                </c:pt>
                <c:pt idx="5974">
                  <c:v>3.0131959119872005</c:v>
                </c:pt>
                <c:pt idx="5975">
                  <c:v>3.0139124819554084</c:v>
                </c:pt>
                <c:pt idx="5976">
                  <c:v>3.0139489265226933</c:v>
                </c:pt>
                <c:pt idx="5977">
                  <c:v>3.013285874594112</c:v>
                </c:pt>
                <c:pt idx="5978">
                  <c:v>3.0134831716140327</c:v>
                </c:pt>
                <c:pt idx="5979">
                  <c:v>3.0130486154060931</c:v>
                </c:pt>
                <c:pt idx="5980">
                  <c:v>2.9530322203277</c:v>
                </c:pt>
                <c:pt idx="5981">
                  <c:v>2.9683541832702081</c:v>
                </c:pt>
                <c:pt idx="5982">
                  <c:v>2.9516891461697972</c:v>
                </c:pt>
                <c:pt idx="5983">
                  <c:v>2.9482939114786086</c:v>
                </c:pt>
                <c:pt idx="5984">
                  <c:v>2.9675675849979681</c:v>
                </c:pt>
                <c:pt idx="5985">
                  <c:v>2.9600153456469118</c:v>
                </c:pt>
                <c:pt idx="5986">
                  <c:v>2.9689455248407977</c:v>
                </c:pt>
                <c:pt idx="5987">
                  <c:v>3.002913064899392</c:v>
                </c:pt>
                <c:pt idx="5988">
                  <c:v>3.0036993992763086</c:v>
                </c:pt>
                <c:pt idx="5989">
                  <c:v>3.0032530950113281</c:v>
                </c:pt>
                <c:pt idx="5990">
                  <c:v>3.004640051567733</c:v>
                </c:pt>
                <c:pt idx="5991">
                  <c:v>3.012701282221748</c:v>
                </c:pt>
                <c:pt idx="5992">
                  <c:v>3.0063392571269123</c:v>
                </c:pt>
                <c:pt idx="5993">
                  <c:v>3.0093503085380933</c:v>
                </c:pt>
                <c:pt idx="5994">
                  <c:v>3.0036189889543254</c:v>
                </c:pt>
                <c:pt idx="5995">
                  <c:v>3.006378038476853</c:v>
                </c:pt>
                <c:pt idx="5996">
                  <c:v>3.0078621890779682</c:v>
                </c:pt>
                <c:pt idx="5997">
                  <c:v>3.0033984621979086</c:v>
                </c:pt>
                <c:pt idx="5998">
                  <c:v>3.0054671307785483</c:v>
                </c:pt>
                <c:pt idx="5999">
                  <c:v>3.0084982675481253</c:v>
                </c:pt>
                <c:pt idx="6000">
                  <c:v>2.9973758371183257</c:v>
                </c:pt>
                <c:pt idx="6001">
                  <c:v>3.0045089939378724</c:v>
                </c:pt>
                <c:pt idx="6002">
                  <c:v>2.9941361393588002</c:v>
                </c:pt>
                <c:pt idx="6003">
                  <c:v>3.0022482097325005</c:v>
                </c:pt>
                <c:pt idx="6004">
                  <c:v>3.0044890326723173</c:v>
                </c:pt>
                <c:pt idx="6005">
                  <c:v>3.0067891832190083</c:v>
                </c:pt>
                <c:pt idx="6006">
                  <c:v>3.0091351276684137</c:v>
                </c:pt>
                <c:pt idx="6007">
                  <c:v>3.0066163564540682</c:v>
                </c:pt>
                <c:pt idx="6008">
                  <c:v>3.0057661931057478</c:v>
                </c:pt>
                <c:pt idx="6009">
                  <c:v>3.0083249447870131</c:v>
                </c:pt>
                <c:pt idx="6010">
                  <c:v>3.0138946182640525</c:v>
                </c:pt>
                <c:pt idx="6011">
                  <c:v>3.0134726441791999</c:v>
                </c:pt>
                <c:pt idx="6012">
                  <c:v>3.0139020284133329</c:v>
                </c:pt>
                <c:pt idx="6013">
                  <c:v>3.0139056284479255</c:v>
                </c:pt>
                <c:pt idx="6014">
                  <c:v>3.0128672669813006</c:v>
                </c:pt>
                <c:pt idx="6015">
                  <c:v>3.0135276665728523</c:v>
                </c:pt>
                <c:pt idx="6016">
                  <c:v>3.0139498353708323</c:v>
                </c:pt>
                <c:pt idx="6017">
                  <c:v>3.0139513115591878</c:v>
                </c:pt>
                <c:pt idx="6018">
                  <c:v>3.0139376994972773</c:v>
                </c:pt>
                <c:pt idx="6019">
                  <c:v>3.0129343091971967</c:v>
                </c:pt>
                <c:pt idx="6020">
                  <c:v>2.9530322203277</c:v>
                </c:pt>
                <c:pt idx="6021">
                  <c:v>2.9683541832702081</c:v>
                </c:pt>
                <c:pt idx="6022">
                  <c:v>2.9516891461697972</c:v>
                </c:pt>
                <c:pt idx="6023">
                  <c:v>2.9482939114786086</c:v>
                </c:pt>
                <c:pt idx="6024">
                  <c:v>2.9675675849979681</c:v>
                </c:pt>
                <c:pt idx="6025">
                  <c:v>2.9600153456469118</c:v>
                </c:pt>
                <c:pt idx="6026">
                  <c:v>2.9689455248407977</c:v>
                </c:pt>
                <c:pt idx="6027">
                  <c:v>3.002913064899392</c:v>
                </c:pt>
                <c:pt idx="6028">
                  <c:v>3.0036993992763086</c:v>
                </c:pt>
                <c:pt idx="6029">
                  <c:v>3.0032530950113281</c:v>
                </c:pt>
                <c:pt idx="6030">
                  <c:v>2.9746418266879529</c:v>
                </c:pt>
                <c:pt idx="6031">
                  <c:v>2.9710085987029284</c:v>
                </c:pt>
                <c:pt idx="6032">
                  <c:v>2.9815790963691331</c:v>
                </c:pt>
                <c:pt idx="6033">
                  <c:v>2.983206506696213</c:v>
                </c:pt>
                <c:pt idx="6034">
                  <c:v>2.9929520618870127</c:v>
                </c:pt>
                <c:pt idx="6035">
                  <c:v>2.9912685507976327</c:v>
                </c:pt>
                <c:pt idx="6036">
                  <c:v>2.9921025130037275</c:v>
                </c:pt>
                <c:pt idx="6037">
                  <c:v>2.9950662745100929</c:v>
                </c:pt>
                <c:pt idx="6038">
                  <c:v>3.001356199884357</c:v>
                </c:pt>
                <c:pt idx="6039">
                  <c:v>2.9995273690203175</c:v>
                </c:pt>
                <c:pt idx="6040">
                  <c:v>2.9887688077075967</c:v>
                </c:pt>
                <c:pt idx="6041">
                  <c:v>3.0125942276397577</c:v>
                </c:pt>
                <c:pt idx="6042">
                  <c:v>2.9948493508469283</c:v>
                </c:pt>
                <c:pt idx="6043">
                  <c:v>3.0029080965652999</c:v>
                </c:pt>
                <c:pt idx="6044">
                  <c:v>3.0137917704835733</c:v>
                </c:pt>
                <c:pt idx="6045">
                  <c:v>3.0063005218873249</c:v>
                </c:pt>
                <c:pt idx="6046">
                  <c:v>3.0096365503382936</c:v>
                </c:pt>
                <c:pt idx="6047">
                  <c:v>2.9995564448981251</c:v>
                </c:pt>
                <c:pt idx="6048">
                  <c:v>3.006687341059326</c:v>
                </c:pt>
                <c:pt idx="6049">
                  <c:v>3.0032862335293253</c:v>
                </c:pt>
                <c:pt idx="6050">
                  <c:v>3.004640051567733</c:v>
                </c:pt>
                <c:pt idx="6051">
                  <c:v>3.012701282221748</c:v>
                </c:pt>
                <c:pt idx="6052">
                  <c:v>3.0063392571269123</c:v>
                </c:pt>
                <c:pt idx="6053">
                  <c:v>3.0093503085380933</c:v>
                </c:pt>
                <c:pt idx="6054">
                  <c:v>3.0036189889543254</c:v>
                </c:pt>
                <c:pt idx="6055">
                  <c:v>3.006378038476853</c:v>
                </c:pt>
                <c:pt idx="6056">
                  <c:v>3.0078621890779682</c:v>
                </c:pt>
                <c:pt idx="6057">
                  <c:v>3.0033984621979086</c:v>
                </c:pt>
                <c:pt idx="6058">
                  <c:v>3.0054671307785483</c:v>
                </c:pt>
                <c:pt idx="6059">
                  <c:v>3.0084982675481253</c:v>
                </c:pt>
                <c:pt idx="6060">
                  <c:v>2.9791634171220531</c:v>
                </c:pt>
                <c:pt idx="6061">
                  <c:v>2.9719887292660681</c:v>
                </c:pt>
                <c:pt idx="6062">
                  <c:v>2.9693484743843257</c:v>
                </c:pt>
                <c:pt idx="6063">
                  <c:v>2.9872010302649485</c:v>
                </c:pt>
                <c:pt idx="6064">
                  <c:v>2.9886278993023252</c:v>
                </c:pt>
                <c:pt idx="6065">
                  <c:v>2.9873368641488129</c:v>
                </c:pt>
                <c:pt idx="6066">
                  <c:v>2.9920817254881333</c:v>
                </c:pt>
                <c:pt idx="6067">
                  <c:v>2.9891394299639251</c:v>
                </c:pt>
                <c:pt idx="6068">
                  <c:v>2.9861046124471171</c:v>
                </c:pt>
                <c:pt idx="6069">
                  <c:v>2.9898330233612129</c:v>
                </c:pt>
                <c:pt idx="6070">
                  <c:v>2.9746418266879529</c:v>
                </c:pt>
                <c:pt idx="6071">
                  <c:v>2.9710085987029284</c:v>
                </c:pt>
                <c:pt idx="6072">
                  <c:v>2.9815790963691331</c:v>
                </c:pt>
                <c:pt idx="6073">
                  <c:v>2.983206506696213</c:v>
                </c:pt>
                <c:pt idx="6074">
                  <c:v>2.9929520618870127</c:v>
                </c:pt>
                <c:pt idx="6075">
                  <c:v>2.9912685507976327</c:v>
                </c:pt>
                <c:pt idx="6076">
                  <c:v>2.9921025130037275</c:v>
                </c:pt>
                <c:pt idx="6077">
                  <c:v>2.9950662745100929</c:v>
                </c:pt>
                <c:pt idx="6078">
                  <c:v>3.001356199884357</c:v>
                </c:pt>
                <c:pt idx="6079">
                  <c:v>2.9995273690203175</c:v>
                </c:pt>
                <c:pt idx="6080">
                  <c:v>2.9266967722065926</c:v>
                </c:pt>
                <c:pt idx="6081">
                  <c:v>3.0052014662057482</c:v>
                </c:pt>
                <c:pt idx="6082">
                  <c:v>3.0102452556092998</c:v>
                </c:pt>
                <c:pt idx="6083">
                  <c:v>3.0138504179758923</c:v>
                </c:pt>
                <c:pt idx="6084">
                  <c:v>3.0126674632969248</c:v>
                </c:pt>
                <c:pt idx="6085">
                  <c:v>3.007723847336468</c:v>
                </c:pt>
                <c:pt idx="6086">
                  <c:v>3.0127129515299256</c:v>
                </c:pt>
                <c:pt idx="6087">
                  <c:v>2.9951649202997004</c:v>
                </c:pt>
                <c:pt idx="6088">
                  <c:v>3.0070394944848</c:v>
                </c:pt>
                <c:pt idx="6089">
                  <c:v>3.0129996783982884</c:v>
                </c:pt>
                <c:pt idx="6090">
                  <c:v>3.0131966314947336</c:v>
                </c:pt>
                <c:pt idx="6091">
                  <c:v>3.0046487347253001</c:v>
                </c:pt>
                <c:pt idx="6092">
                  <c:v>3.0001841680013004</c:v>
                </c:pt>
                <c:pt idx="6093">
                  <c:v>3.0049063207547717</c:v>
                </c:pt>
                <c:pt idx="6094">
                  <c:v>2.998990618239572</c:v>
                </c:pt>
                <c:pt idx="6095">
                  <c:v>2.9955587768759253</c:v>
                </c:pt>
                <c:pt idx="6096">
                  <c:v>3.0023860031839522</c:v>
                </c:pt>
                <c:pt idx="6097">
                  <c:v>3.0047278163185971</c:v>
                </c:pt>
                <c:pt idx="6098">
                  <c:v>3.0095157665719254</c:v>
                </c:pt>
                <c:pt idx="6099">
                  <c:v>3.0039390856889732</c:v>
                </c:pt>
                <c:pt idx="6100">
                  <c:v>3.0012461534237</c:v>
                </c:pt>
                <c:pt idx="6101">
                  <c:v>2.9861295916078281</c:v>
                </c:pt>
                <c:pt idx="6102">
                  <c:v>2.9586870259615972</c:v>
                </c:pt>
                <c:pt idx="6103">
                  <c:v>2.9930339609563972</c:v>
                </c:pt>
                <c:pt idx="6104">
                  <c:v>2.9983549964863254</c:v>
                </c:pt>
                <c:pt idx="6105">
                  <c:v>2.9924199564539569</c:v>
                </c:pt>
                <c:pt idx="6106">
                  <c:v>2.9862612902420476</c:v>
                </c:pt>
                <c:pt idx="6107">
                  <c:v>2.9860142896535335</c:v>
                </c:pt>
                <c:pt idx="6108">
                  <c:v>2.9893041142388008</c:v>
                </c:pt>
                <c:pt idx="6109">
                  <c:v>2.976473421768512</c:v>
                </c:pt>
                <c:pt idx="6110">
                  <c:v>2.9827555859209971</c:v>
                </c:pt>
                <c:pt idx="6111">
                  <c:v>2.9500202560375173</c:v>
                </c:pt>
                <c:pt idx="6112">
                  <c:v>2.9974994385196685</c:v>
                </c:pt>
                <c:pt idx="6113">
                  <c:v>2.9949378692320519</c:v>
                </c:pt>
                <c:pt idx="6114">
                  <c:v>2.9614698406248485</c:v>
                </c:pt>
                <c:pt idx="6115">
                  <c:v>3.0064715977511329</c:v>
                </c:pt>
                <c:pt idx="6116">
                  <c:v>3.0123772736271572</c:v>
                </c:pt>
                <c:pt idx="6117">
                  <c:v>2.9809719901513252</c:v>
                </c:pt>
                <c:pt idx="6118">
                  <c:v>2.9286628518619082</c:v>
                </c:pt>
                <c:pt idx="6119">
                  <c:v>2.9431136142540772</c:v>
                </c:pt>
              </c:numCache>
            </c:numRef>
          </c:yVal>
          <c:smooth val="0"/>
          <c:extLst>
            <c:ext xmlns:c16="http://schemas.microsoft.com/office/drawing/2014/chart" uri="{C3380CC4-5D6E-409C-BE32-E72D297353CC}">
              <c16:uniqueId val="{00000000-249F-4A41-990E-C661FCAA8D0A}"/>
            </c:ext>
          </c:extLst>
        </c:ser>
        <c:dLbls>
          <c:showLegendKey val="0"/>
          <c:showVal val="0"/>
          <c:showCatName val="0"/>
          <c:showSerName val="0"/>
          <c:showPercent val="0"/>
          <c:showBubbleSize val="0"/>
        </c:dLbls>
        <c:axId val="803429504"/>
        <c:axId val="803431144"/>
      </c:scatterChart>
      <c:valAx>
        <c:axId val="803429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3431144"/>
        <c:crosses val="autoZero"/>
        <c:crossBetween val="midCat"/>
      </c:valAx>
      <c:valAx>
        <c:axId val="803431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3429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Feuil1!$C$2</c:f>
              <c:strCache>
                <c:ptCount val="1"/>
                <c:pt idx="0">
                  <c:v>e_ent</c:v>
                </c:pt>
              </c:strCache>
            </c:strRef>
          </c:tx>
          <c:spPr>
            <a:ln w="19050" cap="rnd">
              <a:noFill/>
              <a:round/>
            </a:ln>
            <a:effectLst/>
          </c:spPr>
          <c:marker>
            <c:symbol val="circle"/>
            <c:size val="5"/>
            <c:spPr>
              <a:solidFill>
                <a:schemeClr val="accent1"/>
              </a:solidFill>
              <a:ln w="9525">
                <a:solidFill>
                  <a:schemeClr val="accent1"/>
                </a:solidFill>
              </a:ln>
              <a:effectLst/>
            </c:spPr>
          </c:marker>
          <c:xVal>
            <c:numRef>
              <c:f>Feuil1!$A$3:$A$6122</c:f>
              <c:numCache>
                <c:formatCode>General</c:formatCode>
                <c:ptCount val="6120"/>
                <c:pt idx="0">
                  <c:v>0.95347190000000004</c:v>
                </c:pt>
                <c:pt idx="1">
                  <c:v>0.97884139999999997</c:v>
                </c:pt>
                <c:pt idx="2">
                  <c:v>0.98265599999999997</c:v>
                </c:pt>
                <c:pt idx="3">
                  <c:v>0.94278150000000005</c:v>
                </c:pt>
                <c:pt idx="4">
                  <c:v>0.9403821</c:v>
                </c:pt>
                <c:pt idx="5">
                  <c:v>0.94421149999999998</c:v>
                </c:pt>
                <c:pt idx="6">
                  <c:v>0.93307929999999994</c:v>
                </c:pt>
                <c:pt idx="7">
                  <c:v>0.94155759999999999</c:v>
                </c:pt>
                <c:pt idx="8">
                  <c:v>0.94090929999999995</c:v>
                </c:pt>
                <c:pt idx="9">
                  <c:v>0.9403937</c:v>
                </c:pt>
                <c:pt idx="10">
                  <c:v>0.86163489999999998</c:v>
                </c:pt>
                <c:pt idx="11">
                  <c:v>0.85114999999999996</c:v>
                </c:pt>
                <c:pt idx="12">
                  <c:v>0.81594659999999997</c:v>
                </c:pt>
                <c:pt idx="13">
                  <c:v>0.79301200000000005</c:v>
                </c:pt>
                <c:pt idx="14">
                  <c:v>0.78303460000000003</c:v>
                </c:pt>
                <c:pt idx="15">
                  <c:v>0.77904770000000001</c:v>
                </c:pt>
                <c:pt idx="16">
                  <c:v>0.79994770000000004</c:v>
                </c:pt>
                <c:pt idx="17">
                  <c:v>0.80479780000000001</c:v>
                </c:pt>
                <c:pt idx="18">
                  <c:v>0.81441189999999997</c:v>
                </c:pt>
                <c:pt idx="19">
                  <c:v>0.79935659999999997</c:v>
                </c:pt>
                <c:pt idx="20">
                  <c:v>0.71818099999999996</c:v>
                </c:pt>
                <c:pt idx="21">
                  <c:v>0.73423119999999997</c:v>
                </c:pt>
                <c:pt idx="22">
                  <c:v>0.71687610000000002</c:v>
                </c:pt>
                <c:pt idx="23">
                  <c:v>0.71363880000000002</c:v>
                </c:pt>
                <c:pt idx="24">
                  <c:v>0.73334679999999997</c:v>
                </c:pt>
                <c:pt idx="25">
                  <c:v>0.72521040000000003</c:v>
                </c:pt>
                <c:pt idx="26">
                  <c:v>0.73490109999999997</c:v>
                </c:pt>
                <c:pt idx="27">
                  <c:v>0.78653839999999997</c:v>
                </c:pt>
                <c:pt idx="28">
                  <c:v>0.78837619999999997</c:v>
                </c:pt>
                <c:pt idx="29">
                  <c:v>0.78732480000000005</c:v>
                </c:pt>
                <c:pt idx="30">
                  <c:v>0.89768199999999998</c:v>
                </c:pt>
                <c:pt idx="31">
                  <c:v>0.93866780000000005</c:v>
                </c:pt>
                <c:pt idx="32">
                  <c:v>0.92847150000000001</c:v>
                </c:pt>
                <c:pt idx="33">
                  <c:v>0.87134940000000005</c:v>
                </c:pt>
                <c:pt idx="34">
                  <c:v>0.89653939999999999</c:v>
                </c:pt>
                <c:pt idx="35">
                  <c:v>0.89473119999999995</c:v>
                </c:pt>
                <c:pt idx="36">
                  <c:v>0.87893589999999999</c:v>
                </c:pt>
                <c:pt idx="37">
                  <c:v>0.87259209999999998</c:v>
                </c:pt>
                <c:pt idx="38">
                  <c:v>0.87121459999999995</c:v>
                </c:pt>
                <c:pt idx="39">
                  <c:v>0.87161489999999997</c:v>
                </c:pt>
                <c:pt idx="40">
                  <c:v>0.89768199999999998</c:v>
                </c:pt>
                <c:pt idx="41">
                  <c:v>0.93866780000000005</c:v>
                </c:pt>
                <c:pt idx="42">
                  <c:v>0.92847150000000001</c:v>
                </c:pt>
                <c:pt idx="43">
                  <c:v>0.87134940000000005</c:v>
                </c:pt>
                <c:pt idx="44">
                  <c:v>0.89653939999999999</c:v>
                </c:pt>
                <c:pt idx="45">
                  <c:v>0.89473119999999995</c:v>
                </c:pt>
                <c:pt idx="46">
                  <c:v>0.87893589999999999</c:v>
                </c:pt>
                <c:pt idx="47">
                  <c:v>0.87259209999999998</c:v>
                </c:pt>
                <c:pt idx="48">
                  <c:v>0.87121459999999995</c:v>
                </c:pt>
                <c:pt idx="49">
                  <c:v>0.87161489999999997</c:v>
                </c:pt>
                <c:pt idx="50">
                  <c:v>0.85047629999999996</c:v>
                </c:pt>
                <c:pt idx="51">
                  <c:v>0.88372700000000004</c:v>
                </c:pt>
                <c:pt idx="52">
                  <c:v>0.89379699999999995</c:v>
                </c:pt>
                <c:pt idx="53">
                  <c:v>0.88307860000000005</c:v>
                </c:pt>
                <c:pt idx="54">
                  <c:v>0.89619859999999996</c:v>
                </c:pt>
                <c:pt idx="55">
                  <c:v>0.90261449999999999</c:v>
                </c:pt>
                <c:pt idx="56">
                  <c:v>0.88907559999999997</c:v>
                </c:pt>
                <c:pt idx="57">
                  <c:v>0.88352889999999995</c:v>
                </c:pt>
                <c:pt idx="58">
                  <c:v>0.86933450000000001</c:v>
                </c:pt>
                <c:pt idx="59">
                  <c:v>0.88546829999999999</c:v>
                </c:pt>
                <c:pt idx="60">
                  <c:v>0.9328244</c:v>
                </c:pt>
                <c:pt idx="61">
                  <c:v>0.93714520000000001</c:v>
                </c:pt>
                <c:pt idx="62">
                  <c:v>0.92397870000000004</c:v>
                </c:pt>
                <c:pt idx="63">
                  <c:v>0.92176970000000003</c:v>
                </c:pt>
                <c:pt idx="64">
                  <c:v>0.90709530000000005</c:v>
                </c:pt>
                <c:pt idx="65">
                  <c:v>0.90984240000000005</c:v>
                </c:pt>
                <c:pt idx="66">
                  <c:v>0.90849480000000005</c:v>
                </c:pt>
                <c:pt idx="67">
                  <c:v>0.90348430000000002</c:v>
                </c:pt>
                <c:pt idx="68">
                  <c:v>0.89133510000000005</c:v>
                </c:pt>
                <c:pt idx="69">
                  <c:v>0.89513089999999995</c:v>
                </c:pt>
                <c:pt idx="70">
                  <c:v>0.77511850000000004</c:v>
                </c:pt>
                <c:pt idx="71">
                  <c:v>0.79034360000000003</c:v>
                </c:pt>
                <c:pt idx="72">
                  <c:v>0.76932199999999995</c:v>
                </c:pt>
                <c:pt idx="73">
                  <c:v>0.78503500000000004</c:v>
                </c:pt>
                <c:pt idx="74">
                  <c:v>0.7902941</c:v>
                </c:pt>
                <c:pt idx="75">
                  <c:v>0.79639119999999997</c:v>
                </c:pt>
                <c:pt idx="76">
                  <c:v>0.80373470000000002</c:v>
                </c:pt>
                <c:pt idx="77">
                  <c:v>0.79590179999999999</c:v>
                </c:pt>
                <c:pt idx="78">
                  <c:v>0.79357420000000001</c:v>
                </c:pt>
                <c:pt idx="79">
                  <c:v>0.80102969999999996</c:v>
                </c:pt>
                <c:pt idx="80">
                  <c:v>0.77511850000000004</c:v>
                </c:pt>
                <c:pt idx="81">
                  <c:v>0.79034360000000003</c:v>
                </c:pt>
                <c:pt idx="82">
                  <c:v>0.76932199999999995</c:v>
                </c:pt>
                <c:pt idx="83">
                  <c:v>0.78503500000000004</c:v>
                </c:pt>
                <c:pt idx="84">
                  <c:v>0.7902941</c:v>
                </c:pt>
                <c:pt idx="85">
                  <c:v>0.79639119999999997</c:v>
                </c:pt>
                <c:pt idx="86">
                  <c:v>0.80373470000000002</c:v>
                </c:pt>
                <c:pt idx="87">
                  <c:v>0.79590179999999999</c:v>
                </c:pt>
                <c:pt idx="88">
                  <c:v>0.79357420000000001</c:v>
                </c:pt>
                <c:pt idx="89">
                  <c:v>0.80102969999999996</c:v>
                </c:pt>
                <c:pt idx="90">
                  <c:v>0.77511850000000004</c:v>
                </c:pt>
                <c:pt idx="91">
                  <c:v>0.79034360000000003</c:v>
                </c:pt>
                <c:pt idx="92">
                  <c:v>0.76932199999999995</c:v>
                </c:pt>
                <c:pt idx="93">
                  <c:v>0.78503500000000004</c:v>
                </c:pt>
                <c:pt idx="94">
                  <c:v>0.7902941</c:v>
                </c:pt>
                <c:pt idx="95">
                  <c:v>0.79639119999999997</c:v>
                </c:pt>
                <c:pt idx="96">
                  <c:v>0.80373470000000002</c:v>
                </c:pt>
                <c:pt idx="97">
                  <c:v>0.79590179999999999</c:v>
                </c:pt>
                <c:pt idx="98">
                  <c:v>0.79357420000000001</c:v>
                </c:pt>
                <c:pt idx="99">
                  <c:v>0.80102969999999996</c:v>
                </c:pt>
                <c:pt idx="100">
                  <c:v>0.95347190000000004</c:v>
                </c:pt>
                <c:pt idx="101">
                  <c:v>0.97884139999999997</c:v>
                </c:pt>
                <c:pt idx="102">
                  <c:v>0.98265599999999997</c:v>
                </c:pt>
                <c:pt idx="103">
                  <c:v>0.94278150000000005</c:v>
                </c:pt>
                <c:pt idx="104">
                  <c:v>0.9403821</c:v>
                </c:pt>
                <c:pt idx="105">
                  <c:v>0.94421149999999998</c:v>
                </c:pt>
                <c:pt idx="106">
                  <c:v>0.93307929999999994</c:v>
                </c:pt>
                <c:pt idx="107">
                  <c:v>0.94155759999999999</c:v>
                </c:pt>
                <c:pt idx="108">
                  <c:v>0.94090929999999995</c:v>
                </c:pt>
                <c:pt idx="109">
                  <c:v>0.9403937</c:v>
                </c:pt>
                <c:pt idx="110">
                  <c:v>0.95347190000000004</c:v>
                </c:pt>
                <c:pt idx="111">
                  <c:v>0.97884139999999997</c:v>
                </c:pt>
                <c:pt idx="112">
                  <c:v>0.98265599999999997</c:v>
                </c:pt>
                <c:pt idx="113">
                  <c:v>0.94278150000000005</c:v>
                </c:pt>
                <c:pt idx="114">
                  <c:v>0.9403821</c:v>
                </c:pt>
                <c:pt idx="115">
                  <c:v>0.94421149999999998</c:v>
                </c:pt>
                <c:pt idx="116">
                  <c:v>0.93307929999999994</c:v>
                </c:pt>
                <c:pt idx="117">
                  <c:v>0.94155759999999999</c:v>
                </c:pt>
                <c:pt idx="118">
                  <c:v>0.94090929999999995</c:v>
                </c:pt>
                <c:pt idx="119">
                  <c:v>0.9403937</c:v>
                </c:pt>
                <c:pt idx="120">
                  <c:v>0.95347190000000004</c:v>
                </c:pt>
                <c:pt idx="121">
                  <c:v>0.97884139999999997</c:v>
                </c:pt>
                <c:pt idx="122">
                  <c:v>0.98265599999999997</c:v>
                </c:pt>
                <c:pt idx="123">
                  <c:v>0.94278150000000005</c:v>
                </c:pt>
                <c:pt idx="124">
                  <c:v>0.9403821</c:v>
                </c:pt>
                <c:pt idx="125">
                  <c:v>0.94421149999999998</c:v>
                </c:pt>
                <c:pt idx="126">
                  <c:v>0.93307929999999994</c:v>
                </c:pt>
                <c:pt idx="127">
                  <c:v>0.94155759999999999</c:v>
                </c:pt>
                <c:pt idx="128">
                  <c:v>0.94090929999999995</c:v>
                </c:pt>
                <c:pt idx="129">
                  <c:v>0.9403937</c:v>
                </c:pt>
                <c:pt idx="130">
                  <c:v>0.77511850000000004</c:v>
                </c:pt>
                <c:pt idx="131">
                  <c:v>0.79034360000000003</c:v>
                </c:pt>
                <c:pt idx="132">
                  <c:v>0.76932199999999995</c:v>
                </c:pt>
                <c:pt idx="133">
                  <c:v>0.78503500000000004</c:v>
                </c:pt>
                <c:pt idx="134">
                  <c:v>0.7902941</c:v>
                </c:pt>
                <c:pt idx="135">
                  <c:v>0.79639119999999997</c:v>
                </c:pt>
                <c:pt idx="136">
                  <c:v>0.80373470000000002</c:v>
                </c:pt>
                <c:pt idx="137">
                  <c:v>0.79590179999999999</c:v>
                </c:pt>
                <c:pt idx="138">
                  <c:v>0.79357420000000001</c:v>
                </c:pt>
                <c:pt idx="139">
                  <c:v>0.80102969999999996</c:v>
                </c:pt>
                <c:pt idx="140">
                  <c:v>0.95347190000000004</c:v>
                </c:pt>
                <c:pt idx="141">
                  <c:v>0.97884139999999997</c:v>
                </c:pt>
                <c:pt idx="142">
                  <c:v>0.98265599999999997</c:v>
                </c:pt>
                <c:pt idx="143">
                  <c:v>0.94278150000000005</c:v>
                </c:pt>
                <c:pt idx="144">
                  <c:v>0.9403821</c:v>
                </c:pt>
                <c:pt idx="145">
                  <c:v>0.94421149999999998</c:v>
                </c:pt>
                <c:pt idx="146">
                  <c:v>0.93307929999999994</c:v>
                </c:pt>
                <c:pt idx="147">
                  <c:v>0.94155759999999999</c:v>
                </c:pt>
                <c:pt idx="148">
                  <c:v>0.94090929999999995</c:v>
                </c:pt>
                <c:pt idx="149">
                  <c:v>0.9403937</c:v>
                </c:pt>
                <c:pt idx="150">
                  <c:v>0.77511850000000004</c:v>
                </c:pt>
                <c:pt idx="151">
                  <c:v>0.79034360000000003</c:v>
                </c:pt>
                <c:pt idx="152">
                  <c:v>0.76932199999999995</c:v>
                </c:pt>
                <c:pt idx="153">
                  <c:v>0.78503500000000004</c:v>
                </c:pt>
                <c:pt idx="154">
                  <c:v>0.7902941</c:v>
                </c:pt>
                <c:pt idx="155">
                  <c:v>0.79639119999999997</c:v>
                </c:pt>
                <c:pt idx="156">
                  <c:v>0.80373470000000002</c:v>
                </c:pt>
                <c:pt idx="157">
                  <c:v>0.79590179999999999</c:v>
                </c:pt>
                <c:pt idx="158">
                  <c:v>0.79357420000000001</c:v>
                </c:pt>
                <c:pt idx="159">
                  <c:v>0.80102969999999996</c:v>
                </c:pt>
                <c:pt idx="160">
                  <c:v>0.71818099999999996</c:v>
                </c:pt>
                <c:pt idx="161">
                  <c:v>0.73423119999999997</c:v>
                </c:pt>
                <c:pt idx="162">
                  <c:v>0.71687610000000002</c:v>
                </c:pt>
                <c:pt idx="163">
                  <c:v>0.71363880000000002</c:v>
                </c:pt>
                <c:pt idx="164">
                  <c:v>0.73334679999999997</c:v>
                </c:pt>
                <c:pt idx="165">
                  <c:v>0.72521040000000003</c:v>
                </c:pt>
                <c:pt idx="166">
                  <c:v>0.73490109999999997</c:v>
                </c:pt>
                <c:pt idx="167">
                  <c:v>0.78653839999999997</c:v>
                </c:pt>
                <c:pt idx="168">
                  <c:v>0.78837619999999997</c:v>
                </c:pt>
                <c:pt idx="169">
                  <c:v>0.78732480000000005</c:v>
                </c:pt>
                <c:pt idx="170">
                  <c:v>0.85047629999999996</c:v>
                </c:pt>
                <c:pt idx="171">
                  <c:v>0.88372700000000004</c:v>
                </c:pt>
                <c:pt idx="172">
                  <c:v>0.89379699999999995</c:v>
                </c:pt>
                <c:pt idx="173">
                  <c:v>0.88307860000000005</c:v>
                </c:pt>
                <c:pt idx="174">
                  <c:v>0.89619859999999996</c:v>
                </c:pt>
                <c:pt idx="175">
                  <c:v>0.90261449999999999</c:v>
                </c:pt>
                <c:pt idx="176">
                  <c:v>0.88907559999999997</c:v>
                </c:pt>
                <c:pt idx="177">
                  <c:v>0.88352889999999995</c:v>
                </c:pt>
                <c:pt idx="178">
                  <c:v>0.86933450000000001</c:v>
                </c:pt>
                <c:pt idx="179">
                  <c:v>0.88546829999999999</c:v>
                </c:pt>
                <c:pt idx="180">
                  <c:v>0.86163489999999998</c:v>
                </c:pt>
                <c:pt idx="181">
                  <c:v>0.85114999999999996</c:v>
                </c:pt>
                <c:pt idx="182">
                  <c:v>0.81594659999999997</c:v>
                </c:pt>
                <c:pt idx="183">
                  <c:v>0.79301200000000005</c:v>
                </c:pt>
                <c:pt idx="184">
                  <c:v>0.78303460000000003</c:v>
                </c:pt>
                <c:pt idx="185">
                  <c:v>0.77904770000000001</c:v>
                </c:pt>
                <c:pt idx="186">
                  <c:v>0.79994770000000004</c:v>
                </c:pt>
                <c:pt idx="187">
                  <c:v>0.80479780000000001</c:v>
                </c:pt>
                <c:pt idx="188">
                  <c:v>0.81441189999999997</c:v>
                </c:pt>
                <c:pt idx="189">
                  <c:v>0.79935659999999997</c:v>
                </c:pt>
                <c:pt idx="190">
                  <c:v>0.89199759999999995</c:v>
                </c:pt>
                <c:pt idx="191">
                  <c:v>0.91546119999999997</c:v>
                </c:pt>
                <c:pt idx="192">
                  <c:v>0.94772420000000002</c:v>
                </c:pt>
                <c:pt idx="193">
                  <c:v>0.90985890000000003</c:v>
                </c:pt>
                <c:pt idx="194">
                  <c:v>0.91754309999999994</c:v>
                </c:pt>
                <c:pt idx="195">
                  <c:v>0.91628810000000005</c:v>
                </c:pt>
                <c:pt idx="196">
                  <c:v>0.91556859999999995</c:v>
                </c:pt>
                <c:pt idx="197">
                  <c:v>0.90703299999999998</c:v>
                </c:pt>
                <c:pt idx="198">
                  <c:v>0.9096166</c:v>
                </c:pt>
                <c:pt idx="199">
                  <c:v>0.92016929999999997</c:v>
                </c:pt>
                <c:pt idx="200">
                  <c:v>0.92221500000000001</c:v>
                </c:pt>
                <c:pt idx="201">
                  <c:v>0.96050199999999997</c:v>
                </c:pt>
                <c:pt idx="202">
                  <c:v>0.95661600000000002</c:v>
                </c:pt>
                <c:pt idx="203">
                  <c:v>0.93354669999999995</c:v>
                </c:pt>
                <c:pt idx="204">
                  <c:v>0.94918539999999996</c:v>
                </c:pt>
                <c:pt idx="205">
                  <c:v>0.93799529999999998</c:v>
                </c:pt>
                <c:pt idx="206">
                  <c:v>0.92903880000000005</c:v>
                </c:pt>
                <c:pt idx="207">
                  <c:v>0.94146200000000002</c:v>
                </c:pt>
                <c:pt idx="208">
                  <c:v>0.95036940000000003</c:v>
                </c:pt>
                <c:pt idx="209">
                  <c:v>0.93823540000000005</c:v>
                </c:pt>
                <c:pt idx="210">
                  <c:v>0.77511850000000004</c:v>
                </c:pt>
                <c:pt idx="211">
                  <c:v>0.79034360000000003</c:v>
                </c:pt>
                <c:pt idx="212">
                  <c:v>0.76932199999999995</c:v>
                </c:pt>
                <c:pt idx="213">
                  <c:v>0.78503500000000004</c:v>
                </c:pt>
                <c:pt idx="214">
                  <c:v>0.7902941</c:v>
                </c:pt>
                <c:pt idx="215">
                  <c:v>0.79639119999999997</c:v>
                </c:pt>
                <c:pt idx="216">
                  <c:v>0.80373470000000002</c:v>
                </c:pt>
                <c:pt idx="217">
                  <c:v>0.79590179999999999</c:v>
                </c:pt>
                <c:pt idx="218">
                  <c:v>0.79357420000000001</c:v>
                </c:pt>
                <c:pt idx="219">
                  <c:v>0.80102969999999996</c:v>
                </c:pt>
                <c:pt idx="220">
                  <c:v>0.95347190000000004</c:v>
                </c:pt>
                <c:pt idx="221">
                  <c:v>0.97884139999999997</c:v>
                </c:pt>
                <c:pt idx="222">
                  <c:v>0.98265599999999997</c:v>
                </c:pt>
                <c:pt idx="223">
                  <c:v>0.94278150000000005</c:v>
                </c:pt>
                <c:pt idx="224">
                  <c:v>0.9403821</c:v>
                </c:pt>
                <c:pt idx="225">
                  <c:v>0.94421149999999998</c:v>
                </c:pt>
                <c:pt idx="226">
                  <c:v>0.93307929999999994</c:v>
                </c:pt>
                <c:pt idx="227">
                  <c:v>0.94155759999999999</c:v>
                </c:pt>
                <c:pt idx="228">
                  <c:v>0.94090929999999995</c:v>
                </c:pt>
                <c:pt idx="229">
                  <c:v>0.9403937</c:v>
                </c:pt>
                <c:pt idx="230">
                  <c:v>0.77511850000000004</c:v>
                </c:pt>
                <c:pt idx="231">
                  <c:v>0.79034360000000003</c:v>
                </c:pt>
                <c:pt idx="232">
                  <c:v>0.76932199999999995</c:v>
                </c:pt>
                <c:pt idx="233">
                  <c:v>0.78503500000000004</c:v>
                </c:pt>
                <c:pt idx="234">
                  <c:v>0.7902941</c:v>
                </c:pt>
                <c:pt idx="235">
                  <c:v>0.79639119999999997</c:v>
                </c:pt>
                <c:pt idx="236">
                  <c:v>0.80373470000000002</c:v>
                </c:pt>
                <c:pt idx="237">
                  <c:v>0.79590179999999999</c:v>
                </c:pt>
                <c:pt idx="238">
                  <c:v>0.79357420000000001</c:v>
                </c:pt>
                <c:pt idx="239">
                  <c:v>0.80102969999999996</c:v>
                </c:pt>
                <c:pt idx="240">
                  <c:v>0.90954570000000001</c:v>
                </c:pt>
                <c:pt idx="241">
                  <c:v>0.92710110000000001</c:v>
                </c:pt>
                <c:pt idx="242">
                  <c:v>0.91506140000000002</c:v>
                </c:pt>
                <c:pt idx="243">
                  <c:v>0.89556139999999995</c:v>
                </c:pt>
                <c:pt idx="244">
                  <c:v>0.88351429999999997</c:v>
                </c:pt>
                <c:pt idx="245">
                  <c:v>0.90062489999999995</c:v>
                </c:pt>
                <c:pt idx="246">
                  <c:v>0.90294640000000004</c:v>
                </c:pt>
                <c:pt idx="247">
                  <c:v>0.8981209</c:v>
                </c:pt>
                <c:pt idx="248">
                  <c:v>0.91077830000000004</c:v>
                </c:pt>
                <c:pt idx="249">
                  <c:v>0.90922320000000001</c:v>
                </c:pt>
                <c:pt idx="250">
                  <c:v>0.86163489999999998</c:v>
                </c:pt>
                <c:pt idx="251">
                  <c:v>0.85114999999999996</c:v>
                </c:pt>
                <c:pt idx="252">
                  <c:v>0.81594659999999997</c:v>
                </c:pt>
                <c:pt idx="253">
                  <c:v>0.79301200000000005</c:v>
                </c:pt>
                <c:pt idx="254">
                  <c:v>0.78303460000000003</c:v>
                </c:pt>
                <c:pt idx="255">
                  <c:v>0.77904770000000001</c:v>
                </c:pt>
                <c:pt idx="256">
                  <c:v>0.79994770000000004</c:v>
                </c:pt>
                <c:pt idx="257">
                  <c:v>0.80479780000000001</c:v>
                </c:pt>
                <c:pt idx="258">
                  <c:v>0.81441189999999997</c:v>
                </c:pt>
                <c:pt idx="259">
                  <c:v>0.79935659999999997</c:v>
                </c:pt>
                <c:pt idx="260">
                  <c:v>0.85047629999999996</c:v>
                </c:pt>
                <c:pt idx="261">
                  <c:v>0.88372700000000004</c:v>
                </c:pt>
                <c:pt idx="262">
                  <c:v>0.89379699999999995</c:v>
                </c:pt>
                <c:pt idx="263">
                  <c:v>0.88307860000000005</c:v>
                </c:pt>
                <c:pt idx="264">
                  <c:v>0.89619859999999996</c:v>
                </c:pt>
                <c:pt idx="265">
                  <c:v>0.90261449999999999</c:v>
                </c:pt>
                <c:pt idx="266">
                  <c:v>0.88907559999999997</c:v>
                </c:pt>
                <c:pt idx="267">
                  <c:v>0.88352889999999995</c:v>
                </c:pt>
                <c:pt idx="268">
                  <c:v>0.86933450000000001</c:v>
                </c:pt>
                <c:pt idx="269">
                  <c:v>0.88546829999999999</c:v>
                </c:pt>
                <c:pt idx="270">
                  <c:v>0.85047629999999996</c:v>
                </c:pt>
                <c:pt idx="271">
                  <c:v>0.88372700000000004</c:v>
                </c:pt>
                <c:pt idx="272">
                  <c:v>0.89379699999999995</c:v>
                </c:pt>
                <c:pt idx="273">
                  <c:v>0.88307860000000005</c:v>
                </c:pt>
                <c:pt idx="274">
                  <c:v>0.89619859999999996</c:v>
                </c:pt>
                <c:pt idx="275">
                  <c:v>0.90261449999999999</c:v>
                </c:pt>
                <c:pt idx="276">
                  <c:v>0.88907559999999997</c:v>
                </c:pt>
                <c:pt idx="277">
                  <c:v>0.88352889999999995</c:v>
                </c:pt>
                <c:pt idx="278">
                  <c:v>0.86933450000000001</c:v>
                </c:pt>
                <c:pt idx="279">
                  <c:v>0.88546829999999999</c:v>
                </c:pt>
                <c:pt idx="280">
                  <c:v>0.77511850000000004</c:v>
                </c:pt>
                <c:pt idx="281">
                  <c:v>0.79034360000000003</c:v>
                </c:pt>
                <c:pt idx="282">
                  <c:v>0.76932199999999995</c:v>
                </c:pt>
                <c:pt idx="283">
                  <c:v>0.78503500000000004</c:v>
                </c:pt>
                <c:pt idx="284">
                  <c:v>0.7902941</c:v>
                </c:pt>
                <c:pt idx="285">
                  <c:v>0.79639119999999997</c:v>
                </c:pt>
                <c:pt idx="286">
                  <c:v>0.80373470000000002</c:v>
                </c:pt>
                <c:pt idx="287">
                  <c:v>0.79590179999999999</c:v>
                </c:pt>
                <c:pt idx="288">
                  <c:v>0.79357420000000001</c:v>
                </c:pt>
                <c:pt idx="289">
                  <c:v>0.80102969999999996</c:v>
                </c:pt>
                <c:pt idx="290">
                  <c:v>0.77511850000000004</c:v>
                </c:pt>
                <c:pt idx="291">
                  <c:v>0.79034360000000003</c:v>
                </c:pt>
                <c:pt idx="292">
                  <c:v>0.76932199999999995</c:v>
                </c:pt>
                <c:pt idx="293">
                  <c:v>0.78503500000000004</c:v>
                </c:pt>
                <c:pt idx="294">
                  <c:v>0.7902941</c:v>
                </c:pt>
                <c:pt idx="295">
                  <c:v>0.79639119999999997</c:v>
                </c:pt>
                <c:pt idx="296">
                  <c:v>0.80373470000000002</c:v>
                </c:pt>
                <c:pt idx="297">
                  <c:v>0.79590179999999999</c:v>
                </c:pt>
                <c:pt idx="298">
                  <c:v>0.79357420000000001</c:v>
                </c:pt>
                <c:pt idx="299">
                  <c:v>0.80102969999999996</c:v>
                </c:pt>
                <c:pt idx="300">
                  <c:v>0.88317349999999994</c:v>
                </c:pt>
                <c:pt idx="301">
                  <c:v>0.89766889999999999</c:v>
                </c:pt>
                <c:pt idx="302">
                  <c:v>0.92839430000000001</c:v>
                </c:pt>
                <c:pt idx="303">
                  <c:v>0.90848260000000003</c:v>
                </c:pt>
                <c:pt idx="304">
                  <c:v>0.89645350000000001</c:v>
                </c:pt>
                <c:pt idx="305">
                  <c:v>0.90015149999999999</c:v>
                </c:pt>
                <c:pt idx="306">
                  <c:v>0.91021490000000005</c:v>
                </c:pt>
                <c:pt idx="307">
                  <c:v>0.90042949999999999</c:v>
                </c:pt>
                <c:pt idx="308">
                  <c:v>0.90832880000000005</c:v>
                </c:pt>
                <c:pt idx="309">
                  <c:v>0.91423319999999997</c:v>
                </c:pt>
                <c:pt idx="310">
                  <c:v>0.77511850000000004</c:v>
                </c:pt>
                <c:pt idx="311">
                  <c:v>0.79034360000000003</c:v>
                </c:pt>
                <c:pt idx="312">
                  <c:v>0.76932199999999995</c:v>
                </c:pt>
                <c:pt idx="313">
                  <c:v>0.78503500000000004</c:v>
                </c:pt>
                <c:pt idx="314">
                  <c:v>0.7902941</c:v>
                </c:pt>
                <c:pt idx="315">
                  <c:v>0.79639119999999997</c:v>
                </c:pt>
                <c:pt idx="316">
                  <c:v>0.80373470000000002</c:v>
                </c:pt>
                <c:pt idx="317">
                  <c:v>0.79590179999999999</c:v>
                </c:pt>
                <c:pt idx="318">
                  <c:v>0.79357420000000001</c:v>
                </c:pt>
                <c:pt idx="319">
                  <c:v>0.80102969999999996</c:v>
                </c:pt>
                <c:pt idx="320">
                  <c:v>0.77511850000000004</c:v>
                </c:pt>
                <c:pt idx="321">
                  <c:v>0.79034360000000003</c:v>
                </c:pt>
                <c:pt idx="322">
                  <c:v>0.76932199999999995</c:v>
                </c:pt>
                <c:pt idx="323">
                  <c:v>0.78503500000000004</c:v>
                </c:pt>
                <c:pt idx="324">
                  <c:v>0.7902941</c:v>
                </c:pt>
                <c:pt idx="325">
                  <c:v>0.79639119999999997</c:v>
                </c:pt>
                <c:pt idx="326">
                  <c:v>0.80373470000000002</c:v>
                </c:pt>
                <c:pt idx="327">
                  <c:v>0.79590179999999999</c:v>
                </c:pt>
                <c:pt idx="328">
                  <c:v>0.79357420000000001</c:v>
                </c:pt>
                <c:pt idx="329">
                  <c:v>0.80102969999999996</c:v>
                </c:pt>
                <c:pt idx="330">
                  <c:v>0.95347190000000004</c:v>
                </c:pt>
                <c:pt idx="331">
                  <c:v>0.97884139999999997</c:v>
                </c:pt>
                <c:pt idx="332">
                  <c:v>0.98265599999999997</c:v>
                </c:pt>
                <c:pt idx="333">
                  <c:v>0.94278150000000005</c:v>
                </c:pt>
                <c:pt idx="334">
                  <c:v>0.9403821</c:v>
                </c:pt>
                <c:pt idx="335">
                  <c:v>0.94421149999999998</c:v>
                </c:pt>
                <c:pt idx="336">
                  <c:v>0.93307929999999994</c:v>
                </c:pt>
                <c:pt idx="337">
                  <c:v>0.94155759999999999</c:v>
                </c:pt>
                <c:pt idx="338">
                  <c:v>0.94090929999999995</c:v>
                </c:pt>
                <c:pt idx="339">
                  <c:v>0.9403937</c:v>
                </c:pt>
                <c:pt idx="340">
                  <c:v>0.77511850000000004</c:v>
                </c:pt>
                <c:pt idx="341">
                  <c:v>0.79034360000000003</c:v>
                </c:pt>
                <c:pt idx="342">
                  <c:v>0.76932199999999995</c:v>
                </c:pt>
                <c:pt idx="343">
                  <c:v>0.78503500000000004</c:v>
                </c:pt>
                <c:pt idx="344">
                  <c:v>0.7902941</c:v>
                </c:pt>
                <c:pt idx="345">
                  <c:v>0.79639119999999997</c:v>
                </c:pt>
                <c:pt idx="346">
                  <c:v>0.80373470000000002</c:v>
                </c:pt>
                <c:pt idx="347">
                  <c:v>0.79590179999999999</c:v>
                </c:pt>
                <c:pt idx="348">
                  <c:v>0.79357420000000001</c:v>
                </c:pt>
                <c:pt idx="349">
                  <c:v>0.80102969999999996</c:v>
                </c:pt>
                <c:pt idx="350">
                  <c:v>0.88317349999999994</c:v>
                </c:pt>
                <c:pt idx="351">
                  <c:v>0.89766889999999999</c:v>
                </c:pt>
                <c:pt idx="352">
                  <c:v>0.92839430000000001</c:v>
                </c:pt>
                <c:pt idx="353">
                  <c:v>0.90848260000000003</c:v>
                </c:pt>
                <c:pt idx="354">
                  <c:v>0.89645350000000001</c:v>
                </c:pt>
                <c:pt idx="355">
                  <c:v>0.90015149999999999</c:v>
                </c:pt>
                <c:pt idx="356">
                  <c:v>0.91021490000000005</c:v>
                </c:pt>
                <c:pt idx="357">
                  <c:v>0.90042949999999999</c:v>
                </c:pt>
                <c:pt idx="358">
                  <c:v>0.90832880000000005</c:v>
                </c:pt>
                <c:pt idx="359">
                  <c:v>0.91423319999999997</c:v>
                </c:pt>
                <c:pt idx="360">
                  <c:v>0.95347190000000004</c:v>
                </c:pt>
                <c:pt idx="361">
                  <c:v>0.97884139999999997</c:v>
                </c:pt>
                <c:pt idx="362">
                  <c:v>0.98265599999999997</c:v>
                </c:pt>
                <c:pt idx="363">
                  <c:v>0.94278150000000005</c:v>
                </c:pt>
                <c:pt idx="364">
                  <c:v>0.9403821</c:v>
                </c:pt>
                <c:pt idx="365">
                  <c:v>0.94421149999999998</c:v>
                </c:pt>
                <c:pt idx="366">
                  <c:v>0.93307929999999994</c:v>
                </c:pt>
                <c:pt idx="367">
                  <c:v>0.94155759999999999</c:v>
                </c:pt>
                <c:pt idx="368">
                  <c:v>0.94090929999999995</c:v>
                </c:pt>
                <c:pt idx="369">
                  <c:v>0.9403937</c:v>
                </c:pt>
                <c:pt idx="370">
                  <c:v>0.77511850000000004</c:v>
                </c:pt>
                <c:pt idx="371">
                  <c:v>0.79034360000000003</c:v>
                </c:pt>
                <c:pt idx="372">
                  <c:v>0.76932199999999995</c:v>
                </c:pt>
                <c:pt idx="373">
                  <c:v>0.78503500000000004</c:v>
                </c:pt>
                <c:pt idx="374">
                  <c:v>0.7902941</c:v>
                </c:pt>
                <c:pt idx="375">
                  <c:v>0.79639119999999997</c:v>
                </c:pt>
                <c:pt idx="376">
                  <c:v>0.80373470000000002</c:v>
                </c:pt>
                <c:pt idx="377">
                  <c:v>0.79590179999999999</c:v>
                </c:pt>
                <c:pt idx="378">
                  <c:v>0.79357420000000001</c:v>
                </c:pt>
                <c:pt idx="379">
                  <c:v>0.80102969999999996</c:v>
                </c:pt>
                <c:pt idx="380">
                  <c:v>0.77511850000000004</c:v>
                </c:pt>
                <c:pt idx="381">
                  <c:v>0.79034360000000003</c:v>
                </c:pt>
                <c:pt idx="382">
                  <c:v>0.76932199999999995</c:v>
                </c:pt>
                <c:pt idx="383">
                  <c:v>0.78503500000000004</c:v>
                </c:pt>
                <c:pt idx="384">
                  <c:v>0.7902941</c:v>
                </c:pt>
                <c:pt idx="385">
                  <c:v>0.79639119999999997</c:v>
                </c:pt>
                <c:pt idx="386">
                  <c:v>0.80373470000000002</c:v>
                </c:pt>
                <c:pt idx="387">
                  <c:v>0.79590179999999999</c:v>
                </c:pt>
                <c:pt idx="388">
                  <c:v>0.79357420000000001</c:v>
                </c:pt>
                <c:pt idx="389">
                  <c:v>0.80102969999999996</c:v>
                </c:pt>
                <c:pt idx="390">
                  <c:v>0.94368419999999997</c:v>
                </c:pt>
                <c:pt idx="391">
                  <c:v>0.9795682</c:v>
                </c:pt>
                <c:pt idx="392">
                  <c:v>0.96152329999999997</c:v>
                </c:pt>
                <c:pt idx="393">
                  <c:v>0.94346569999999996</c:v>
                </c:pt>
                <c:pt idx="394">
                  <c:v>0.97133559999999997</c:v>
                </c:pt>
                <c:pt idx="395">
                  <c:v>0.95867440000000004</c:v>
                </c:pt>
                <c:pt idx="396">
                  <c:v>0.94058529999999996</c:v>
                </c:pt>
                <c:pt idx="397">
                  <c:v>0.94472940000000005</c:v>
                </c:pt>
                <c:pt idx="398">
                  <c:v>0.94053980000000004</c:v>
                </c:pt>
                <c:pt idx="399">
                  <c:v>0.93353059999999999</c:v>
                </c:pt>
                <c:pt idx="400">
                  <c:v>0.95461220000000002</c:v>
                </c:pt>
                <c:pt idx="401">
                  <c:v>0.96948489999999998</c:v>
                </c:pt>
                <c:pt idx="402">
                  <c:v>0.96727940000000001</c:v>
                </c:pt>
                <c:pt idx="403">
                  <c:v>0.97733539999999997</c:v>
                </c:pt>
                <c:pt idx="404">
                  <c:v>0.98930580000000001</c:v>
                </c:pt>
                <c:pt idx="405">
                  <c:v>0.96712220000000004</c:v>
                </c:pt>
                <c:pt idx="406">
                  <c:v>0.98188379999999997</c:v>
                </c:pt>
                <c:pt idx="407">
                  <c:v>0.97558719999999999</c:v>
                </c:pt>
                <c:pt idx="408">
                  <c:v>0.96539489999999994</c:v>
                </c:pt>
                <c:pt idx="409">
                  <c:v>0.96178419999999998</c:v>
                </c:pt>
                <c:pt idx="410">
                  <c:v>0.77511850000000004</c:v>
                </c:pt>
                <c:pt idx="411">
                  <c:v>0.79034360000000003</c:v>
                </c:pt>
                <c:pt idx="412">
                  <c:v>0.76932199999999995</c:v>
                </c:pt>
                <c:pt idx="413">
                  <c:v>0.78503500000000004</c:v>
                </c:pt>
                <c:pt idx="414">
                  <c:v>0.7902941</c:v>
                </c:pt>
                <c:pt idx="415">
                  <c:v>0.79639119999999997</c:v>
                </c:pt>
                <c:pt idx="416">
                  <c:v>0.80373470000000002</c:v>
                </c:pt>
                <c:pt idx="417">
                  <c:v>0.79590179999999999</c:v>
                </c:pt>
                <c:pt idx="418">
                  <c:v>0.79357420000000001</c:v>
                </c:pt>
                <c:pt idx="419">
                  <c:v>0.80102969999999996</c:v>
                </c:pt>
                <c:pt idx="420">
                  <c:v>0.93947060000000004</c:v>
                </c:pt>
                <c:pt idx="421">
                  <c:v>0.9774912</c:v>
                </c:pt>
                <c:pt idx="422">
                  <c:v>0.96031889999999998</c:v>
                </c:pt>
                <c:pt idx="423">
                  <c:v>0.92769000000000001</c:v>
                </c:pt>
                <c:pt idx="424">
                  <c:v>0.93133489999999997</c:v>
                </c:pt>
                <c:pt idx="425">
                  <c:v>0.92958350000000001</c:v>
                </c:pt>
                <c:pt idx="426">
                  <c:v>0.9315833</c:v>
                </c:pt>
                <c:pt idx="427">
                  <c:v>0.9304808</c:v>
                </c:pt>
                <c:pt idx="428">
                  <c:v>0.92838109999999996</c:v>
                </c:pt>
                <c:pt idx="429">
                  <c:v>0.92839170000000004</c:v>
                </c:pt>
                <c:pt idx="430">
                  <c:v>0.85047629999999996</c:v>
                </c:pt>
                <c:pt idx="431">
                  <c:v>0.88372700000000004</c:v>
                </c:pt>
                <c:pt idx="432">
                  <c:v>0.89379699999999995</c:v>
                </c:pt>
                <c:pt idx="433">
                  <c:v>0.88307860000000005</c:v>
                </c:pt>
                <c:pt idx="434">
                  <c:v>0.89619859999999996</c:v>
                </c:pt>
                <c:pt idx="435">
                  <c:v>0.90261449999999999</c:v>
                </c:pt>
                <c:pt idx="436">
                  <c:v>0.88907559999999997</c:v>
                </c:pt>
                <c:pt idx="437">
                  <c:v>0.88352889999999995</c:v>
                </c:pt>
                <c:pt idx="438">
                  <c:v>0.86933450000000001</c:v>
                </c:pt>
                <c:pt idx="439">
                  <c:v>0.88546829999999999</c:v>
                </c:pt>
                <c:pt idx="440">
                  <c:v>0.88317349999999994</c:v>
                </c:pt>
                <c:pt idx="441">
                  <c:v>0.89766889999999999</c:v>
                </c:pt>
                <c:pt idx="442">
                  <c:v>0.92839430000000001</c:v>
                </c:pt>
                <c:pt idx="443">
                  <c:v>0.90848260000000003</c:v>
                </c:pt>
                <c:pt idx="444">
                  <c:v>0.89645350000000001</c:v>
                </c:pt>
                <c:pt idx="445">
                  <c:v>0.90015149999999999</c:v>
                </c:pt>
                <c:pt idx="446">
                  <c:v>0.91021490000000005</c:v>
                </c:pt>
                <c:pt idx="447">
                  <c:v>0.90042949999999999</c:v>
                </c:pt>
                <c:pt idx="448">
                  <c:v>0.90832880000000005</c:v>
                </c:pt>
                <c:pt idx="449">
                  <c:v>0.91423319999999997</c:v>
                </c:pt>
                <c:pt idx="450">
                  <c:v>0.77511850000000004</c:v>
                </c:pt>
                <c:pt idx="451">
                  <c:v>0.79034360000000003</c:v>
                </c:pt>
                <c:pt idx="452">
                  <c:v>0.76932199999999995</c:v>
                </c:pt>
                <c:pt idx="453">
                  <c:v>0.78503500000000004</c:v>
                </c:pt>
                <c:pt idx="454">
                  <c:v>0.7902941</c:v>
                </c:pt>
                <c:pt idx="455">
                  <c:v>0.79639119999999997</c:v>
                </c:pt>
                <c:pt idx="456">
                  <c:v>0.80373470000000002</c:v>
                </c:pt>
                <c:pt idx="457">
                  <c:v>0.79590179999999999</c:v>
                </c:pt>
                <c:pt idx="458">
                  <c:v>0.79357420000000001</c:v>
                </c:pt>
                <c:pt idx="459">
                  <c:v>0.80102969999999996</c:v>
                </c:pt>
                <c:pt idx="460">
                  <c:v>0.71818099999999996</c:v>
                </c:pt>
                <c:pt idx="461">
                  <c:v>0.73423119999999997</c:v>
                </c:pt>
                <c:pt idx="462">
                  <c:v>0.71687610000000002</c:v>
                </c:pt>
                <c:pt idx="463">
                  <c:v>0.71363880000000002</c:v>
                </c:pt>
                <c:pt idx="464">
                  <c:v>0.73334679999999997</c:v>
                </c:pt>
                <c:pt idx="465">
                  <c:v>0.72521040000000003</c:v>
                </c:pt>
                <c:pt idx="466">
                  <c:v>0.73490109999999997</c:v>
                </c:pt>
                <c:pt idx="467">
                  <c:v>0.78653839999999997</c:v>
                </c:pt>
                <c:pt idx="468">
                  <c:v>0.78837619999999997</c:v>
                </c:pt>
                <c:pt idx="469">
                  <c:v>0.78732480000000005</c:v>
                </c:pt>
                <c:pt idx="470">
                  <c:v>0.92642780000000002</c:v>
                </c:pt>
                <c:pt idx="471">
                  <c:v>0.97014639999999996</c:v>
                </c:pt>
                <c:pt idx="472">
                  <c:v>0.96209769999999994</c:v>
                </c:pt>
                <c:pt idx="473">
                  <c:v>0.92976300000000001</c:v>
                </c:pt>
                <c:pt idx="474">
                  <c:v>0.92795030000000001</c:v>
                </c:pt>
                <c:pt idx="475">
                  <c:v>0.90866119999999995</c:v>
                </c:pt>
                <c:pt idx="476">
                  <c:v>0.8993044</c:v>
                </c:pt>
                <c:pt idx="477">
                  <c:v>0.8943219</c:v>
                </c:pt>
                <c:pt idx="478">
                  <c:v>0.88694170000000006</c:v>
                </c:pt>
                <c:pt idx="479">
                  <c:v>0.88716779999999995</c:v>
                </c:pt>
                <c:pt idx="480">
                  <c:v>0.76067890000000005</c:v>
                </c:pt>
                <c:pt idx="481">
                  <c:v>0.81942990000000004</c:v>
                </c:pt>
                <c:pt idx="482">
                  <c:v>0.77055479999999998</c:v>
                </c:pt>
                <c:pt idx="483">
                  <c:v>0.78652699999999998</c:v>
                </c:pt>
                <c:pt idx="484">
                  <c:v>0.8310767</c:v>
                </c:pt>
                <c:pt idx="485">
                  <c:v>0.87939650000000003</c:v>
                </c:pt>
                <c:pt idx="486">
                  <c:v>0.86889430000000001</c:v>
                </c:pt>
                <c:pt idx="487">
                  <c:v>0.89507250000000005</c:v>
                </c:pt>
                <c:pt idx="488">
                  <c:v>0.87831649999999994</c:v>
                </c:pt>
                <c:pt idx="489">
                  <c:v>0.88701649999999999</c:v>
                </c:pt>
                <c:pt idx="490">
                  <c:v>0.95461220000000002</c:v>
                </c:pt>
                <c:pt idx="491">
                  <c:v>0.96948489999999998</c:v>
                </c:pt>
                <c:pt idx="492">
                  <c:v>0.96727940000000001</c:v>
                </c:pt>
                <c:pt idx="493">
                  <c:v>0.97733539999999997</c:v>
                </c:pt>
                <c:pt idx="494">
                  <c:v>0.98930580000000001</c:v>
                </c:pt>
                <c:pt idx="495">
                  <c:v>0.96712220000000004</c:v>
                </c:pt>
                <c:pt idx="496">
                  <c:v>0.98188379999999997</c:v>
                </c:pt>
                <c:pt idx="497">
                  <c:v>0.97558719999999999</c:v>
                </c:pt>
                <c:pt idx="498">
                  <c:v>0.96539489999999994</c:v>
                </c:pt>
                <c:pt idx="499">
                  <c:v>0.96178419999999998</c:v>
                </c:pt>
                <c:pt idx="500">
                  <c:v>0.9328244</c:v>
                </c:pt>
                <c:pt idx="501">
                  <c:v>0.93714520000000001</c:v>
                </c:pt>
                <c:pt idx="502">
                  <c:v>0.92397870000000004</c:v>
                </c:pt>
                <c:pt idx="503">
                  <c:v>0.92176970000000003</c:v>
                </c:pt>
                <c:pt idx="504">
                  <c:v>0.90709530000000005</c:v>
                </c:pt>
                <c:pt idx="505">
                  <c:v>0.90984240000000005</c:v>
                </c:pt>
                <c:pt idx="506">
                  <c:v>0.90849480000000005</c:v>
                </c:pt>
                <c:pt idx="507">
                  <c:v>0.90348430000000002</c:v>
                </c:pt>
                <c:pt idx="508">
                  <c:v>0.89133510000000005</c:v>
                </c:pt>
                <c:pt idx="509">
                  <c:v>0.89513089999999995</c:v>
                </c:pt>
                <c:pt idx="510">
                  <c:v>0.95347190000000004</c:v>
                </c:pt>
                <c:pt idx="511">
                  <c:v>0.97884139999999997</c:v>
                </c:pt>
                <c:pt idx="512">
                  <c:v>0.98265599999999997</c:v>
                </c:pt>
                <c:pt idx="513">
                  <c:v>0.94278150000000005</c:v>
                </c:pt>
                <c:pt idx="514">
                  <c:v>0.9403821</c:v>
                </c:pt>
                <c:pt idx="515">
                  <c:v>0.94421149999999998</c:v>
                </c:pt>
                <c:pt idx="516">
                  <c:v>0.93307929999999994</c:v>
                </c:pt>
                <c:pt idx="517">
                  <c:v>0.94155759999999999</c:v>
                </c:pt>
                <c:pt idx="518">
                  <c:v>0.94090929999999995</c:v>
                </c:pt>
                <c:pt idx="519">
                  <c:v>0.9403937</c:v>
                </c:pt>
                <c:pt idx="520">
                  <c:v>0.77511850000000004</c:v>
                </c:pt>
                <c:pt idx="521">
                  <c:v>0.79034360000000003</c:v>
                </c:pt>
                <c:pt idx="522">
                  <c:v>0.76932199999999995</c:v>
                </c:pt>
                <c:pt idx="523">
                  <c:v>0.78503500000000004</c:v>
                </c:pt>
                <c:pt idx="524">
                  <c:v>0.7902941</c:v>
                </c:pt>
                <c:pt idx="525">
                  <c:v>0.79639119999999997</c:v>
                </c:pt>
                <c:pt idx="526">
                  <c:v>0.80373470000000002</c:v>
                </c:pt>
                <c:pt idx="527">
                  <c:v>0.79590179999999999</c:v>
                </c:pt>
                <c:pt idx="528">
                  <c:v>0.79357420000000001</c:v>
                </c:pt>
                <c:pt idx="529">
                  <c:v>0.80102969999999996</c:v>
                </c:pt>
                <c:pt idx="530">
                  <c:v>0.92715769999999997</c:v>
                </c:pt>
                <c:pt idx="531">
                  <c:v>0.9359982</c:v>
                </c:pt>
                <c:pt idx="532">
                  <c:v>0.93905850000000002</c:v>
                </c:pt>
                <c:pt idx="533">
                  <c:v>0.91608579999999995</c:v>
                </c:pt>
                <c:pt idx="534">
                  <c:v>0.91395349999999997</c:v>
                </c:pt>
                <c:pt idx="535">
                  <c:v>0.91588530000000001</c:v>
                </c:pt>
                <c:pt idx="536">
                  <c:v>0.90852869999999997</c:v>
                </c:pt>
                <c:pt idx="537">
                  <c:v>0.9131745</c:v>
                </c:pt>
                <c:pt idx="538">
                  <c:v>0.91768590000000005</c:v>
                </c:pt>
                <c:pt idx="539">
                  <c:v>0.91210530000000001</c:v>
                </c:pt>
                <c:pt idx="540">
                  <c:v>0.89768199999999998</c:v>
                </c:pt>
                <c:pt idx="541">
                  <c:v>0.93866780000000005</c:v>
                </c:pt>
                <c:pt idx="542">
                  <c:v>0.92847150000000001</c:v>
                </c:pt>
                <c:pt idx="543">
                  <c:v>0.87134940000000005</c:v>
                </c:pt>
                <c:pt idx="544">
                  <c:v>0.89653939999999999</c:v>
                </c:pt>
                <c:pt idx="545">
                  <c:v>0.89473119999999995</c:v>
                </c:pt>
                <c:pt idx="546">
                  <c:v>0.87893589999999999</c:v>
                </c:pt>
                <c:pt idx="547">
                  <c:v>0.87259209999999998</c:v>
                </c:pt>
                <c:pt idx="548">
                  <c:v>0.87121459999999995</c:v>
                </c:pt>
                <c:pt idx="549">
                  <c:v>0.87161489999999997</c:v>
                </c:pt>
                <c:pt idx="550">
                  <c:v>0.89199759999999995</c:v>
                </c:pt>
                <c:pt idx="551">
                  <c:v>0.91546119999999997</c:v>
                </c:pt>
                <c:pt idx="552">
                  <c:v>0.94772420000000002</c:v>
                </c:pt>
                <c:pt idx="553">
                  <c:v>0.90985890000000003</c:v>
                </c:pt>
                <c:pt idx="554">
                  <c:v>0.91754309999999994</c:v>
                </c:pt>
                <c:pt idx="555">
                  <c:v>0.91628810000000005</c:v>
                </c:pt>
                <c:pt idx="556">
                  <c:v>0.91556859999999995</c:v>
                </c:pt>
                <c:pt idx="557">
                  <c:v>0.90703299999999998</c:v>
                </c:pt>
                <c:pt idx="558">
                  <c:v>0.9096166</c:v>
                </c:pt>
                <c:pt idx="559">
                  <c:v>0.92016929999999997</c:v>
                </c:pt>
                <c:pt idx="560">
                  <c:v>0.89768199999999998</c:v>
                </c:pt>
                <c:pt idx="561">
                  <c:v>0.93866780000000005</c:v>
                </c:pt>
                <c:pt idx="562">
                  <c:v>0.92847150000000001</c:v>
                </c:pt>
                <c:pt idx="563">
                  <c:v>0.87134940000000005</c:v>
                </c:pt>
                <c:pt idx="564">
                  <c:v>0.89653939999999999</c:v>
                </c:pt>
                <c:pt idx="565">
                  <c:v>0.89473119999999995</c:v>
                </c:pt>
                <c:pt idx="566">
                  <c:v>0.87893589999999999</c:v>
                </c:pt>
                <c:pt idx="567">
                  <c:v>0.87259209999999998</c:v>
                </c:pt>
                <c:pt idx="568">
                  <c:v>0.87121459999999995</c:v>
                </c:pt>
                <c:pt idx="569">
                  <c:v>0.87161489999999997</c:v>
                </c:pt>
                <c:pt idx="570">
                  <c:v>0.94678439999999997</c:v>
                </c:pt>
                <c:pt idx="571">
                  <c:v>0.89354299999999998</c:v>
                </c:pt>
                <c:pt idx="572">
                  <c:v>0.91631629999999997</c:v>
                </c:pt>
                <c:pt idx="573">
                  <c:v>0.9147885</c:v>
                </c:pt>
                <c:pt idx="574">
                  <c:v>0.92869259999999998</c:v>
                </c:pt>
                <c:pt idx="575">
                  <c:v>0.92459539999999996</c:v>
                </c:pt>
                <c:pt idx="576">
                  <c:v>0.91678950000000003</c:v>
                </c:pt>
                <c:pt idx="577">
                  <c:v>0.93762699999999999</c:v>
                </c:pt>
                <c:pt idx="578">
                  <c:v>0.92463390000000001</c:v>
                </c:pt>
                <c:pt idx="579">
                  <c:v>0.9201298</c:v>
                </c:pt>
                <c:pt idx="580">
                  <c:v>0.9328244</c:v>
                </c:pt>
                <c:pt idx="581">
                  <c:v>0.93714520000000001</c:v>
                </c:pt>
                <c:pt idx="582">
                  <c:v>0.92397870000000004</c:v>
                </c:pt>
                <c:pt idx="583">
                  <c:v>0.92176970000000003</c:v>
                </c:pt>
                <c:pt idx="584">
                  <c:v>0.90709530000000005</c:v>
                </c:pt>
                <c:pt idx="585">
                  <c:v>0.90984240000000005</c:v>
                </c:pt>
                <c:pt idx="586">
                  <c:v>0.90849480000000005</c:v>
                </c:pt>
                <c:pt idx="587">
                  <c:v>0.90348430000000002</c:v>
                </c:pt>
                <c:pt idx="588">
                  <c:v>0.89133510000000005</c:v>
                </c:pt>
                <c:pt idx="589">
                  <c:v>0.89513089999999995</c:v>
                </c:pt>
                <c:pt idx="590">
                  <c:v>0.95347190000000004</c:v>
                </c:pt>
                <c:pt idx="591">
                  <c:v>0.97884139999999997</c:v>
                </c:pt>
                <c:pt idx="592">
                  <c:v>0.98265599999999997</c:v>
                </c:pt>
                <c:pt idx="593">
                  <c:v>0.94278150000000005</c:v>
                </c:pt>
                <c:pt idx="594">
                  <c:v>0.9403821</c:v>
                </c:pt>
                <c:pt idx="595">
                  <c:v>0.94421149999999998</c:v>
                </c:pt>
                <c:pt idx="596">
                  <c:v>0.93307929999999994</c:v>
                </c:pt>
                <c:pt idx="597">
                  <c:v>0.94155759999999999</c:v>
                </c:pt>
                <c:pt idx="598">
                  <c:v>0.94090929999999995</c:v>
                </c:pt>
                <c:pt idx="599">
                  <c:v>0.9403937</c:v>
                </c:pt>
                <c:pt idx="600">
                  <c:v>0.88317349999999994</c:v>
                </c:pt>
                <c:pt idx="601">
                  <c:v>0.89766889999999999</c:v>
                </c:pt>
                <c:pt idx="602">
                  <c:v>0.92839430000000001</c:v>
                </c:pt>
                <c:pt idx="603">
                  <c:v>0.90848260000000003</c:v>
                </c:pt>
                <c:pt idx="604">
                  <c:v>0.89645350000000001</c:v>
                </c:pt>
                <c:pt idx="605">
                  <c:v>0.90015149999999999</c:v>
                </c:pt>
                <c:pt idx="606">
                  <c:v>0.91021490000000005</c:v>
                </c:pt>
                <c:pt idx="607">
                  <c:v>0.90042949999999999</c:v>
                </c:pt>
                <c:pt idx="608">
                  <c:v>0.90832880000000005</c:v>
                </c:pt>
                <c:pt idx="609">
                  <c:v>0.91423319999999997</c:v>
                </c:pt>
                <c:pt idx="610">
                  <c:v>0.9328244</c:v>
                </c:pt>
                <c:pt idx="611">
                  <c:v>0.93714520000000001</c:v>
                </c:pt>
                <c:pt idx="612">
                  <c:v>0.92397870000000004</c:v>
                </c:pt>
                <c:pt idx="613">
                  <c:v>0.92176970000000003</c:v>
                </c:pt>
                <c:pt idx="614">
                  <c:v>0.90709530000000005</c:v>
                </c:pt>
                <c:pt idx="615">
                  <c:v>0.90984240000000005</c:v>
                </c:pt>
                <c:pt idx="616">
                  <c:v>0.90849480000000005</c:v>
                </c:pt>
                <c:pt idx="617">
                  <c:v>0.90348430000000002</c:v>
                </c:pt>
                <c:pt idx="618">
                  <c:v>0.89133510000000005</c:v>
                </c:pt>
                <c:pt idx="619">
                  <c:v>0.89513089999999995</c:v>
                </c:pt>
                <c:pt idx="620">
                  <c:v>0.89768199999999998</c:v>
                </c:pt>
                <c:pt idx="621">
                  <c:v>0.93866780000000005</c:v>
                </c:pt>
                <c:pt idx="622">
                  <c:v>0.92847150000000001</c:v>
                </c:pt>
                <c:pt idx="623">
                  <c:v>0.87134940000000005</c:v>
                </c:pt>
                <c:pt idx="624">
                  <c:v>0.89653939999999999</c:v>
                </c:pt>
                <c:pt idx="625">
                  <c:v>0.89473119999999995</c:v>
                </c:pt>
                <c:pt idx="626">
                  <c:v>0.87893589999999999</c:v>
                </c:pt>
                <c:pt idx="627">
                  <c:v>0.87259209999999998</c:v>
                </c:pt>
                <c:pt idx="628">
                  <c:v>0.87121459999999995</c:v>
                </c:pt>
                <c:pt idx="629">
                  <c:v>0.87161489999999997</c:v>
                </c:pt>
                <c:pt idx="630">
                  <c:v>0.77709830000000002</c:v>
                </c:pt>
                <c:pt idx="631">
                  <c:v>0.78847520000000004</c:v>
                </c:pt>
                <c:pt idx="632">
                  <c:v>0.76791220000000004</c:v>
                </c:pt>
                <c:pt idx="633">
                  <c:v>0.76610299999999998</c:v>
                </c:pt>
                <c:pt idx="634">
                  <c:v>0.74985950000000001</c:v>
                </c:pt>
                <c:pt idx="635">
                  <c:v>0.77492240000000001</c:v>
                </c:pt>
                <c:pt idx="636">
                  <c:v>0.8048845</c:v>
                </c:pt>
                <c:pt idx="637">
                  <c:v>0.82151470000000004</c:v>
                </c:pt>
                <c:pt idx="638">
                  <c:v>0.82607140000000001</c:v>
                </c:pt>
                <c:pt idx="639">
                  <c:v>0.82514569999999998</c:v>
                </c:pt>
                <c:pt idx="640">
                  <c:v>0.93947060000000004</c:v>
                </c:pt>
                <c:pt idx="641">
                  <c:v>0.9774912</c:v>
                </c:pt>
                <c:pt idx="642">
                  <c:v>0.96031889999999998</c:v>
                </c:pt>
                <c:pt idx="643">
                  <c:v>0.92769000000000001</c:v>
                </c:pt>
                <c:pt idx="644">
                  <c:v>0.93133489999999997</c:v>
                </c:pt>
                <c:pt idx="645">
                  <c:v>0.92958350000000001</c:v>
                </c:pt>
                <c:pt idx="646">
                  <c:v>0.9315833</c:v>
                </c:pt>
                <c:pt idx="647">
                  <c:v>0.9304808</c:v>
                </c:pt>
                <c:pt idx="648">
                  <c:v>0.92838109999999996</c:v>
                </c:pt>
                <c:pt idx="649">
                  <c:v>0.92839170000000004</c:v>
                </c:pt>
                <c:pt idx="650">
                  <c:v>0.94368419999999997</c:v>
                </c:pt>
                <c:pt idx="651">
                  <c:v>0.9795682</c:v>
                </c:pt>
                <c:pt idx="652">
                  <c:v>0.96152329999999997</c:v>
                </c:pt>
                <c:pt idx="653">
                  <c:v>0.94346569999999996</c:v>
                </c:pt>
                <c:pt idx="654">
                  <c:v>0.97133559999999997</c:v>
                </c:pt>
                <c:pt idx="655">
                  <c:v>0.95867440000000004</c:v>
                </c:pt>
                <c:pt idx="656">
                  <c:v>0.94058529999999996</c:v>
                </c:pt>
                <c:pt idx="657">
                  <c:v>0.94472940000000005</c:v>
                </c:pt>
                <c:pt idx="658">
                  <c:v>0.94053980000000004</c:v>
                </c:pt>
                <c:pt idx="659">
                  <c:v>0.93353059999999999</c:v>
                </c:pt>
                <c:pt idx="660">
                  <c:v>0.77511850000000004</c:v>
                </c:pt>
                <c:pt idx="661">
                  <c:v>0.79034360000000003</c:v>
                </c:pt>
                <c:pt idx="662">
                  <c:v>0.76932199999999995</c:v>
                </c:pt>
                <c:pt idx="663">
                  <c:v>0.78503500000000004</c:v>
                </c:pt>
                <c:pt idx="664">
                  <c:v>0.7902941</c:v>
                </c:pt>
                <c:pt idx="665">
                  <c:v>0.79639119999999997</c:v>
                </c:pt>
                <c:pt idx="666">
                  <c:v>0.80373470000000002</c:v>
                </c:pt>
                <c:pt idx="667">
                  <c:v>0.79590179999999999</c:v>
                </c:pt>
                <c:pt idx="668">
                  <c:v>0.79357420000000001</c:v>
                </c:pt>
                <c:pt idx="669">
                  <c:v>0.80102969999999996</c:v>
                </c:pt>
                <c:pt idx="670">
                  <c:v>0.77511850000000004</c:v>
                </c:pt>
                <c:pt idx="671">
                  <c:v>0.79034360000000003</c:v>
                </c:pt>
                <c:pt idx="672">
                  <c:v>0.76932199999999995</c:v>
                </c:pt>
                <c:pt idx="673">
                  <c:v>0.78503500000000004</c:v>
                </c:pt>
                <c:pt idx="674">
                  <c:v>0.7902941</c:v>
                </c:pt>
                <c:pt idx="675">
                  <c:v>0.79639119999999997</c:v>
                </c:pt>
                <c:pt idx="676">
                  <c:v>0.80373470000000002</c:v>
                </c:pt>
                <c:pt idx="677">
                  <c:v>0.79590179999999999</c:v>
                </c:pt>
                <c:pt idx="678">
                  <c:v>0.79357420000000001</c:v>
                </c:pt>
                <c:pt idx="679">
                  <c:v>0.80102969999999996</c:v>
                </c:pt>
                <c:pt idx="680">
                  <c:v>0.91274449999999996</c:v>
                </c:pt>
                <c:pt idx="681">
                  <c:v>0.90596010000000005</c:v>
                </c:pt>
                <c:pt idx="682">
                  <c:v>0.95703450000000001</c:v>
                </c:pt>
                <c:pt idx="683">
                  <c:v>0.94153520000000002</c:v>
                </c:pt>
                <c:pt idx="684">
                  <c:v>0.9230216</c:v>
                </c:pt>
                <c:pt idx="685">
                  <c:v>0.9312608</c:v>
                </c:pt>
                <c:pt idx="686">
                  <c:v>0.93256939999999999</c:v>
                </c:pt>
                <c:pt idx="687">
                  <c:v>0.9339845</c:v>
                </c:pt>
                <c:pt idx="688">
                  <c:v>0.94880370000000003</c:v>
                </c:pt>
                <c:pt idx="689">
                  <c:v>0.94519220000000004</c:v>
                </c:pt>
                <c:pt idx="690">
                  <c:v>0.85047629999999996</c:v>
                </c:pt>
                <c:pt idx="691">
                  <c:v>0.88372700000000004</c:v>
                </c:pt>
                <c:pt idx="692">
                  <c:v>0.89379699999999995</c:v>
                </c:pt>
                <c:pt idx="693">
                  <c:v>0.88307860000000005</c:v>
                </c:pt>
                <c:pt idx="694">
                  <c:v>0.89619859999999996</c:v>
                </c:pt>
                <c:pt idx="695">
                  <c:v>0.90261449999999999</c:v>
                </c:pt>
                <c:pt idx="696">
                  <c:v>0.88907559999999997</c:v>
                </c:pt>
                <c:pt idx="697">
                  <c:v>0.88352889999999995</c:v>
                </c:pt>
                <c:pt idx="698">
                  <c:v>0.86933450000000001</c:v>
                </c:pt>
                <c:pt idx="699">
                  <c:v>0.88546829999999999</c:v>
                </c:pt>
                <c:pt idx="700">
                  <c:v>0.88374870000000005</c:v>
                </c:pt>
                <c:pt idx="701">
                  <c:v>0.85427419999999998</c:v>
                </c:pt>
                <c:pt idx="702">
                  <c:v>0.8792896</c:v>
                </c:pt>
                <c:pt idx="703">
                  <c:v>0.8044907</c:v>
                </c:pt>
                <c:pt idx="704">
                  <c:v>0.88623350000000001</c:v>
                </c:pt>
                <c:pt idx="705">
                  <c:v>0.87918229999999997</c:v>
                </c:pt>
                <c:pt idx="706">
                  <c:v>0.87484680000000004</c:v>
                </c:pt>
                <c:pt idx="707">
                  <c:v>0.88675380000000004</c:v>
                </c:pt>
                <c:pt idx="708">
                  <c:v>0.88163420000000003</c:v>
                </c:pt>
                <c:pt idx="709">
                  <c:v>0.87282749999999998</c:v>
                </c:pt>
                <c:pt idx="710">
                  <c:v>0.891571</c:v>
                </c:pt>
                <c:pt idx="711">
                  <c:v>0.91764979999999996</c:v>
                </c:pt>
                <c:pt idx="712">
                  <c:v>0.9505789</c:v>
                </c:pt>
                <c:pt idx="713">
                  <c:v>0.90695890000000001</c:v>
                </c:pt>
                <c:pt idx="714">
                  <c:v>0.89743850000000003</c:v>
                </c:pt>
                <c:pt idx="715">
                  <c:v>0.90797510000000003</c:v>
                </c:pt>
                <c:pt idx="716">
                  <c:v>0.91745920000000003</c:v>
                </c:pt>
                <c:pt idx="717">
                  <c:v>0.91781630000000003</c:v>
                </c:pt>
                <c:pt idx="718">
                  <c:v>0.91292200000000001</c:v>
                </c:pt>
                <c:pt idx="719">
                  <c:v>0.93057040000000002</c:v>
                </c:pt>
                <c:pt idx="720">
                  <c:v>0.95347190000000004</c:v>
                </c:pt>
                <c:pt idx="721">
                  <c:v>0.97884139999999997</c:v>
                </c:pt>
                <c:pt idx="722">
                  <c:v>0.98265599999999997</c:v>
                </c:pt>
                <c:pt idx="723">
                  <c:v>0.94278150000000005</c:v>
                </c:pt>
                <c:pt idx="724">
                  <c:v>0.9403821</c:v>
                </c:pt>
                <c:pt idx="725">
                  <c:v>0.94421149999999998</c:v>
                </c:pt>
                <c:pt idx="726">
                  <c:v>0.93307929999999994</c:v>
                </c:pt>
                <c:pt idx="727">
                  <c:v>0.94155759999999999</c:v>
                </c:pt>
                <c:pt idx="728">
                  <c:v>0.94090929999999995</c:v>
                </c:pt>
                <c:pt idx="729">
                  <c:v>0.9403937</c:v>
                </c:pt>
                <c:pt idx="730">
                  <c:v>0.77511850000000004</c:v>
                </c:pt>
                <c:pt idx="731">
                  <c:v>0.79034360000000003</c:v>
                </c:pt>
                <c:pt idx="732">
                  <c:v>0.76932199999999995</c:v>
                </c:pt>
                <c:pt idx="733">
                  <c:v>0.78503500000000004</c:v>
                </c:pt>
                <c:pt idx="734">
                  <c:v>0.7902941</c:v>
                </c:pt>
                <c:pt idx="735">
                  <c:v>0.79639119999999997</c:v>
                </c:pt>
                <c:pt idx="736">
                  <c:v>0.80373470000000002</c:v>
                </c:pt>
                <c:pt idx="737">
                  <c:v>0.79590179999999999</c:v>
                </c:pt>
                <c:pt idx="738">
                  <c:v>0.79357420000000001</c:v>
                </c:pt>
                <c:pt idx="739">
                  <c:v>0.80102969999999996</c:v>
                </c:pt>
                <c:pt idx="740">
                  <c:v>0.9216261</c:v>
                </c:pt>
                <c:pt idx="741">
                  <c:v>0.94065180000000004</c:v>
                </c:pt>
                <c:pt idx="742">
                  <c:v>0.93682290000000001</c:v>
                </c:pt>
                <c:pt idx="743">
                  <c:v>0.90914890000000004</c:v>
                </c:pt>
                <c:pt idx="744">
                  <c:v>0.91597890000000004</c:v>
                </c:pt>
                <c:pt idx="745">
                  <c:v>0.93745979999999995</c:v>
                </c:pt>
                <c:pt idx="746">
                  <c:v>0.93898029999999999</c:v>
                </c:pt>
                <c:pt idx="747">
                  <c:v>0.93878649999999997</c:v>
                </c:pt>
                <c:pt idx="748">
                  <c:v>0.928728</c:v>
                </c:pt>
                <c:pt idx="749">
                  <c:v>0.91344000000000003</c:v>
                </c:pt>
                <c:pt idx="750">
                  <c:v>0.84090940000000003</c:v>
                </c:pt>
                <c:pt idx="751">
                  <c:v>0.84778399999999998</c:v>
                </c:pt>
                <c:pt idx="752">
                  <c:v>0.84066870000000005</c:v>
                </c:pt>
                <c:pt idx="753">
                  <c:v>0.84054549999999995</c:v>
                </c:pt>
                <c:pt idx="754">
                  <c:v>0.85310299999999994</c:v>
                </c:pt>
                <c:pt idx="755">
                  <c:v>0.84716060000000004</c:v>
                </c:pt>
                <c:pt idx="756">
                  <c:v>0.83628760000000002</c:v>
                </c:pt>
                <c:pt idx="757">
                  <c:v>0.83649779999999996</c:v>
                </c:pt>
                <c:pt idx="758">
                  <c:v>0.83529310000000001</c:v>
                </c:pt>
                <c:pt idx="759">
                  <c:v>0.82181389999999999</c:v>
                </c:pt>
                <c:pt idx="760">
                  <c:v>0.95347190000000004</c:v>
                </c:pt>
                <c:pt idx="761">
                  <c:v>0.97884139999999997</c:v>
                </c:pt>
                <c:pt idx="762">
                  <c:v>0.98265599999999997</c:v>
                </c:pt>
                <c:pt idx="763">
                  <c:v>0.94278150000000005</c:v>
                </c:pt>
                <c:pt idx="764">
                  <c:v>0.9403821</c:v>
                </c:pt>
                <c:pt idx="765">
                  <c:v>0.94421149999999998</c:v>
                </c:pt>
                <c:pt idx="766">
                  <c:v>0.93307929999999994</c:v>
                </c:pt>
                <c:pt idx="767">
                  <c:v>0.94155759999999999</c:v>
                </c:pt>
                <c:pt idx="768">
                  <c:v>0.94090929999999995</c:v>
                </c:pt>
                <c:pt idx="769">
                  <c:v>0.9403937</c:v>
                </c:pt>
                <c:pt idx="770">
                  <c:v>0.84396530000000003</c:v>
                </c:pt>
                <c:pt idx="771">
                  <c:v>0.88897590000000004</c:v>
                </c:pt>
                <c:pt idx="772">
                  <c:v>0.81747080000000005</c:v>
                </c:pt>
                <c:pt idx="773">
                  <c:v>0.84228210000000003</c:v>
                </c:pt>
                <c:pt idx="774">
                  <c:v>0.88343879999999997</c:v>
                </c:pt>
                <c:pt idx="775">
                  <c:v>0.88861619999999997</c:v>
                </c:pt>
                <c:pt idx="776">
                  <c:v>0.84694440000000004</c:v>
                </c:pt>
                <c:pt idx="777">
                  <c:v>0.87619440000000004</c:v>
                </c:pt>
                <c:pt idx="778">
                  <c:v>0.86623470000000002</c:v>
                </c:pt>
                <c:pt idx="779">
                  <c:v>0.865734</c:v>
                </c:pt>
                <c:pt idx="780">
                  <c:v>0.77511850000000004</c:v>
                </c:pt>
                <c:pt idx="781">
                  <c:v>0.79034360000000003</c:v>
                </c:pt>
                <c:pt idx="782">
                  <c:v>0.76932199999999995</c:v>
                </c:pt>
                <c:pt idx="783">
                  <c:v>0.78503500000000004</c:v>
                </c:pt>
                <c:pt idx="784">
                  <c:v>0.7902941</c:v>
                </c:pt>
                <c:pt idx="785">
                  <c:v>0.79639119999999997</c:v>
                </c:pt>
                <c:pt idx="786">
                  <c:v>0.80373470000000002</c:v>
                </c:pt>
                <c:pt idx="787">
                  <c:v>0.79590179999999999</c:v>
                </c:pt>
                <c:pt idx="788">
                  <c:v>0.79357420000000001</c:v>
                </c:pt>
                <c:pt idx="789">
                  <c:v>0.80102969999999996</c:v>
                </c:pt>
                <c:pt idx="790">
                  <c:v>0.8944029</c:v>
                </c:pt>
                <c:pt idx="791">
                  <c:v>0.90677140000000001</c:v>
                </c:pt>
                <c:pt idx="792">
                  <c:v>0.93590329999999999</c:v>
                </c:pt>
                <c:pt idx="793">
                  <c:v>0.82252689999999995</c:v>
                </c:pt>
                <c:pt idx="794">
                  <c:v>0.81912200000000002</c:v>
                </c:pt>
                <c:pt idx="795">
                  <c:v>0.84677550000000001</c:v>
                </c:pt>
                <c:pt idx="796">
                  <c:v>0.82367590000000002</c:v>
                </c:pt>
                <c:pt idx="797">
                  <c:v>0.76979500000000001</c:v>
                </c:pt>
                <c:pt idx="798">
                  <c:v>0.77499879999999999</c:v>
                </c:pt>
                <c:pt idx="799">
                  <c:v>0.77952710000000003</c:v>
                </c:pt>
                <c:pt idx="800">
                  <c:v>0.84396530000000003</c:v>
                </c:pt>
                <c:pt idx="801">
                  <c:v>0.88897590000000004</c:v>
                </c:pt>
                <c:pt idx="802">
                  <c:v>0.81747080000000005</c:v>
                </c:pt>
                <c:pt idx="803">
                  <c:v>0.84228210000000003</c:v>
                </c:pt>
                <c:pt idx="804">
                  <c:v>0.88343879999999997</c:v>
                </c:pt>
                <c:pt idx="805">
                  <c:v>0.88861619999999997</c:v>
                </c:pt>
                <c:pt idx="806">
                  <c:v>0.84694440000000004</c:v>
                </c:pt>
                <c:pt idx="807">
                  <c:v>0.87619440000000004</c:v>
                </c:pt>
                <c:pt idx="808">
                  <c:v>0.86623470000000002</c:v>
                </c:pt>
                <c:pt idx="809">
                  <c:v>0.865734</c:v>
                </c:pt>
                <c:pt idx="810">
                  <c:v>0.77511850000000004</c:v>
                </c:pt>
                <c:pt idx="811">
                  <c:v>0.79034360000000003</c:v>
                </c:pt>
                <c:pt idx="812">
                  <c:v>0.76932199999999995</c:v>
                </c:pt>
                <c:pt idx="813">
                  <c:v>0.78503500000000004</c:v>
                </c:pt>
                <c:pt idx="814">
                  <c:v>0.7902941</c:v>
                </c:pt>
                <c:pt idx="815">
                  <c:v>0.79639119999999997</c:v>
                </c:pt>
                <c:pt idx="816">
                  <c:v>0.80373470000000002</c:v>
                </c:pt>
                <c:pt idx="817">
                  <c:v>0.79590179999999999</c:v>
                </c:pt>
                <c:pt idx="818">
                  <c:v>0.79357420000000001</c:v>
                </c:pt>
                <c:pt idx="819">
                  <c:v>0.80102969999999996</c:v>
                </c:pt>
                <c:pt idx="820">
                  <c:v>0.89768199999999998</c:v>
                </c:pt>
                <c:pt idx="821">
                  <c:v>0.93866780000000005</c:v>
                </c:pt>
                <c:pt idx="822">
                  <c:v>0.92847150000000001</c:v>
                </c:pt>
                <c:pt idx="823">
                  <c:v>0.87134940000000005</c:v>
                </c:pt>
                <c:pt idx="824">
                  <c:v>0.89653939999999999</c:v>
                </c:pt>
                <c:pt idx="825">
                  <c:v>0.89473119999999995</c:v>
                </c:pt>
                <c:pt idx="826">
                  <c:v>0.87893589999999999</c:v>
                </c:pt>
                <c:pt idx="827">
                  <c:v>0.87259209999999998</c:v>
                </c:pt>
                <c:pt idx="828">
                  <c:v>0.87121459999999995</c:v>
                </c:pt>
                <c:pt idx="829">
                  <c:v>0.87161489999999997</c:v>
                </c:pt>
                <c:pt idx="830">
                  <c:v>0.89768199999999998</c:v>
                </c:pt>
                <c:pt idx="831">
                  <c:v>0.93866780000000005</c:v>
                </c:pt>
                <c:pt idx="832">
                  <c:v>0.92847150000000001</c:v>
                </c:pt>
                <c:pt idx="833">
                  <c:v>0.87134940000000005</c:v>
                </c:pt>
                <c:pt idx="834">
                  <c:v>0.89653939999999999</c:v>
                </c:pt>
                <c:pt idx="835">
                  <c:v>0.89473119999999995</c:v>
                </c:pt>
                <c:pt idx="836">
                  <c:v>0.87893589999999999</c:v>
                </c:pt>
                <c:pt idx="837">
                  <c:v>0.87259209999999998</c:v>
                </c:pt>
                <c:pt idx="838">
                  <c:v>0.87121459999999995</c:v>
                </c:pt>
                <c:pt idx="839">
                  <c:v>0.87161489999999997</c:v>
                </c:pt>
                <c:pt idx="840">
                  <c:v>0.86163489999999998</c:v>
                </c:pt>
                <c:pt idx="841">
                  <c:v>0.85114999999999996</c:v>
                </c:pt>
                <c:pt idx="842">
                  <c:v>0.81594659999999997</c:v>
                </c:pt>
                <c:pt idx="843">
                  <c:v>0.79301200000000005</c:v>
                </c:pt>
                <c:pt idx="844">
                  <c:v>0.78303460000000003</c:v>
                </c:pt>
                <c:pt idx="845">
                  <c:v>0.77904770000000001</c:v>
                </c:pt>
                <c:pt idx="846">
                  <c:v>0.79994770000000004</c:v>
                </c:pt>
                <c:pt idx="847">
                  <c:v>0.80479780000000001</c:v>
                </c:pt>
                <c:pt idx="848">
                  <c:v>0.81441189999999997</c:v>
                </c:pt>
                <c:pt idx="849">
                  <c:v>0.79935659999999997</c:v>
                </c:pt>
                <c:pt idx="850">
                  <c:v>0.77511850000000004</c:v>
                </c:pt>
                <c:pt idx="851">
                  <c:v>0.79034360000000003</c:v>
                </c:pt>
                <c:pt idx="852">
                  <c:v>0.76932199999999995</c:v>
                </c:pt>
                <c:pt idx="853">
                  <c:v>0.78503500000000004</c:v>
                </c:pt>
                <c:pt idx="854">
                  <c:v>0.7902941</c:v>
                </c:pt>
                <c:pt idx="855">
                  <c:v>0.79639119999999997</c:v>
                </c:pt>
                <c:pt idx="856">
                  <c:v>0.80373470000000002</c:v>
                </c:pt>
                <c:pt idx="857">
                  <c:v>0.79590179999999999</c:v>
                </c:pt>
                <c:pt idx="858">
                  <c:v>0.79357420000000001</c:v>
                </c:pt>
                <c:pt idx="859">
                  <c:v>0.80102969999999996</c:v>
                </c:pt>
                <c:pt idx="860">
                  <c:v>0.84396530000000003</c:v>
                </c:pt>
                <c:pt idx="861">
                  <c:v>0.88897590000000004</c:v>
                </c:pt>
                <c:pt idx="862">
                  <c:v>0.81747080000000005</c:v>
                </c:pt>
                <c:pt idx="863">
                  <c:v>0.84228210000000003</c:v>
                </c:pt>
                <c:pt idx="864">
                  <c:v>0.88343879999999997</c:v>
                </c:pt>
                <c:pt idx="865">
                  <c:v>0.88861619999999997</c:v>
                </c:pt>
                <c:pt idx="866">
                  <c:v>0.84694440000000004</c:v>
                </c:pt>
                <c:pt idx="867">
                  <c:v>0.87619440000000004</c:v>
                </c:pt>
                <c:pt idx="868">
                  <c:v>0.86623470000000002</c:v>
                </c:pt>
                <c:pt idx="869">
                  <c:v>0.865734</c:v>
                </c:pt>
                <c:pt idx="870">
                  <c:v>0.86747569999999996</c:v>
                </c:pt>
                <c:pt idx="871">
                  <c:v>0.89889770000000002</c:v>
                </c:pt>
                <c:pt idx="872">
                  <c:v>0.90432460000000003</c:v>
                </c:pt>
                <c:pt idx="873">
                  <c:v>0.88714179999999998</c:v>
                </c:pt>
                <c:pt idx="874">
                  <c:v>0.89012119999999995</c:v>
                </c:pt>
                <c:pt idx="875">
                  <c:v>0.89769189999999999</c:v>
                </c:pt>
                <c:pt idx="876">
                  <c:v>0.89069350000000003</c:v>
                </c:pt>
                <c:pt idx="877">
                  <c:v>0.88847799999999999</c:v>
                </c:pt>
                <c:pt idx="878">
                  <c:v>0.87258550000000001</c:v>
                </c:pt>
                <c:pt idx="879">
                  <c:v>0.86461399999999999</c:v>
                </c:pt>
                <c:pt idx="880">
                  <c:v>0.89768199999999998</c:v>
                </c:pt>
                <c:pt idx="881">
                  <c:v>0.93866780000000005</c:v>
                </c:pt>
                <c:pt idx="882">
                  <c:v>0.92847150000000001</c:v>
                </c:pt>
                <c:pt idx="883">
                  <c:v>0.87134940000000005</c:v>
                </c:pt>
                <c:pt idx="884">
                  <c:v>0.89653939999999999</c:v>
                </c:pt>
                <c:pt idx="885">
                  <c:v>0.89473119999999995</c:v>
                </c:pt>
                <c:pt idx="886">
                  <c:v>0.87893589999999999</c:v>
                </c:pt>
                <c:pt idx="887">
                  <c:v>0.87259209999999998</c:v>
                </c:pt>
                <c:pt idx="888">
                  <c:v>0.87121459999999995</c:v>
                </c:pt>
                <c:pt idx="889">
                  <c:v>0.87161489999999997</c:v>
                </c:pt>
                <c:pt idx="890">
                  <c:v>0.75203109999999995</c:v>
                </c:pt>
                <c:pt idx="891">
                  <c:v>0.71527410000000002</c:v>
                </c:pt>
                <c:pt idx="892">
                  <c:v>0.89906819999999998</c:v>
                </c:pt>
                <c:pt idx="893">
                  <c:v>0.77070939999999999</c:v>
                </c:pt>
                <c:pt idx="894">
                  <c:v>0.72673080000000001</c:v>
                </c:pt>
                <c:pt idx="895">
                  <c:v>0.79549630000000005</c:v>
                </c:pt>
                <c:pt idx="896">
                  <c:v>0.85635510000000004</c:v>
                </c:pt>
                <c:pt idx="897">
                  <c:v>0.92478850000000001</c:v>
                </c:pt>
                <c:pt idx="898">
                  <c:v>0.97804619999999998</c:v>
                </c:pt>
                <c:pt idx="899">
                  <c:v>0.96556189999999997</c:v>
                </c:pt>
                <c:pt idx="900">
                  <c:v>0.95347190000000004</c:v>
                </c:pt>
                <c:pt idx="901">
                  <c:v>0.97884139999999997</c:v>
                </c:pt>
                <c:pt idx="902">
                  <c:v>0.98265599999999997</c:v>
                </c:pt>
                <c:pt idx="903">
                  <c:v>0.94278150000000005</c:v>
                </c:pt>
                <c:pt idx="904">
                  <c:v>0.9403821</c:v>
                </c:pt>
                <c:pt idx="905">
                  <c:v>0.94421149999999998</c:v>
                </c:pt>
                <c:pt idx="906">
                  <c:v>0.93307929999999994</c:v>
                </c:pt>
                <c:pt idx="907">
                  <c:v>0.94155759999999999</c:v>
                </c:pt>
                <c:pt idx="908">
                  <c:v>0.94090929999999995</c:v>
                </c:pt>
                <c:pt idx="909">
                  <c:v>0.9403937</c:v>
                </c:pt>
                <c:pt idx="910">
                  <c:v>0.86747569999999996</c:v>
                </c:pt>
                <c:pt idx="911">
                  <c:v>0.89889770000000002</c:v>
                </c:pt>
                <c:pt idx="912">
                  <c:v>0.90432460000000003</c:v>
                </c:pt>
                <c:pt idx="913">
                  <c:v>0.88714179999999998</c:v>
                </c:pt>
                <c:pt idx="914">
                  <c:v>0.89012119999999995</c:v>
                </c:pt>
                <c:pt idx="915">
                  <c:v>0.89769189999999999</c:v>
                </c:pt>
                <c:pt idx="916">
                  <c:v>0.89069350000000003</c:v>
                </c:pt>
                <c:pt idx="917">
                  <c:v>0.88847799999999999</c:v>
                </c:pt>
                <c:pt idx="918">
                  <c:v>0.87258550000000001</c:v>
                </c:pt>
                <c:pt idx="919">
                  <c:v>0.86461399999999999</c:v>
                </c:pt>
                <c:pt idx="920">
                  <c:v>0.92287739999999996</c:v>
                </c:pt>
                <c:pt idx="921">
                  <c:v>0.94528350000000005</c:v>
                </c:pt>
                <c:pt idx="922">
                  <c:v>0.96284530000000002</c:v>
                </c:pt>
                <c:pt idx="923">
                  <c:v>0.93258700000000005</c:v>
                </c:pt>
                <c:pt idx="924">
                  <c:v>0.92894909999999997</c:v>
                </c:pt>
                <c:pt idx="925">
                  <c:v>0.94516659999999997</c:v>
                </c:pt>
                <c:pt idx="926">
                  <c:v>0.94440519999999994</c:v>
                </c:pt>
                <c:pt idx="927">
                  <c:v>0.93207070000000003</c:v>
                </c:pt>
                <c:pt idx="928">
                  <c:v>0.93769780000000003</c:v>
                </c:pt>
                <c:pt idx="929">
                  <c:v>0.93750710000000004</c:v>
                </c:pt>
                <c:pt idx="930">
                  <c:v>0.9328244</c:v>
                </c:pt>
                <c:pt idx="931">
                  <c:v>0.93714520000000001</c:v>
                </c:pt>
                <c:pt idx="932">
                  <c:v>0.92397870000000004</c:v>
                </c:pt>
                <c:pt idx="933">
                  <c:v>0.92176970000000003</c:v>
                </c:pt>
                <c:pt idx="934">
                  <c:v>0.90709530000000005</c:v>
                </c:pt>
                <c:pt idx="935">
                  <c:v>0.90984240000000005</c:v>
                </c:pt>
                <c:pt idx="936">
                  <c:v>0.90849480000000005</c:v>
                </c:pt>
                <c:pt idx="937">
                  <c:v>0.90348430000000002</c:v>
                </c:pt>
                <c:pt idx="938">
                  <c:v>0.89133510000000005</c:v>
                </c:pt>
                <c:pt idx="939">
                  <c:v>0.89513089999999995</c:v>
                </c:pt>
                <c:pt idx="940">
                  <c:v>0.8944029</c:v>
                </c:pt>
                <c:pt idx="941">
                  <c:v>0.90677140000000001</c:v>
                </c:pt>
                <c:pt idx="942">
                  <c:v>0.93590329999999999</c:v>
                </c:pt>
                <c:pt idx="943">
                  <c:v>0.82252689999999995</c:v>
                </c:pt>
                <c:pt idx="944">
                  <c:v>0.81912200000000002</c:v>
                </c:pt>
                <c:pt idx="945">
                  <c:v>0.84677550000000001</c:v>
                </c:pt>
                <c:pt idx="946">
                  <c:v>0.82367590000000002</c:v>
                </c:pt>
                <c:pt idx="947">
                  <c:v>0.76979500000000001</c:v>
                </c:pt>
                <c:pt idx="948">
                  <c:v>0.77499879999999999</c:v>
                </c:pt>
                <c:pt idx="949">
                  <c:v>0.77952710000000003</c:v>
                </c:pt>
                <c:pt idx="950">
                  <c:v>0.891571</c:v>
                </c:pt>
                <c:pt idx="951">
                  <c:v>0.91764979999999996</c:v>
                </c:pt>
                <c:pt idx="952">
                  <c:v>0.9505789</c:v>
                </c:pt>
                <c:pt idx="953">
                  <c:v>0.90695890000000001</c:v>
                </c:pt>
                <c:pt idx="954">
                  <c:v>0.89743850000000003</c:v>
                </c:pt>
                <c:pt idx="955">
                  <c:v>0.90797510000000003</c:v>
                </c:pt>
                <c:pt idx="956">
                  <c:v>0.91745920000000003</c:v>
                </c:pt>
                <c:pt idx="957">
                  <c:v>0.91781630000000003</c:v>
                </c:pt>
                <c:pt idx="958">
                  <c:v>0.91292200000000001</c:v>
                </c:pt>
                <c:pt idx="959">
                  <c:v>0.93057040000000002</c:v>
                </c:pt>
                <c:pt idx="960">
                  <c:v>0.91748790000000002</c:v>
                </c:pt>
                <c:pt idx="961">
                  <c:v>0.93387070000000005</c:v>
                </c:pt>
                <c:pt idx="962">
                  <c:v>0.93256240000000001</c:v>
                </c:pt>
                <c:pt idx="963">
                  <c:v>0.91504509999999994</c:v>
                </c:pt>
                <c:pt idx="964">
                  <c:v>0.93580350000000001</c:v>
                </c:pt>
                <c:pt idx="965">
                  <c:v>0.94037510000000002</c:v>
                </c:pt>
                <c:pt idx="966">
                  <c:v>0.93841739999999996</c:v>
                </c:pt>
                <c:pt idx="967">
                  <c:v>0.93476740000000003</c:v>
                </c:pt>
                <c:pt idx="968">
                  <c:v>0.93812739999999994</c:v>
                </c:pt>
                <c:pt idx="969">
                  <c:v>0.94297410000000004</c:v>
                </c:pt>
                <c:pt idx="970">
                  <c:v>0.89768199999999998</c:v>
                </c:pt>
                <c:pt idx="971">
                  <c:v>0.93866780000000005</c:v>
                </c:pt>
                <c:pt idx="972">
                  <c:v>0.92847150000000001</c:v>
                </c:pt>
                <c:pt idx="973">
                  <c:v>0.87134940000000005</c:v>
                </c:pt>
                <c:pt idx="974">
                  <c:v>0.89653939999999999</c:v>
                </c:pt>
                <c:pt idx="975">
                  <c:v>0.89473119999999995</c:v>
                </c:pt>
                <c:pt idx="976">
                  <c:v>0.87893589999999999</c:v>
                </c:pt>
                <c:pt idx="977">
                  <c:v>0.87259209999999998</c:v>
                </c:pt>
                <c:pt idx="978">
                  <c:v>0.87121459999999995</c:v>
                </c:pt>
                <c:pt idx="979">
                  <c:v>0.87161489999999997</c:v>
                </c:pt>
                <c:pt idx="980">
                  <c:v>0.84239450000000005</c:v>
                </c:pt>
                <c:pt idx="981">
                  <c:v>0.80458719999999995</c:v>
                </c:pt>
                <c:pt idx="982">
                  <c:v>0.78658839999999997</c:v>
                </c:pt>
                <c:pt idx="983">
                  <c:v>0.84624279999999996</c:v>
                </c:pt>
                <c:pt idx="984">
                  <c:v>0.82494979999999996</c:v>
                </c:pt>
                <c:pt idx="985">
                  <c:v>0.81369270000000005</c:v>
                </c:pt>
                <c:pt idx="986">
                  <c:v>0.81659150000000003</c:v>
                </c:pt>
                <c:pt idx="987">
                  <c:v>0.81159009999999998</c:v>
                </c:pt>
                <c:pt idx="988">
                  <c:v>0.81572029999999995</c:v>
                </c:pt>
                <c:pt idx="989">
                  <c:v>0.84300609999999998</c:v>
                </c:pt>
                <c:pt idx="990">
                  <c:v>0.95955820000000003</c:v>
                </c:pt>
                <c:pt idx="991">
                  <c:v>0.95926239999999996</c:v>
                </c:pt>
                <c:pt idx="992">
                  <c:v>0.96582789999999996</c:v>
                </c:pt>
                <c:pt idx="993">
                  <c:v>0.96982789999999996</c:v>
                </c:pt>
                <c:pt idx="994">
                  <c:v>0.96162959999999997</c:v>
                </c:pt>
                <c:pt idx="995">
                  <c:v>0.95775410000000005</c:v>
                </c:pt>
                <c:pt idx="996">
                  <c:v>0.95964150000000004</c:v>
                </c:pt>
                <c:pt idx="997">
                  <c:v>0.95614239999999995</c:v>
                </c:pt>
                <c:pt idx="998">
                  <c:v>0.95265180000000005</c:v>
                </c:pt>
                <c:pt idx="999">
                  <c:v>0.95551739999999996</c:v>
                </c:pt>
                <c:pt idx="1000">
                  <c:v>0.9328244</c:v>
                </c:pt>
                <c:pt idx="1001">
                  <c:v>0.93714520000000001</c:v>
                </c:pt>
                <c:pt idx="1002">
                  <c:v>0.92397870000000004</c:v>
                </c:pt>
                <c:pt idx="1003">
                  <c:v>0.92176970000000003</c:v>
                </c:pt>
                <c:pt idx="1004">
                  <c:v>0.90709530000000005</c:v>
                </c:pt>
                <c:pt idx="1005">
                  <c:v>0.90984240000000005</c:v>
                </c:pt>
                <c:pt idx="1006">
                  <c:v>0.90849480000000005</c:v>
                </c:pt>
                <c:pt idx="1007">
                  <c:v>0.90348430000000002</c:v>
                </c:pt>
                <c:pt idx="1008">
                  <c:v>0.89133510000000005</c:v>
                </c:pt>
                <c:pt idx="1009">
                  <c:v>0.89513089999999995</c:v>
                </c:pt>
                <c:pt idx="1010">
                  <c:v>0.92221500000000001</c:v>
                </c:pt>
                <c:pt idx="1011">
                  <c:v>0.96050199999999997</c:v>
                </c:pt>
                <c:pt idx="1012">
                  <c:v>0.95661600000000002</c:v>
                </c:pt>
                <c:pt idx="1013">
                  <c:v>0.93354669999999995</c:v>
                </c:pt>
                <c:pt idx="1014">
                  <c:v>0.94918539999999996</c:v>
                </c:pt>
                <c:pt idx="1015">
                  <c:v>0.93799529999999998</c:v>
                </c:pt>
                <c:pt idx="1016">
                  <c:v>0.92903880000000005</c:v>
                </c:pt>
                <c:pt idx="1017">
                  <c:v>0.94146200000000002</c:v>
                </c:pt>
                <c:pt idx="1018">
                  <c:v>0.95036940000000003</c:v>
                </c:pt>
                <c:pt idx="1019">
                  <c:v>0.93823540000000005</c:v>
                </c:pt>
                <c:pt idx="1020">
                  <c:v>0.86163489999999998</c:v>
                </c:pt>
                <c:pt idx="1021">
                  <c:v>0.85114999999999996</c:v>
                </c:pt>
                <c:pt idx="1022">
                  <c:v>0.81594659999999997</c:v>
                </c:pt>
                <c:pt idx="1023">
                  <c:v>0.79301200000000005</c:v>
                </c:pt>
                <c:pt idx="1024">
                  <c:v>0.78303460000000003</c:v>
                </c:pt>
                <c:pt idx="1025">
                  <c:v>0.77904770000000001</c:v>
                </c:pt>
                <c:pt idx="1026">
                  <c:v>0.79994770000000004</c:v>
                </c:pt>
                <c:pt idx="1027">
                  <c:v>0.80479780000000001</c:v>
                </c:pt>
                <c:pt idx="1028">
                  <c:v>0.81441189999999997</c:v>
                </c:pt>
                <c:pt idx="1029">
                  <c:v>0.79935659999999997</c:v>
                </c:pt>
                <c:pt idx="1030">
                  <c:v>0.89768199999999998</c:v>
                </c:pt>
                <c:pt idx="1031">
                  <c:v>0.93866780000000005</c:v>
                </c:pt>
                <c:pt idx="1032">
                  <c:v>0.92847150000000001</c:v>
                </c:pt>
                <c:pt idx="1033">
                  <c:v>0.87134940000000005</c:v>
                </c:pt>
                <c:pt idx="1034">
                  <c:v>0.89653939999999999</c:v>
                </c:pt>
                <c:pt idx="1035">
                  <c:v>0.89473119999999995</c:v>
                </c:pt>
                <c:pt idx="1036">
                  <c:v>0.87893589999999999</c:v>
                </c:pt>
                <c:pt idx="1037">
                  <c:v>0.87259209999999998</c:v>
                </c:pt>
                <c:pt idx="1038">
                  <c:v>0.87121459999999995</c:v>
                </c:pt>
                <c:pt idx="1039">
                  <c:v>0.87161489999999997</c:v>
                </c:pt>
                <c:pt idx="1040">
                  <c:v>0.77511850000000004</c:v>
                </c:pt>
                <c:pt idx="1041">
                  <c:v>0.79034360000000003</c:v>
                </c:pt>
                <c:pt idx="1042">
                  <c:v>0.76932199999999995</c:v>
                </c:pt>
                <c:pt idx="1043">
                  <c:v>0.78503500000000004</c:v>
                </c:pt>
                <c:pt idx="1044">
                  <c:v>0.7902941</c:v>
                </c:pt>
                <c:pt idx="1045">
                  <c:v>0.79639119999999997</c:v>
                </c:pt>
                <c:pt idx="1046">
                  <c:v>0.80373470000000002</c:v>
                </c:pt>
                <c:pt idx="1047">
                  <c:v>0.79590179999999999</c:v>
                </c:pt>
                <c:pt idx="1048">
                  <c:v>0.79357420000000001</c:v>
                </c:pt>
                <c:pt idx="1049">
                  <c:v>0.80102969999999996</c:v>
                </c:pt>
                <c:pt idx="1050">
                  <c:v>0.93947060000000004</c:v>
                </c:pt>
                <c:pt idx="1051">
                  <c:v>0.9774912</c:v>
                </c:pt>
                <c:pt idx="1052">
                  <c:v>0.96031889999999998</c:v>
                </c:pt>
                <c:pt idx="1053">
                  <c:v>0.92769000000000001</c:v>
                </c:pt>
                <c:pt idx="1054">
                  <c:v>0.93133489999999997</c:v>
                </c:pt>
                <c:pt idx="1055">
                  <c:v>0.92958350000000001</c:v>
                </c:pt>
                <c:pt idx="1056">
                  <c:v>0.9315833</c:v>
                </c:pt>
                <c:pt idx="1057">
                  <c:v>0.9304808</c:v>
                </c:pt>
                <c:pt idx="1058">
                  <c:v>0.92838109999999996</c:v>
                </c:pt>
                <c:pt idx="1059">
                  <c:v>0.92839170000000004</c:v>
                </c:pt>
                <c:pt idx="1060">
                  <c:v>0.88317349999999994</c:v>
                </c:pt>
                <c:pt idx="1061">
                  <c:v>0.89766889999999999</c:v>
                </c:pt>
                <c:pt idx="1062">
                  <c:v>0.92839430000000001</c:v>
                </c:pt>
                <c:pt idx="1063">
                  <c:v>0.90848260000000003</c:v>
                </c:pt>
                <c:pt idx="1064">
                  <c:v>0.89645350000000001</c:v>
                </c:pt>
                <c:pt idx="1065">
                  <c:v>0.90015149999999999</c:v>
                </c:pt>
                <c:pt idx="1066">
                  <c:v>0.91021490000000005</c:v>
                </c:pt>
                <c:pt idx="1067">
                  <c:v>0.90042949999999999</c:v>
                </c:pt>
                <c:pt idx="1068">
                  <c:v>0.90832880000000005</c:v>
                </c:pt>
                <c:pt idx="1069">
                  <c:v>0.91423319999999997</c:v>
                </c:pt>
                <c:pt idx="1070">
                  <c:v>0.77511850000000004</c:v>
                </c:pt>
                <c:pt idx="1071">
                  <c:v>0.79034360000000003</c:v>
                </c:pt>
                <c:pt idx="1072">
                  <c:v>0.76932199999999995</c:v>
                </c:pt>
                <c:pt idx="1073">
                  <c:v>0.78503500000000004</c:v>
                </c:pt>
                <c:pt idx="1074">
                  <c:v>0.7902941</c:v>
                </c:pt>
                <c:pt idx="1075">
                  <c:v>0.79639119999999997</c:v>
                </c:pt>
                <c:pt idx="1076">
                  <c:v>0.80373470000000002</c:v>
                </c:pt>
                <c:pt idx="1077">
                  <c:v>0.79590179999999999</c:v>
                </c:pt>
                <c:pt idx="1078">
                  <c:v>0.79357420000000001</c:v>
                </c:pt>
                <c:pt idx="1079">
                  <c:v>0.80102969999999996</c:v>
                </c:pt>
                <c:pt idx="1080">
                  <c:v>0.77511850000000004</c:v>
                </c:pt>
                <c:pt idx="1081">
                  <c:v>0.79034360000000003</c:v>
                </c:pt>
                <c:pt idx="1082">
                  <c:v>0.76932199999999995</c:v>
                </c:pt>
                <c:pt idx="1083">
                  <c:v>0.78503500000000004</c:v>
                </c:pt>
                <c:pt idx="1084">
                  <c:v>0.7902941</c:v>
                </c:pt>
                <c:pt idx="1085">
                  <c:v>0.79639119999999997</c:v>
                </c:pt>
                <c:pt idx="1086">
                  <c:v>0.80373470000000002</c:v>
                </c:pt>
                <c:pt idx="1087">
                  <c:v>0.79590179999999999</c:v>
                </c:pt>
                <c:pt idx="1088">
                  <c:v>0.79357420000000001</c:v>
                </c:pt>
                <c:pt idx="1089">
                  <c:v>0.80102969999999996</c:v>
                </c:pt>
                <c:pt idx="1090">
                  <c:v>0.84239450000000005</c:v>
                </c:pt>
                <c:pt idx="1091">
                  <c:v>0.80458719999999995</c:v>
                </c:pt>
                <c:pt idx="1092">
                  <c:v>0.78658839999999997</c:v>
                </c:pt>
                <c:pt idx="1093">
                  <c:v>0.84624279999999996</c:v>
                </c:pt>
                <c:pt idx="1094">
                  <c:v>0.82494979999999996</c:v>
                </c:pt>
                <c:pt idx="1095">
                  <c:v>0.81369270000000005</c:v>
                </c:pt>
                <c:pt idx="1096">
                  <c:v>0.81659150000000003</c:v>
                </c:pt>
                <c:pt idx="1097">
                  <c:v>0.81159009999999998</c:v>
                </c:pt>
                <c:pt idx="1098">
                  <c:v>0.81572029999999995</c:v>
                </c:pt>
                <c:pt idx="1099">
                  <c:v>0.84300609999999998</c:v>
                </c:pt>
                <c:pt idx="1100">
                  <c:v>0.93081460000000005</c:v>
                </c:pt>
                <c:pt idx="1101">
                  <c:v>0.92204719999999996</c:v>
                </c:pt>
                <c:pt idx="1102">
                  <c:v>0.92181999999999997</c:v>
                </c:pt>
                <c:pt idx="1103">
                  <c:v>0.95139569999999996</c:v>
                </c:pt>
                <c:pt idx="1104">
                  <c:v>0.93501140000000005</c:v>
                </c:pt>
                <c:pt idx="1105">
                  <c:v>0.92952749999999995</c:v>
                </c:pt>
                <c:pt idx="1106">
                  <c:v>0.94041629999999998</c:v>
                </c:pt>
                <c:pt idx="1107">
                  <c:v>0.94345380000000001</c:v>
                </c:pt>
                <c:pt idx="1108">
                  <c:v>0.93779900000000005</c:v>
                </c:pt>
                <c:pt idx="1109">
                  <c:v>0.91877260000000005</c:v>
                </c:pt>
                <c:pt idx="1110">
                  <c:v>0.88609150000000003</c:v>
                </c:pt>
                <c:pt idx="1111">
                  <c:v>0.8939009</c:v>
                </c:pt>
                <c:pt idx="1112">
                  <c:v>0.92936609999999997</c:v>
                </c:pt>
                <c:pt idx="1113">
                  <c:v>0.90249690000000005</c:v>
                </c:pt>
                <c:pt idx="1114">
                  <c:v>0.89237310000000003</c:v>
                </c:pt>
                <c:pt idx="1115">
                  <c:v>0.89279869999999995</c:v>
                </c:pt>
                <c:pt idx="1116">
                  <c:v>0.87742160000000002</c:v>
                </c:pt>
                <c:pt idx="1117">
                  <c:v>0.88976599999999995</c:v>
                </c:pt>
                <c:pt idx="1118">
                  <c:v>0.91270200000000001</c:v>
                </c:pt>
                <c:pt idx="1119">
                  <c:v>0.91500389999999998</c:v>
                </c:pt>
                <c:pt idx="1120">
                  <c:v>0.90832230000000003</c:v>
                </c:pt>
                <c:pt idx="1121">
                  <c:v>0.95868160000000002</c:v>
                </c:pt>
                <c:pt idx="1122">
                  <c:v>0.95552349999999997</c:v>
                </c:pt>
                <c:pt idx="1123">
                  <c:v>0.91189310000000001</c:v>
                </c:pt>
                <c:pt idx="1124">
                  <c:v>0.90974370000000004</c:v>
                </c:pt>
                <c:pt idx="1125">
                  <c:v>0.91351749999999998</c:v>
                </c:pt>
                <c:pt idx="1126">
                  <c:v>0.89311130000000005</c:v>
                </c:pt>
                <c:pt idx="1127">
                  <c:v>0.87765380000000004</c:v>
                </c:pt>
                <c:pt idx="1128">
                  <c:v>0.87796359999999996</c:v>
                </c:pt>
                <c:pt idx="1129">
                  <c:v>0.86700080000000002</c:v>
                </c:pt>
                <c:pt idx="1130">
                  <c:v>0.89768199999999998</c:v>
                </c:pt>
                <c:pt idx="1131">
                  <c:v>0.93866780000000005</c:v>
                </c:pt>
                <c:pt idx="1132">
                  <c:v>0.92847150000000001</c:v>
                </c:pt>
                <c:pt idx="1133">
                  <c:v>0.87134940000000005</c:v>
                </c:pt>
                <c:pt idx="1134">
                  <c:v>0.89653939999999999</c:v>
                </c:pt>
                <c:pt idx="1135">
                  <c:v>0.89473119999999995</c:v>
                </c:pt>
                <c:pt idx="1136">
                  <c:v>0.87893589999999999</c:v>
                </c:pt>
                <c:pt idx="1137">
                  <c:v>0.87259209999999998</c:v>
                </c:pt>
                <c:pt idx="1138">
                  <c:v>0.87121459999999995</c:v>
                </c:pt>
                <c:pt idx="1139">
                  <c:v>0.87161489999999997</c:v>
                </c:pt>
                <c:pt idx="1140">
                  <c:v>0.95955820000000003</c:v>
                </c:pt>
                <c:pt idx="1141">
                  <c:v>0.95926239999999996</c:v>
                </c:pt>
                <c:pt idx="1142">
                  <c:v>0.96582789999999996</c:v>
                </c:pt>
                <c:pt idx="1143">
                  <c:v>0.96982789999999996</c:v>
                </c:pt>
                <c:pt idx="1144">
                  <c:v>0.96162959999999997</c:v>
                </c:pt>
                <c:pt idx="1145">
                  <c:v>0.95775410000000005</c:v>
                </c:pt>
                <c:pt idx="1146">
                  <c:v>0.95964150000000004</c:v>
                </c:pt>
                <c:pt idx="1147">
                  <c:v>0.95614239999999995</c:v>
                </c:pt>
                <c:pt idx="1148">
                  <c:v>0.95265180000000005</c:v>
                </c:pt>
                <c:pt idx="1149">
                  <c:v>0.95551739999999996</c:v>
                </c:pt>
                <c:pt idx="1150">
                  <c:v>0.93947060000000004</c:v>
                </c:pt>
                <c:pt idx="1151">
                  <c:v>0.9774912</c:v>
                </c:pt>
                <c:pt idx="1152">
                  <c:v>0.96031889999999998</c:v>
                </c:pt>
                <c:pt idx="1153">
                  <c:v>0.92769000000000001</c:v>
                </c:pt>
                <c:pt idx="1154">
                  <c:v>0.93133489999999997</c:v>
                </c:pt>
                <c:pt idx="1155">
                  <c:v>0.92958350000000001</c:v>
                </c:pt>
                <c:pt idx="1156">
                  <c:v>0.9315833</c:v>
                </c:pt>
                <c:pt idx="1157">
                  <c:v>0.9304808</c:v>
                </c:pt>
                <c:pt idx="1158">
                  <c:v>0.92838109999999996</c:v>
                </c:pt>
                <c:pt idx="1159">
                  <c:v>0.92839170000000004</c:v>
                </c:pt>
                <c:pt idx="1160">
                  <c:v>0.9216261</c:v>
                </c:pt>
                <c:pt idx="1161">
                  <c:v>0.94065180000000004</c:v>
                </c:pt>
                <c:pt idx="1162">
                  <c:v>0.93682290000000001</c:v>
                </c:pt>
                <c:pt idx="1163">
                  <c:v>0.90914890000000004</c:v>
                </c:pt>
                <c:pt idx="1164">
                  <c:v>0.91597890000000004</c:v>
                </c:pt>
                <c:pt idx="1165">
                  <c:v>0.93745979999999995</c:v>
                </c:pt>
                <c:pt idx="1166">
                  <c:v>0.93898029999999999</c:v>
                </c:pt>
                <c:pt idx="1167">
                  <c:v>0.93878649999999997</c:v>
                </c:pt>
                <c:pt idx="1168">
                  <c:v>0.928728</c:v>
                </c:pt>
                <c:pt idx="1169">
                  <c:v>0.91344000000000003</c:v>
                </c:pt>
                <c:pt idx="1170">
                  <c:v>0.92715769999999997</c:v>
                </c:pt>
                <c:pt idx="1171">
                  <c:v>0.9359982</c:v>
                </c:pt>
                <c:pt idx="1172">
                  <c:v>0.93905850000000002</c:v>
                </c:pt>
                <c:pt idx="1173">
                  <c:v>0.91608579999999995</c:v>
                </c:pt>
                <c:pt idx="1174">
                  <c:v>0.91395349999999997</c:v>
                </c:pt>
                <c:pt idx="1175">
                  <c:v>0.91588530000000001</c:v>
                </c:pt>
                <c:pt idx="1176">
                  <c:v>0.90852869999999997</c:v>
                </c:pt>
                <c:pt idx="1177">
                  <c:v>0.9131745</c:v>
                </c:pt>
                <c:pt idx="1178">
                  <c:v>0.91768590000000005</c:v>
                </c:pt>
                <c:pt idx="1179">
                  <c:v>0.91210530000000001</c:v>
                </c:pt>
                <c:pt idx="1180">
                  <c:v>0.89768199999999998</c:v>
                </c:pt>
                <c:pt idx="1181">
                  <c:v>0.93866780000000005</c:v>
                </c:pt>
                <c:pt idx="1182">
                  <c:v>0.92847150000000001</c:v>
                </c:pt>
                <c:pt idx="1183">
                  <c:v>0.87134940000000005</c:v>
                </c:pt>
                <c:pt idx="1184">
                  <c:v>0.89653939999999999</c:v>
                </c:pt>
                <c:pt idx="1185">
                  <c:v>0.89473119999999995</c:v>
                </c:pt>
                <c:pt idx="1186">
                  <c:v>0.87893589999999999</c:v>
                </c:pt>
                <c:pt idx="1187">
                  <c:v>0.87259209999999998</c:v>
                </c:pt>
                <c:pt idx="1188">
                  <c:v>0.87121459999999995</c:v>
                </c:pt>
                <c:pt idx="1189">
                  <c:v>0.87161489999999997</c:v>
                </c:pt>
                <c:pt idx="1190">
                  <c:v>0.95347190000000004</c:v>
                </c:pt>
                <c:pt idx="1191">
                  <c:v>0.97884139999999997</c:v>
                </c:pt>
                <c:pt idx="1192">
                  <c:v>0.98265599999999997</c:v>
                </c:pt>
                <c:pt idx="1193">
                  <c:v>0.94278150000000005</c:v>
                </c:pt>
                <c:pt idx="1194">
                  <c:v>0.9403821</c:v>
                </c:pt>
                <c:pt idx="1195">
                  <c:v>0.94421149999999998</c:v>
                </c:pt>
                <c:pt idx="1196">
                  <c:v>0.93307929999999994</c:v>
                </c:pt>
                <c:pt idx="1197">
                  <c:v>0.94155759999999999</c:v>
                </c:pt>
                <c:pt idx="1198">
                  <c:v>0.94090929999999995</c:v>
                </c:pt>
                <c:pt idx="1199">
                  <c:v>0.9403937</c:v>
                </c:pt>
                <c:pt idx="1200">
                  <c:v>0.9328244</c:v>
                </c:pt>
                <c:pt idx="1201">
                  <c:v>0.93714520000000001</c:v>
                </c:pt>
                <c:pt idx="1202">
                  <c:v>0.92397870000000004</c:v>
                </c:pt>
                <c:pt idx="1203">
                  <c:v>0.92176970000000003</c:v>
                </c:pt>
                <c:pt idx="1204">
                  <c:v>0.90709530000000005</c:v>
                </c:pt>
                <c:pt idx="1205">
                  <c:v>0.90984240000000005</c:v>
                </c:pt>
                <c:pt idx="1206">
                  <c:v>0.90849480000000005</c:v>
                </c:pt>
                <c:pt idx="1207">
                  <c:v>0.90348430000000002</c:v>
                </c:pt>
                <c:pt idx="1208">
                  <c:v>0.89133510000000005</c:v>
                </c:pt>
                <c:pt idx="1209">
                  <c:v>0.89513089999999995</c:v>
                </c:pt>
                <c:pt idx="1210">
                  <c:v>0.94678439999999997</c:v>
                </c:pt>
                <c:pt idx="1211">
                  <c:v>0.89354299999999998</c:v>
                </c:pt>
                <c:pt idx="1212">
                  <c:v>0.91631629999999997</c:v>
                </c:pt>
                <c:pt idx="1213">
                  <c:v>0.9147885</c:v>
                </c:pt>
                <c:pt idx="1214">
                  <c:v>0.92869259999999998</c:v>
                </c:pt>
                <c:pt idx="1215">
                  <c:v>0.92459539999999996</c:v>
                </c:pt>
                <c:pt idx="1216">
                  <c:v>0.91678950000000003</c:v>
                </c:pt>
                <c:pt idx="1217">
                  <c:v>0.93762699999999999</c:v>
                </c:pt>
                <c:pt idx="1218">
                  <c:v>0.92463390000000001</c:v>
                </c:pt>
                <c:pt idx="1219">
                  <c:v>0.9201298</c:v>
                </c:pt>
                <c:pt idx="1220">
                  <c:v>0.9328244</c:v>
                </c:pt>
                <c:pt idx="1221">
                  <c:v>0.93714520000000001</c:v>
                </c:pt>
                <c:pt idx="1222">
                  <c:v>0.92397870000000004</c:v>
                </c:pt>
                <c:pt idx="1223">
                  <c:v>0.92176970000000003</c:v>
                </c:pt>
                <c:pt idx="1224">
                  <c:v>0.90709530000000005</c:v>
                </c:pt>
                <c:pt idx="1225">
                  <c:v>0.90984240000000005</c:v>
                </c:pt>
                <c:pt idx="1226">
                  <c:v>0.90849480000000005</c:v>
                </c:pt>
                <c:pt idx="1227">
                  <c:v>0.90348430000000002</c:v>
                </c:pt>
                <c:pt idx="1228">
                  <c:v>0.89133510000000005</c:v>
                </c:pt>
                <c:pt idx="1229">
                  <c:v>0.89513089999999995</c:v>
                </c:pt>
                <c:pt idx="1230">
                  <c:v>0.7606562</c:v>
                </c:pt>
                <c:pt idx="1231">
                  <c:v>0.80326319999999996</c:v>
                </c:pt>
                <c:pt idx="1232">
                  <c:v>0.80670399999999998</c:v>
                </c:pt>
                <c:pt idx="1233">
                  <c:v>0.79578669999999996</c:v>
                </c:pt>
                <c:pt idx="1234">
                  <c:v>0.80740000000000001</c:v>
                </c:pt>
                <c:pt idx="1235">
                  <c:v>0.79949950000000003</c:v>
                </c:pt>
                <c:pt idx="1236">
                  <c:v>0.79803590000000002</c:v>
                </c:pt>
                <c:pt idx="1237">
                  <c:v>0.79410000000000003</c:v>
                </c:pt>
                <c:pt idx="1238">
                  <c:v>0.78930230000000001</c:v>
                </c:pt>
                <c:pt idx="1239">
                  <c:v>0.77853269999999997</c:v>
                </c:pt>
                <c:pt idx="1240">
                  <c:v>0.71818099999999996</c:v>
                </c:pt>
                <c:pt idx="1241">
                  <c:v>0.73423119999999997</c:v>
                </c:pt>
                <c:pt idx="1242">
                  <c:v>0.71687610000000002</c:v>
                </c:pt>
                <c:pt idx="1243">
                  <c:v>0.71363880000000002</c:v>
                </c:pt>
                <c:pt idx="1244">
                  <c:v>0.73334679999999997</c:v>
                </c:pt>
                <c:pt idx="1245">
                  <c:v>0.72521040000000003</c:v>
                </c:pt>
                <c:pt idx="1246">
                  <c:v>0.73490109999999997</c:v>
                </c:pt>
                <c:pt idx="1247">
                  <c:v>0.78653839999999997</c:v>
                </c:pt>
                <c:pt idx="1248">
                  <c:v>0.78837619999999997</c:v>
                </c:pt>
                <c:pt idx="1249">
                  <c:v>0.78732480000000005</c:v>
                </c:pt>
                <c:pt idx="1250">
                  <c:v>0.9328244</c:v>
                </c:pt>
                <c:pt idx="1251">
                  <c:v>0.93714520000000001</c:v>
                </c:pt>
                <c:pt idx="1252">
                  <c:v>0.92397870000000004</c:v>
                </c:pt>
                <c:pt idx="1253">
                  <c:v>0.92176970000000003</c:v>
                </c:pt>
                <c:pt idx="1254">
                  <c:v>0.90709530000000005</c:v>
                </c:pt>
                <c:pt idx="1255">
                  <c:v>0.90984240000000005</c:v>
                </c:pt>
                <c:pt idx="1256">
                  <c:v>0.90849480000000005</c:v>
                </c:pt>
                <c:pt idx="1257">
                  <c:v>0.90348430000000002</c:v>
                </c:pt>
                <c:pt idx="1258">
                  <c:v>0.89133510000000005</c:v>
                </c:pt>
                <c:pt idx="1259">
                  <c:v>0.89513089999999995</c:v>
                </c:pt>
                <c:pt idx="1260">
                  <c:v>0.93947060000000004</c:v>
                </c:pt>
                <c:pt idx="1261">
                  <c:v>0.9774912</c:v>
                </c:pt>
                <c:pt idx="1262">
                  <c:v>0.96031889999999998</c:v>
                </c:pt>
                <c:pt idx="1263">
                  <c:v>0.92769000000000001</c:v>
                </c:pt>
                <c:pt idx="1264">
                  <c:v>0.93133489999999997</c:v>
                </c:pt>
                <c:pt idx="1265">
                  <c:v>0.92958350000000001</c:v>
                </c:pt>
                <c:pt idx="1266">
                  <c:v>0.9315833</c:v>
                </c:pt>
                <c:pt idx="1267">
                  <c:v>0.9304808</c:v>
                </c:pt>
                <c:pt idx="1268">
                  <c:v>0.92838109999999996</c:v>
                </c:pt>
                <c:pt idx="1269">
                  <c:v>0.92839170000000004</c:v>
                </c:pt>
                <c:pt idx="1270">
                  <c:v>0.93947060000000004</c:v>
                </c:pt>
                <c:pt idx="1271">
                  <c:v>0.9774912</c:v>
                </c:pt>
                <c:pt idx="1272">
                  <c:v>0.96031889999999998</c:v>
                </c:pt>
                <c:pt idx="1273">
                  <c:v>0.92769000000000001</c:v>
                </c:pt>
                <c:pt idx="1274">
                  <c:v>0.93133489999999997</c:v>
                </c:pt>
                <c:pt idx="1275">
                  <c:v>0.92958350000000001</c:v>
                </c:pt>
                <c:pt idx="1276">
                  <c:v>0.9315833</c:v>
                </c:pt>
                <c:pt idx="1277">
                  <c:v>0.9304808</c:v>
                </c:pt>
                <c:pt idx="1278">
                  <c:v>0.92838109999999996</c:v>
                </c:pt>
                <c:pt idx="1279">
                  <c:v>0.92839170000000004</c:v>
                </c:pt>
                <c:pt idx="1280">
                  <c:v>0.6947584</c:v>
                </c:pt>
                <c:pt idx="1281">
                  <c:v>0.8823242</c:v>
                </c:pt>
                <c:pt idx="1282">
                  <c:v>0.80784299999999998</c:v>
                </c:pt>
                <c:pt idx="1283">
                  <c:v>0.83231339999999998</c:v>
                </c:pt>
                <c:pt idx="1284">
                  <c:v>0.81991550000000002</c:v>
                </c:pt>
                <c:pt idx="1285">
                  <c:v>0.87527180000000004</c:v>
                </c:pt>
                <c:pt idx="1286">
                  <c:v>0.85419449999999997</c:v>
                </c:pt>
                <c:pt idx="1287">
                  <c:v>0.90331099999999998</c:v>
                </c:pt>
                <c:pt idx="1288">
                  <c:v>0.87730799999999998</c:v>
                </c:pt>
                <c:pt idx="1289">
                  <c:v>0.85210280000000005</c:v>
                </c:pt>
                <c:pt idx="1290">
                  <c:v>0.90731779999999995</c:v>
                </c:pt>
                <c:pt idx="1291">
                  <c:v>0.9314424</c:v>
                </c:pt>
                <c:pt idx="1292">
                  <c:v>0.9468337</c:v>
                </c:pt>
                <c:pt idx="1293">
                  <c:v>0.9333882</c:v>
                </c:pt>
                <c:pt idx="1294">
                  <c:v>0.9107227</c:v>
                </c:pt>
                <c:pt idx="1295">
                  <c:v>0.9482256</c:v>
                </c:pt>
                <c:pt idx="1296">
                  <c:v>0.91381820000000002</c:v>
                </c:pt>
                <c:pt idx="1297">
                  <c:v>0.87773279999999998</c:v>
                </c:pt>
                <c:pt idx="1298">
                  <c:v>0.8831987</c:v>
                </c:pt>
                <c:pt idx="1299">
                  <c:v>0.85364680000000004</c:v>
                </c:pt>
                <c:pt idx="1300">
                  <c:v>0.71818099999999996</c:v>
                </c:pt>
                <c:pt idx="1301">
                  <c:v>0.73423119999999997</c:v>
                </c:pt>
                <c:pt idx="1302">
                  <c:v>0.71687610000000002</c:v>
                </c:pt>
                <c:pt idx="1303">
                  <c:v>0.71363880000000002</c:v>
                </c:pt>
                <c:pt idx="1304">
                  <c:v>0.73334679999999997</c:v>
                </c:pt>
                <c:pt idx="1305">
                  <c:v>0.72521040000000003</c:v>
                </c:pt>
                <c:pt idx="1306">
                  <c:v>0.73490109999999997</c:v>
                </c:pt>
                <c:pt idx="1307">
                  <c:v>0.78653839999999997</c:v>
                </c:pt>
                <c:pt idx="1308">
                  <c:v>0.78837619999999997</c:v>
                </c:pt>
                <c:pt idx="1309">
                  <c:v>0.78732480000000005</c:v>
                </c:pt>
                <c:pt idx="1310">
                  <c:v>0.87705619999999995</c:v>
                </c:pt>
                <c:pt idx="1311">
                  <c:v>0.88351210000000002</c:v>
                </c:pt>
                <c:pt idx="1312">
                  <c:v>0.88844319999999999</c:v>
                </c:pt>
                <c:pt idx="1313">
                  <c:v>0.87247110000000005</c:v>
                </c:pt>
                <c:pt idx="1314">
                  <c:v>0.86626210000000003</c:v>
                </c:pt>
                <c:pt idx="1315">
                  <c:v>0.87518739999999995</c:v>
                </c:pt>
                <c:pt idx="1316">
                  <c:v>0.86443110000000001</c:v>
                </c:pt>
                <c:pt idx="1317">
                  <c:v>0.85795569999999999</c:v>
                </c:pt>
                <c:pt idx="1318">
                  <c:v>0.85853049999999997</c:v>
                </c:pt>
                <c:pt idx="1319">
                  <c:v>0.86212639999999996</c:v>
                </c:pt>
                <c:pt idx="1320">
                  <c:v>0.95955820000000003</c:v>
                </c:pt>
                <c:pt idx="1321">
                  <c:v>0.95926239999999996</c:v>
                </c:pt>
                <c:pt idx="1322">
                  <c:v>0.96582789999999996</c:v>
                </c:pt>
                <c:pt idx="1323">
                  <c:v>0.96982789999999996</c:v>
                </c:pt>
                <c:pt idx="1324">
                  <c:v>0.96162959999999997</c:v>
                </c:pt>
                <c:pt idx="1325">
                  <c:v>0.95775410000000005</c:v>
                </c:pt>
                <c:pt idx="1326">
                  <c:v>0.95964150000000004</c:v>
                </c:pt>
                <c:pt idx="1327">
                  <c:v>0.95614239999999995</c:v>
                </c:pt>
                <c:pt idx="1328">
                  <c:v>0.95265180000000005</c:v>
                </c:pt>
                <c:pt idx="1329">
                  <c:v>0.95551739999999996</c:v>
                </c:pt>
                <c:pt idx="1330">
                  <c:v>0.71818099999999996</c:v>
                </c:pt>
                <c:pt idx="1331">
                  <c:v>0.73423119999999997</c:v>
                </c:pt>
                <c:pt idx="1332">
                  <c:v>0.71687610000000002</c:v>
                </c:pt>
                <c:pt idx="1333">
                  <c:v>0.71363880000000002</c:v>
                </c:pt>
                <c:pt idx="1334">
                  <c:v>0.73334679999999997</c:v>
                </c:pt>
                <c:pt idx="1335">
                  <c:v>0.72521040000000003</c:v>
                </c:pt>
                <c:pt idx="1336">
                  <c:v>0.73490109999999997</c:v>
                </c:pt>
                <c:pt idx="1337">
                  <c:v>0.78653839999999997</c:v>
                </c:pt>
                <c:pt idx="1338">
                  <c:v>0.78837619999999997</c:v>
                </c:pt>
                <c:pt idx="1339">
                  <c:v>0.78732480000000005</c:v>
                </c:pt>
                <c:pt idx="1340">
                  <c:v>0.95347190000000004</c:v>
                </c:pt>
                <c:pt idx="1341">
                  <c:v>0.97884139999999997</c:v>
                </c:pt>
                <c:pt idx="1342">
                  <c:v>0.98265599999999997</c:v>
                </c:pt>
                <c:pt idx="1343">
                  <c:v>0.94278150000000005</c:v>
                </c:pt>
                <c:pt idx="1344">
                  <c:v>0.9403821</c:v>
                </c:pt>
                <c:pt idx="1345">
                  <c:v>0.94421149999999998</c:v>
                </c:pt>
                <c:pt idx="1346">
                  <c:v>0.93307929999999994</c:v>
                </c:pt>
                <c:pt idx="1347">
                  <c:v>0.94155759999999999</c:v>
                </c:pt>
                <c:pt idx="1348">
                  <c:v>0.94090929999999995</c:v>
                </c:pt>
                <c:pt idx="1349">
                  <c:v>0.9403937</c:v>
                </c:pt>
                <c:pt idx="1350">
                  <c:v>0.63698900000000003</c:v>
                </c:pt>
                <c:pt idx="1351">
                  <c:v>0.69297229999999999</c:v>
                </c:pt>
                <c:pt idx="1352">
                  <c:v>0.65879469999999996</c:v>
                </c:pt>
                <c:pt idx="1353">
                  <c:v>0.64015149999999998</c:v>
                </c:pt>
                <c:pt idx="1354">
                  <c:v>0.66949530000000002</c:v>
                </c:pt>
                <c:pt idx="1355">
                  <c:v>0.75573679999999999</c:v>
                </c:pt>
                <c:pt idx="1356">
                  <c:v>0.77281599999999995</c:v>
                </c:pt>
                <c:pt idx="1357">
                  <c:v>0.89602590000000004</c:v>
                </c:pt>
                <c:pt idx="1358">
                  <c:v>0.84372190000000002</c:v>
                </c:pt>
                <c:pt idx="1359">
                  <c:v>0.89482220000000001</c:v>
                </c:pt>
                <c:pt idx="1360">
                  <c:v>0.95347190000000004</c:v>
                </c:pt>
                <c:pt idx="1361">
                  <c:v>0.97884139999999997</c:v>
                </c:pt>
                <c:pt idx="1362">
                  <c:v>0.98265599999999997</c:v>
                </c:pt>
                <c:pt idx="1363">
                  <c:v>0.94278150000000005</c:v>
                </c:pt>
                <c:pt idx="1364">
                  <c:v>0.9403821</c:v>
                </c:pt>
                <c:pt idx="1365">
                  <c:v>0.94421149999999998</c:v>
                </c:pt>
                <c:pt idx="1366">
                  <c:v>0.93307929999999994</c:v>
                </c:pt>
                <c:pt idx="1367">
                  <c:v>0.94155759999999999</c:v>
                </c:pt>
                <c:pt idx="1368">
                  <c:v>0.94090929999999995</c:v>
                </c:pt>
                <c:pt idx="1369">
                  <c:v>0.9403937</c:v>
                </c:pt>
                <c:pt idx="1370">
                  <c:v>0.89768199999999998</c:v>
                </c:pt>
                <c:pt idx="1371">
                  <c:v>0.93866780000000005</c:v>
                </c:pt>
                <c:pt idx="1372">
                  <c:v>0.92847150000000001</c:v>
                </c:pt>
                <c:pt idx="1373">
                  <c:v>0.87134940000000005</c:v>
                </c:pt>
                <c:pt idx="1374">
                  <c:v>0.89653939999999999</c:v>
                </c:pt>
                <c:pt idx="1375">
                  <c:v>0.89473119999999995</c:v>
                </c:pt>
                <c:pt idx="1376">
                  <c:v>0.87893589999999999</c:v>
                </c:pt>
                <c:pt idx="1377">
                  <c:v>0.87259209999999998</c:v>
                </c:pt>
                <c:pt idx="1378">
                  <c:v>0.87121459999999995</c:v>
                </c:pt>
                <c:pt idx="1379">
                  <c:v>0.87161489999999997</c:v>
                </c:pt>
                <c:pt idx="1380">
                  <c:v>0.9216261</c:v>
                </c:pt>
                <c:pt idx="1381">
                  <c:v>0.94065180000000004</c:v>
                </c:pt>
                <c:pt idx="1382">
                  <c:v>0.93682290000000001</c:v>
                </c:pt>
                <c:pt idx="1383">
                  <c:v>0.90914890000000004</c:v>
                </c:pt>
                <c:pt idx="1384">
                  <c:v>0.91597890000000004</c:v>
                </c:pt>
                <c:pt idx="1385">
                  <c:v>0.93745979999999995</c:v>
                </c:pt>
                <c:pt idx="1386">
                  <c:v>0.93898029999999999</c:v>
                </c:pt>
                <c:pt idx="1387">
                  <c:v>0.93878649999999997</c:v>
                </c:pt>
                <c:pt idx="1388">
                  <c:v>0.928728</c:v>
                </c:pt>
                <c:pt idx="1389">
                  <c:v>0.91344000000000003</c:v>
                </c:pt>
                <c:pt idx="1390">
                  <c:v>0.86163489999999998</c:v>
                </c:pt>
                <c:pt idx="1391">
                  <c:v>0.85114999999999996</c:v>
                </c:pt>
                <c:pt idx="1392">
                  <c:v>0.81594659999999997</c:v>
                </c:pt>
                <c:pt idx="1393">
                  <c:v>0.79301200000000005</c:v>
                </c:pt>
                <c:pt idx="1394">
                  <c:v>0.78303460000000003</c:v>
                </c:pt>
                <c:pt idx="1395">
                  <c:v>0.77904770000000001</c:v>
                </c:pt>
                <c:pt idx="1396">
                  <c:v>0.79994770000000004</c:v>
                </c:pt>
                <c:pt idx="1397">
                  <c:v>0.80479780000000001</c:v>
                </c:pt>
                <c:pt idx="1398">
                  <c:v>0.81441189999999997</c:v>
                </c:pt>
                <c:pt idx="1399">
                  <c:v>0.79935659999999997</c:v>
                </c:pt>
                <c:pt idx="1400">
                  <c:v>0.88317349999999994</c:v>
                </c:pt>
                <c:pt idx="1401">
                  <c:v>0.89766889999999999</c:v>
                </c:pt>
                <c:pt idx="1402">
                  <c:v>0.92839430000000001</c:v>
                </c:pt>
                <c:pt idx="1403">
                  <c:v>0.90848260000000003</c:v>
                </c:pt>
                <c:pt idx="1404">
                  <c:v>0.89645350000000001</c:v>
                </c:pt>
                <c:pt idx="1405">
                  <c:v>0.90015149999999999</c:v>
                </c:pt>
                <c:pt idx="1406">
                  <c:v>0.91021490000000005</c:v>
                </c:pt>
                <c:pt idx="1407">
                  <c:v>0.90042949999999999</c:v>
                </c:pt>
                <c:pt idx="1408">
                  <c:v>0.90832880000000005</c:v>
                </c:pt>
                <c:pt idx="1409">
                  <c:v>0.91423319999999997</c:v>
                </c:pt>
                <c:pt idx="1410">
                  <c:v>0.77511850000000004</c:v>
                </c:pt>
                <c:pt idx="1411">
                  <c:v>0.79034360000000003</c:v>
                </c:pt>
                <c:pt idx="1412">
                  <c:v>0.76932199999999995</c:v>
                </c:pt>
                <c:pt idx="1413">
                  <c:v>0.78503500000000004</c:v>
                </c:pt>
                <c:pt idx="1414">
                  <c:v>0.7902941</c:v>
                </c:pt>
                <c:pt idx="1415">
                  <c:v>0.79639119999999997</c:v>
                </c:pt>
                <c:pt idx="1416">
                  <c:v>0.80373470000000002</c:v>
                </c:pt>
                <c:pt idx="1417">
                  <c:v>0.79590179999999999</c:v>
                </c:pt>
                <c:pt idx="1418">
                  <c:v>0.79357420000000001</c:v>
                </c:pt>
                <c:pt idx="1419">
                  <c:v>0.80102969999999996</c:v>
                </c:pt>
                <c:pt idx="1420">
                  <c:v>0.88185820000000004</c:v>
                </c:pt>
                <c:pt idx="1421">
                  <c:v>0.90181489999999997</c:v>
                </c:pt>
                <c:pt idx="1422">
                  <c:v>0.9198229</c:v>
                </c:pt>
                <c:pt idx="1423">
                  <c:v>0.91828469999999995</c:v>
                </c:pt>
                <c:pt idx="1424">
                  <c:v>0.88907429999999998</c:v>
                </c:pt>
                <c:pt idx="1425">
                  <c:v>0.91074880000000003</c:v>
                </c:pt>
                <c:pt idx="1426">
                  <c:v>0.92195839999999996</c:v>
                </c:pt>
                <c:pt idx="1427">
                  <c:v>0.9409978</c:v>
                </c:pt>
                <c:pt idx="1428">
                  <c:v>0.97945890000000002</c:v>
                </c:pt>
                <c:pt idx="1429">
                  <c:v>0.98675880000000005</c:v>
                </c:pt>
                <c:pt idx="1430">
                  <c:v>0.75203109999999995</c:v>
                </c:pt>
                <c:pt idx="1431">
                  <c:v>0.71527410000000002</c:v>
                </c:pt>
                <c:pt idx="1432">
                  <c:v>0.89906819999999998</c:v>
                </c:pt>
                <c:pt idx="1433">
                  <c:v>0.77070939999999999</c:v>
                </c:pt>
                <c:pt idx="1434">
                  <c:v>0.72673080000000001</c:v>
                </c:pt>
                <c:pt idx="1435">
                  <c:v>0.79549630000000005</c:v>
                </c:pt>
                <c:pt idx="1436">
                  <c:v>0.85635510000000004</c:v>
                </c:pt>
                <c:pt idx="1437">
                  <c:v>0.92478850000000001</c:v>
                </c:pt>
                <c:pt idx="1438">
                  <c:v>0.97804619999999998</c:v>
                </c:pt>
                <c:pt idx="1439">
                  <c:v>0.96556189999999997</c:v>
                </c:pt>
                <c:pt idx="1440">
                  <c:v>0.88374870000000005</c:v>
                </c:pt>
                <c:pt idx="1441">
                  <c:v>0.85427419999999998</c:v>
                </c:pt>
                <c:pt idx="1442">
                  <c:v>0.8792896</c:v>
                </c:pt>
                <c:pt idx="1443">
                  <c:v>0.8044907</c:v>
                </c:pt>
                <c:pt idx="1444">
                  <c:v>0.88623350000000001</c:v>
                </c:pt>
                <c:pt idx="1445">
                  <c:v>0.87918229999999997</c:v>
                </c:pt>
                <c:pt idx="1446">
                  <c:v>0.87484680000000004</c:v>
                </c:pt>
                <c:pt idx="1447">
                  <c:v>0.88675380000000004</c:v>
                </c:pt>
                <c:pt idx="1448">
                  <c:v>0.88163420000000003</c:v>
                </c:pt>
                <c:pt idx="1449">
                  <c:v>0.87282749999999998</c:v>
                </c:pt>
                <c:pt idx="1450">
                  <c:v>0.88317349999999994</c:v>
                </c:pt>
                <c:pt idx="1451">
                  <c:v>0.89766889999999999</c:v>
                </c:pt>
                <c:pt idx="1452">
                  <c:v>0.92839430000000001</c:v>
                </c:pt>
                <c:pt idx="1453">
                  <c:v>0.90848260000000003</c:v>
                </c:pt>
                <c:pt idx="1454">
                  <c:v>0.89645350000000001</c:v>
                </c:pt>
                <c:pt idx="1455">
                  <c:v>0.90015149999999999</c:v>
                </c:pt>
                <c:pt idx="1456">
                  <c:v>0.91021490000000005</c:v>
                </c:pt>
                <c:pt idx="1457">
                  <c:v>0.90042949999999999</c:v>
                </c:pt>
                <c:pt idx="1458">
                  <c:v>0.90832880000000005</c:v>
                </c:pt>
                <c:pt idx="1459">
                  <c:v>0.91423319999999997</c:v>
                </c:pt>
                <c:pt idx="1460">
                  <c:v>0.77511850000000004</c:v>
                </c:pt>
                <c:pt idx="1461">
                  <c:v>0.79034360000000003</c:v>
                </c:pt>
                <c:pt idx="1462">
                  <c:v>0.76932199999999995</c:v>
                </c:pt>
                <c:pt idx="1463">
                  <c:v>0.78503500000000004</c:v>
                </c:pt>
                <c:pt idx="1464">
                  <c:v>0.7902941</c:v>
                </c:pt>
                <c:pt idx="1465">
                  <c:v>0.79639119999999997</c:v>
                </c:pt>
                <c:pt idx="1466">
                  <c:v>0.80373470000000002</c:v>
                </c:pt>
                <c:pt idx="1467">
                  <c:v>0.79590179999999999</c:v>
                </c:pt>
                <c:pt idx="1468">
                  <c:v>0.79357420000000001</c:v>
                </c:pt>
                <c:pt idx="1469">
                  <c:v>0.80102969999999996</c:v>
                </c:pt>
                <c:pt idx="1470">
                  <c:v>0.75203109999999995</c:v>
                </c:pt>
                <c:pt idx="1471">
                  <c:v>0.71527410000000002</c:v>
                </c:pt>
                <c:pt idx="1472">
                  <c:v>0.89906819999999998</c:v>
                </c:pt>
                <c:pt idx="1473">
                  <c:v>0.77070939999999999</c:v>
                </c:pt>
                <c:pt idx="1474">
                  <c:v>0.72673080000000001</c:v>
                </c:pt>
                <c:pt idx="1475">
                  <c:v>0.79549630000000005</c:v>
                </c:pt>
                <c:pt idx="1476">
                  <c:v>0.85635510000000004</c:v>
                </c:pt>
                <c:pt idx="1477">
                  <c:v>0.92478850000000001</c:v>
                </c:pt>
                <c:pt idx="1478">
                  <c:v>0.97804619999999998</c:v>
                </c:pt>
                <c:pt idx="1479">
                  <c:v>0.96556189999999997</c:v>
                </c:pt>
                <c:pt idx="1480">
                  <c:v>0.89768199999999998</c:v>
                </c:pt>
                <c:pt idx="1481">
                  <c:v>0.93866780000000005</c:v>
                </c:pt>
                <c:pt idx="1482">
                  <c:v>0.92847150000000001</c:v>
                </c:pt>
                <c:pt idx="1483">
                  <c:v>0.87134940000000005</c:v>
                </c:pt>
                <c:pt idx="1484">
                  <c:v>0.89653939999999999</c:v>
                </c:pt>
                <c:pt idx="1485">
                  <c:v>0.89473119999999995</c:v>
                </c:pt>
                <c:pt idx="1486">
                  <c:v>0.87893589999999999</c:v>
                </c:pt>
                <c:pt idx="1487">
                  <c:v>0.87259209999999998</c:v>
                </c:pt>
                <c:pt idx="1488">
                  <c:v>0.87121459999999995</c:v>
                </c:pt>
                <c:pt idx="1489">
                  <c:v>0.87161489999999997</c:v>
                </c:pt>
                <c:pt idx="1490">
                  <c:v>0.85450470000000001</c:v>
                </c:pt>
                <c:pt idx="1491">
                  <c:v>0.89022769999999996</c:v>
                </c:pt>
                <c:pt idx="1492">
                  <c:v>0.89365910000000004</c:v>
                </c:pt>
                <c:pt idx="1493">
                  <c:v>0.9002658</c:v>
                </c:pt>
                <c:pt idx="1494">
                  <c:v>0.90809200000000001</c:v>
                </c:pt>
                <c:pt idx="1495">
                  <c:v>0.91931099999999999</c:v>
                </c:pt>
                <c:pt idx="1496">
                  <c:v>0.92115519999999995</c:v>
                </c:pt>
                <c:pt idx="1497">
                  <c:v>0.92632970000000003</c:v>
                </c:pt>
                <c:pt idx="1498">
                  <c:v>0.95031299999999996</c:v>
                </c:pt>
                <c:pt idx="1499">
                  <c:v>0.95271700000000004</c:v>
                </c:pt>
                <c:pt idx="1500">
                  <c:v>0.89768199999999998</c:v>
                </c:pt>
                <c:pt idx="1501">
                  <c:v>0.93866780000000005</c:v>
                </c:pt>
                <c:pt idx="1502">
                  <c:v>0.92847150000000001</c:v>
                </c:pt>
                <c:pt idx="1503">
                  <c:v>0.87134940000000005</c:v>
                </c:pt>
                <c:pt idx="1504">
                  <c:v>0.89653939999999999</c:v>
                </c:pt>
                <c:pt idx="1505">
                  <c:v>0.89473119999999995</c:v>
                </c:pt>
                <c:pt idx="1506">
                  <c:v>0.87893589999999999</c:v>
                </c:pt>
                <c:pt idx="1507">
                  <c:v>0.87259209999999998</c:v>
                </c:pt>
                <c:pt idx="1508">
                  <c:v>0.87121459999999995</c:v>
                </c:pt>
                <c:pt idx="1509">
                  <c:v>0.87161489999999997</c:v>
                </c:pt>
                <c:pt idx="1510">
                  <c:v>0.85047629999999996</c:v>
                </c:pt>
                <c:pt idx="1511">
                  <c:v>0.88372700000000004</c:v>
                </c:pt>
                <c:pt idx="1512">
                  <c:v>0.89379699999999995</c:v>
                </c:pt>
                <c:pt idx="1513">
                  <c:v>0.88307860000000005</c:v>
                </c:pt>
                <c:pt idx="1514">
                  <c:v>0.89619859999999996</c:v>
                </c:pt>
                <c:pt idx="1515">
                  <c:v>0.90261449999999999</c:v>
                </c:pt>
                <c:pt idx="1516">
                  <c:v>0.88907559999999997</c:v>
                </c:pt>
                <c:pt idx="1517">
                  <c:v>0.88352889999999995</c:v>
                </c:pt>
                <c:pt idx="1518">
                  <c:v>0.86933450000000001</c:v>
                </c:pt>
                <c:pt idx="1519">
                  <c:v>0.88546829999999999</c:v>
                </c:pt>
                <c:pt idx="1520">
                  <c:v>0.88317349999999994</c:v>
                </c:pt>
                <c:pt idx="1521">
                  <c:v>0.89766889999999999</c:v>
                </c:pt>
                <c:pt idx="1522">
                  <c:v>0.92839430000000001</c:v>
                </c:pt>
                <c:pt idx="1523">
                  <c:v>0.90848260000000003</c:v>
                </c:pt>
                <c:pt idx="1524">
                  <c:v>0.89645350000000001</c:v>
                </c:pt>
                <c:pt idx="1525">
                  <c:v>0.90015149999999999</c:v>
                </c:pt>
                <c:pt idx="1526">
                  <c:v>0.91021490000000005</c:v>
                </c:pt>
                <c:pt idx="1527">
                  <c:v>0.90042949999999999</c:v>
                </c:pt>
                <c:pt idx="1528">
                  <c:v>0.90832880000000005</c:v>
                </c:pt>
                <c:pt idx="1529">
                  <c:v>0.91423319999999997</c:v>
                </c:pt>
                <c:pt idx="1530">
                  <c:v>0.93028109999999997</c:v>
                </c:pt>
                <c:pt idx="1531">
                  <c:v>0.95346679999999995</c:v>
                </c:pt>
                <c:pt idx="1532">
                  <c:v>0.95714860000000002</c:v>
                </c:pt>
                <c:pt idx="1533">
                  <c:v>0.93531339999999996</c:v>
                </c:pt>
                <c:pt idx="1534">
                  <c:v>0.94318829999999998</c:v>
                </c:pt>
                <c:pt idx="1535">
                  <c:v>0.95747629999999995</c:v>
                </c:pt>
                <c:pt idx="1536">
                  <c:v>0.94874789999999998</c:v>
                </c:pt>
                <c:pt idx="1537">
                  <c:v>0.94220400000000004</c:v>
                </c:pt>
                <c:pt idx="1538">
                  <c:v>0.9476658</c:v>
                </c:pt>
                <c:pt idx="1539">
                  <c:v>0.93714169999999997</c:v>
                </c:pt>
                <c:pt idx="1540">
                  <c:v>0.95347190000000004</c:v>
                </c:pt>
                <c:pt idx="1541">
                  <c:v>0.97884139999999997</c:v>
                </c:pt>
                <c:pt idx="1542">
                  <c:v>0.98265599999999997</c:v>
                </c:pt>
                <c:pt idx="1543">
                  <c:v>0.94278150000000005</c:v>
                </c:pt>
                <c:pt idx="1544">
                  <c:v>0.9403821</c:v>
                </c:pt>
                <c:pt idx="1545">
                  <c:v>0.94421149999999998</c:v>
                </c:pt>
                <c:pt idx="1546">
                  <c:v>0.93307929999999994</c:v>
                </c:pt>
                <c:pt idx="1547">
                  <c:v>0.94155759999999999</c:v>
                </c:pt>
                <c:pt idx="1548">
                  <c:v>0.94090929999999995</c:v>
                </c:pt>
                <c:pt idx="1549">
                  <c:v>0.9403937</c:v>
                </c:pt>
                <c:pt idx="1550">
                  <c:v>0.71818099999999996</c:v>
                </c:pt>
                <c:pt idx="1551">
                  <c:v>0.73423119999999997</c:v>
                </c:pt>
                <c:pt idx="1552">
                  <c:v>0.71687610000000002</c:v>
                </c:pt>
                <c:pt idx="1553">
                  <c:v>0.71363880000000002</c:v>
                </c:pt>
                <c:pt idx="1554">
                  <c:v>0.73334679999999997</c:v>
                </c:pt>
                <c:pt idx="1555">
                  <c:v>0.72521040000000003</c:v>
                </c:pt>
                <c:pt idx="1556">
                  <c:v>0.73490109999999997</c:v>
                </c:pt>
                <c:pt idx="1557">
                  <c:v>0.78653839999999997</c:v>
                </c:pt>
                <c:pt idx="1558">
                  <c:v>0.78837619999999997</c:v>
                </c:pt>
                <c:pt idx="1559">
                  <c:v>0.78732480000000005</c:v>
                </c:pt>
                <c:pt idx="1560">
                  <c:v>0.71818099999999996</c:v>
                </c:pt>
                <c:pt idx="1561">
                  <c:v>0.73423119999999997</c:v>
                </c:pt>
                <c:pt idx="1562">
                  <c:v>0.71687610000000002</c:v>
                </c:pt>
                <c:pt idx="1563">
                  <c:v>0.71363880000000002</c:v>
                </c:pt>
                <c:pt idx="1564">
                  <c:v>0.73334679999999997</c:v>
                </c:pt>
                <c:pt idx="1565">
                  <c:v>0.72521040000000003</c:v>
                </c:pt>
                <c:pt idx="1566">
                  <c:v>0.73490109999999997</c:v>
                </c:pt>
                <c:pt idx="1567">
                  <c:v>0.78653839999999997</c:v>
                </c:pt>
                <c:pt idx="1568">
                  <c:v>0.78837619999999997</c:v>
                </c:pt>
                <c:pt idx="1569">
                  <c:v>0.78732480000000005</c:v>
                </c:pt>
                <c:pt idx="1570">
                  <c:v>0.84396530000000003</c:v>
                </c:pt>
                <c:pt idx="1571">
                  <c:v>0.88897590000000004</c:v>
                </c:pt>
                <c:pt idx="1572">
                  <c:v>0.81747080000000005</c:v>
                </c:pt>
                <c:pt idx="1573">
                  <c:v>0.84228210000000003</c:v>
                </c:pt>
                <c:pt idx="1574">
                  <c:v>0.88343879999999997</c:v>
                </c:pt>
                <c:pt idx="1575">
                  <c:v>0.88861619999999997</c:v>
                </c:pt>
                <c:pt idx="1576">
                  <c:v>0.84694440000000004</c:v>
                </c:pt>
                <c:pt idx="1577">
                  <c:v>0.87619440000000004</c:v>
                </c:pt>
                <c:pt idx="1578">
                  <c:v>0.86623470000000002</c:v>
                </c:pt>
                <c:pt idx="1579">
                  <c:v>0.865734</c:v>
                </c:pt>
                <c:pt idx="1580">
                  <c:v>0.83269550000000003</c:v>
                </c:pt>
                <c:pt idx="1581">
                  <c:v>0.8435435</c:v>
                </c:pt>
                <c:pt idx="1582">
                  <c:v>0.81192759999999997</c:v>
                </c:pt>
                <c:pt idx="1583">
                  <c:v>0.83565959999999995</c:v>
                </c:pt>
                <c:pt idx="1584">
                  <c:v>0.818828</c:v>
                </c:pt>
                <c:pt idx="1585">
                  <c:v>0.82678750000000001</c:v>
                </c:pt>
                <c:pt idx="1586">
                  <c:v>0.84695659999999995</c:v>
                </c:pt>
                <c:pt idx="1587">
                  <c:v>0.84559359999999995</c:v>
                </c:pt>
                <c:pt idx="1588">
                  <c:v>0.84712730000000003</c:v>
                </c:pt>
                <c:pt idx="1589">
                  <c:v>0.84119730000000004</c:v>
                </c:pt>
                <c:pt idx="1590">
                  <c:v>0.89768199999999998</c:v>
                </c:pt>
                <c:pt idx="1591">
                  <c:v>0.93866780000000005</c:v>
                </c:pt>
                <c:pt idx="1592">
                  <c:v>0.92847150000000001</c:v>
                </c:pt>
                <c:pt idx="1593">
                  <c:v>0.87134940000000005</c:v>
                </c:pt>
                <c:pt idx="1594">
                  <c:v>0.89653939999999999</c:v>
                </c:pt>
                <c:pt idx="1595">
                  <c:v>0.89473119999999995</c:v>
                </c:pt>
                <c:pt idx="1596">
                  <c:v>0.87893589999999999</c:v>
                </c:pt>
                <c:pt idx="1597">
                  <c:v>0.87259209999999998</c:v>
                </c:pt>
                <c:pt idx="1598">
                  <c:v>0.87121459999999995</c:v>
                </c:pt>
                <c:pt idx="1599">
                  <c:v>0.87161489999999997</c:v>
                </c:pt>
                <c:pt idx="1600">
                  <c:v>0.89768199999999998</c:v>
                </c:pt>
                <c:pt idx="1601">
                  <c:v>0.93866780000000005</c:v>
                </c:pt>
                <c:pt idx="1602">
                  <c:v>0.92847150000000001</c:v>
                </c:pt>
                <c:pt idx="1603">
                  <c:v>0.87134940000000005</c:v>
                </c:pt>
                <c:pt idx="1604">
                  <c:v>0.89653939999999999</c:v>
                </c:pt>
                <c:pt idx="1605">
                  <c:v>0.89473119999999995</c:v>
                </c:pt>
                <c:pt idx="1606">
                  <c:v>0.87893589999999999</c:v>
                </c:pt>
                <c:pt idx="1607">
                  <c:v>0.87259209999999998</c:v>
                </c:pt>
                <c:pt idx="1608">
                  <c:v>0.87121459999999995</c:v>
                </c:pt>
                <c:pt idx="1609">
                  <c:v>0.87161489999999997</c:v>
                </c:pt>
                <c:pt idx="1610">
                  <c:v>0.891571</c:v>
                </c:pt>
                <c:pt idx="1611">
                  <c:v>0.91764979999999996</c:v>
                </c:pt>
                <c:pt idx="1612">
                  <c:v>0.9505789</c:v>
                </c:pt>
                <c:pt idx="1613">
                  <c:v>0.90695890000000001</c:v>
                </c:pt>
                <c:pt idx="1614">
                  <c:v>0.89743850000000003</c:v>
                </c:pt>
                <c:pt idx="1615">
                  <c:v>0.90797510000000003</c:v>
                </c:pt>
                <c:pt idx="1616">
                  <c:v>0.91745920000000003</c:v>
                </c:pt>
                <c:pt idx="1617">
                  <c:v>0.91781630000000003</c:v>
                </c:pt>
                <c:pt idx="1618">
                  <c:v>0.91292200000000001</c:v>
                </c:pt>
                <c:pt idx="1619">
                  <c:v>0.93057040000000002</c:v>
                </c:pt>
                <c:pt idx="1620">
                  <c:v>0.89768199999999998</c:v>
                </c:pt>
                <c:pt idx="1621">
                  <c:v>0.93866780000000005</c:v>
                </c:pt>
                <c:pt idx="1622">
                  <c:v>0.92847150000000001</c:v>
                </c:pt>
                <c:pt idx="1623">
                  <c:v>0.87134940000000005</c:v>
                </c:pt>
                <c:pt idx="1624">
                  <c:v>0.89653939999999999</c:v>
                </c:pt>
                <c:pt idx="1625">
                  <c:v>0.89473119999999995</c:v>
                </c:pt>
                <c:pt idx="1626">
                  <c:v>0.87893589999999999</c:v>
                </c:pt>
                <c:pt idx="1627">
                  <c:v>0.87259209999999998</c:v>
                </c:pt>
                <c:pt idx="1628">
                  <c:v>0.87121459999999995</c:v>
                </c:pt>
                <c:pt idx="1629">
                  <c:v>0.87161489999999997</c:v>
                </c:pt>
                <c:pt idx="1630">
                  <c:v>0.84090940000000003</c:v>
                </c:pt>
                <c:pt idx="1631">
                  <c:v>0.84778399999999998</c:v>
                </c:pt>
                <c:pt idx="1632">
                  <c:v>0.84066870000000005</c:v>
                </c:pt>
                <c:pt idx="1633">
                  <c:v>0.84054549999999995</c:v>
                </c:pt>
                <c:pt idx="1634">
                  <c:v>0.85310299999999994</c:v>
                </c:pt>
                <c:pt idx="1635">
                  <c:v>0.84716060000000004</c:v>
                </c:pt>
                <c:pt idx="1636">
                  <c:v>0.83628760000000002</c:v>
                </c:pt>
                <c:pt idx="1637">
                  <c:v>0.83649779999999996</c:v>
                </c:pt>
                <c:pt idx="1638">
                  <c:v>0.83529310000000001</c:v>
                </c:pt>
                <c:pt idx="1639">
                  <c:v>0.82181389999999999</c:v>
                </c:pt>
                <c:pt idx="1640">
                  <c:v>0.91748790000000002</c:v>
                </c:pt>
                <c:pt idx="1641">
                  <c:v>0.93387070000000005</c:v>
                </c:pt>
                <c:pt idx="1642">
                  <c:v>0.93256240000000001</c:v>
                </c:pt>
                <c:pt idx="1643">
                  <c:v>0.91504509999999994</c:v>
                </c:pt>
                <c:pt idx="1644">
                  <c:v>0.93580350000000001</c:v>
                </c:pt>
                <c:pt idx="1645">
                  <c:v>0.94037510000000002</c:v>
                </c:pt>
                <c:pt idx="1646">
                  <c:v>0.93841739999999996</c:v>
                </c:pt>
                <c:pt idx="1647">
                  <c:v>0.93476740000000003</c:v>
                </c:pt>
                <c:pt idx="1648">
                  <c:v>0.93812739999999994</c:v>
                </c:pt>
                <c:pt idx="1649">
                  <c:v>0.94297410000000004</c:v>
                </c:pt>
                <c:pt idx="1650">
                  <c:v>0.891571</c:v>
                </c:pt>
                <c:pt idx="1651">
                  <c:v>0.91764979999999996</c:v>
                </c:pt>
                <c:pt idx="1652">
                  <c:v>0.9505789</c:v>
                </c:pt>
                <c:pt idx="1653">
                  <c:v>0.90695890000000001</c:v>
                </c:pt>
                <c:pt idx="1654">
                  <c:v>0.89743850000000003</c:v>
                </c:pt>
                <c:pt idx="1655">
                  <c:v>0.90797510000000003</c:v>
                </c:pt>
                <c:pt idx="1656">
                  <c:v>0.91745920000000003</c:v>
                </c:pt>
                <c:pt idx="1657">
                  <c:v>0.91781630000000003</c:v>
                </c:pt>
                <c:pt idx="1658">
                  <c:v>0.91292200000000001</c:v>
                </c:pt>
                <c:pt idx="1659">
                  <c:v>0.93057040000000002</c:v>
                </c:pt>
                <c:pt idx="1660">
                  <c:v>0.77511850000000004</c:v>
                </c:pt>
                <c:pt idx="1661">
                  <c:v>0.79034360000000003</c:v>
                </c:pt>
                <c:pt idx="1662">
                  <c:v>0.76932199999999995</c:v>
                </c:pt>
                <c:pt idx="1663">
                  <c:v>0.78503500000000004</c:v>
                </c:pt>
                <c:pt idx="1664">
                  <c:v>0.7902941</c:v>
                </c:pt>
                <c:pt idx="1665">
                  <c:v>0.79639119999999997</c:v>
                </c:pt>
                <c:pt idx="1666">
                  <c:v>0.80373470000000002</c:v>
                </c:pt>
                <c:pt idx="1667">
                  <c:v>0.79590179999999999</c:v>
                </c:pt>
                <c:pt idx="1668">
                  <c:v>0.79357420000000001</c:v>
                </c:pt>
                <c:pt idx="1669">
                  <c:v>0.80102969999999996</c:v>
                </c:pt>
                <c:pt idx="1670">
                  <c:v>0.89768199999999998</c:v>
                </c:pt>
                <c:pt idx="1671">
                  <c:v>0.93866780000000005</c:v>
                </c:pt>
                <c:pt idx="1672">
                  <c:v>0.92847150000000001</c:v>
                </c:pt>
                <c:pt idx="1673">
                  <c:v>0.87134940000000005</c:v>
                </c:pt>
                <c:pt idx="1674">
                  <c:v>0.89653939999999999</c:v>
                </c:pt>
                <c:pt idx="1675">
                  <c:v>0.89473119999999995</c:v>
                </c:pt>
                <c:pt idx="1676">
                  <c:v>0.87893589999999999</c:v>
                </c:pt>
                <c:pt idx="1677">
                  <c:v>0.87259209999999998</c:v>
                </c:pt>
                <c:pt idx="1678">
                  <c:v>0.87121459999999995</c:v>
                </c:pt>
                <c:pt idx="1679">
                  <c:v>0.87161489999999997</c:v>
                </c:pt>
                <c:pt idx="1680">
                  <c:v>0.87877090000000002</c:v>
                </c:pt>
                <c:pt idx="1681">
                  <c:v>0.9019374</c:v>
                </c:pt>
                <c:pt idx="1682">
                  <c:v>0.90357549999999998</c:v>
                </c:pt>
                <c:pt idx="1683">
                  <c:v>0.90761219999999998</c:v>
                </c:pt>
                <c:pt idx="1684">
                  <c:v>0.91410990000000003</c:v>
                </c:pt>
                <c:pt idx="1685">
                  <c:v>0.90556829999999999</c:v>
                </c:pt>
                <c:pt idx="1686">
                  <c:v>0.91132690000000005</c:v>
                </c:pt>
                <c:pt idx="1687">
                  <c:v>0.89464580000000005</c:v>
                </c:pt>
                <c:pt idx="1688">
                  <c:v>0.8845208</c:v>
                </c:pt>
                <c:pt idx="1689">
                  <c:v>0.88172640000000002</c:v>
                </c:pt>
                <c:pt idx="1690">
                  <c:v>0.71818099999999996</c:v>
                </c:pt>
                <c:pt idx="1691">
                  <c:v>0.73423119999999997</c:v>
                </c:pt>
                <c:pt idx="1692">
                  <c:v>0.71687610000000002</c:v>
                </c:pt>
                <c:pt idx="1693">
                  <c:v>0.71363880000000002</c:v>
                </c:pt>
                <c:pt idx="1694">
                  <c:v>0.73334679999999997</c:v>
                </c:pt>
                <c:pt idx="1695">
                  <c:v>0.72521040000000003</c:v>
                </c:pt>
                <c:pt idx="1696">
                  <c:v>0.73490109999999997</c:v>
                </c:pt>
                <c:pt idx="1697">
                  <c:v>0.78653839999999997</c:v>
                </c:pt>
                <c:pt idx="1698">
                  <c:v>0.78837619999999997</c:v>
                </c:pt>
                <c:pt idx="1699">
                  <c:v>0.78732480000000005</c:v>
                </c:pt>
                <c:pt idx="1700">
                  <c:v>0.89199759999999995</c:v>
                </c:pt>
                <c:pt idx="1701">
                  <c:v>0.91546119999999997</c:v>
                </c:pt>
                <c:pt idx="1702">
                  <c:v>0.94772420000000002</c:v>
                </c:pt>
                <c:pt idx="1703">
                  <c:v>0.90985890000000003</c:v>
                </c:pt>
                <c:pt idx="1704">
                  <c:v>0.91754309999999994</c:v>
                </c:pt>
                <c:pt idx="1705">
                  <c:v>0.91628810000000005</c:v>
                </c:pt>
                <c:pt idx="1706">
                  <c:v>0.91556859999999995</c:v>
                </c:pt>
                <c:pt idx="1707">
                  <c:v>0.90703299999999998</c:v>
                </c:pt>
                <c:pt idx="1708">
                  <c:v>0.9096166</c:v>
                </c:pt>
                <c:pt idx="1709">
                  <c:v>0.92016929999999997</c:v>
                </c:pt>
                <c:pt idx="1710">
                  <c:v>0.85450470000000001</c:v>
                </c:pt>
                <c:pt idx="1711">
                  <c:v>0.89022769999999996</c:v>
                </c:pt>
                <c:pt idx="1712">
                  <c:v>0.89365910000000004</c:v>
                </c:pt>
                <c:pt idx="1713">
                  <c:v>0.9002658</c:v>
                </c:pt>
                <c:pt idx="1714">
                  <c:v>0.90809200000000001</c:v>
                </c:pt>
                <c:pt idx="1715">
                  <c:v>0.91931099999999999</c:v>
                </c:pt>
                <c:pt idx="1716">
                  <c:v>0.92115519999999995</c:v>
                </c:pt>
                <c:pt idx="1717">
                  <c:v>0.92632970000000003</c:v>
                </c:pt>
                <c:pt idx="1718">
                  <c:v>0.95031299999999996</c:v>
                </c:pt>
                <c:pt idx="1719">
                  <c:v>0.95271700000000004</c:v>
                </c:pt>
                <c:pt idx="1720">
                  <c:v>0.83269550000000003</c:v>
                </c:pt>
                <c:pt idx="1721">
                  <c:v>0.8435435</c:v>
                </c:pt>
                <c:pt idx="1722">
                  <c:v>0.81192759999999997</c:v>
                </c:pt>
                <c:pt idx="1723">
                  <c:v>0.83565959999999995</c:v>
                </c:pt>
                <c:pt idx="1724">
                  <c:v>0.818828</c:v>
                </c:pt>
                <c:pt idx="1725">
                  <c:v>0.82678750000000001</c:v>
                </c:pt>
                <c:pt idx="1726">
                  <c:v>0.84695659999999995</c:v>
                </c:pt>
                <c:pt idx="1727">
                  <c:v>0.84559359999999995</c:v>
                </c:pt>
                <c:pt idx="1728">
                  <c:v>0.84712730000000003</c:v>
                </c:pt>
                <c:pt idx="1729">
                  <c:v>0.84119730000000004</c:v>
                </c:pt>
                <c:pt idx="1730">
                  <c:v>0.86163489999999998</c:v>
                </c:pt>
                <c:pt idx="1731">
                  <c:v>0.85114999999999996</c:v>
                </c:pt>
                <c:pt idx="1732">
                  <c:v>0.81594659999999997</c:v>
                </c:pt>
                <c:pt idx="1733">
                  <c:v>0.79301200000000005</c:v>
                </c:pt>
                <c:pt idx="1734">
                  <c:v>0.78303460000000003</c:v>
                </c:pt>
                <c:pt idx="1735">
                  <c:v>0.77904770000000001</c:v>
                </c:pt>
                <c:pt idx="1736">
                  <c:v>0.79994770000000004</c:v>
                </c:pt>
                <c:pt idx="1737">
                  <c:v>0.80479780000000001</c:v>
                </c:pt>
                <c:pt idx="1738">
                  <c:v>0.81441189999999997</c:v>
                </c:pt>
                <c:pt idx="1739">
                  <c:v>0.79935659999999997</c:v>
                </c:pt>
                <c:pt idx="1740">
                  <c:v>0.95347190000000004</c:v>
                </c:pt>
                <c:pt idx="1741">
                  <c:v>0.97884139999999997</c:v>
                </c:pt>
                <c:pt idx="1742">
                  <c:v>0.98265599999999997</c:v>
                </c:pt>
                <c:pt idx="1743">
                  <c:v>0.94278150000000005</c:v>
                </c:pt>
                <c:pt idx="1744">
                  <c:v>0.9403821</c:v>
                </c:pt>
                <c:pt idx="1745">
                  <c:v>0.94421149999999998</c:v>
                </c:pt>
                <c:pt idx="1746">
                  <c:v>0.93307929999999994</c:v>
                </c:pt>
                <c:pt idx="1747">
                  <c:v>0.94155759999999999</c:v>
                </c:pt>
                <c:pt idx="1748">
                  <c:v>0.94090929999999995</c:v>
                </c:pt>
                <c:pt idx="1749">
                  <c:v>0.9403937</c:v>
                </c:pt>
                <c:pt idx="1750">
                  <c:v>0.77511850000000004</c:v>
                </c:pt>
                <c:pt idx="1751">
                  <c:v>0.79034360000000003</c:v>
                </c:pt>
                <c:pt idx="1752">
                  <c:v>0.76932199999999995</c:v>
                </c:pt>
                <c:pt idx="1753">
                  <c:v>0.78503500000000004</c:v>
                </c:pt>
                <c:pt idx="1754">
                  <c:v>0.7902941</c:v>
                </c:pt>
                <c:pt idx="1755">
                  <c:v>0.79639119999999997</c:v>
                </c:pt>
                <c:pt idx="1756">
                  <c:v>0.80373470000000002</c:v>
                </c:pt>
                <c:pt idx="1757">
                  <c:v>0.79590179999999999</c:v>
                </c:pt>
                <c:pt idx="1758">
                  <c:v>0.79357420000000001</c:v>
                </c:pt>
                <c:pt idx="1759">
                  <c:v>0.80102969999999996</c:v>
                </c:pt>
                <c:pt idx="1760">
                  <c:v>0.77511850000000004</c:v>
                </c:pt>
                <c:pt idx="1761">
                  <c:v>0.79034360000000003</c:v>
                </c:pt>
                <c:pt idx="1762">
                  <c:v>0.76932199999999995</c:v>
                </c:pt>
                <c:pt idx="1763">
                  <c:v>0.78503500000000004</c:v>
                </c:pt>
                <c:pt idx="1764">
                  <c:v>0.7902941</c:v>
                </c:pt>
                <c:pt idx="1765">
                  <c:v>0.79639119999999997</c:v>
                </c:pt>
                <c:pt idx="1766">
                  <c:v>0.80373470000000002</c:v>
                </c:pt>
                <c:pt idx="1767">
                  <c:v>0.79590179999999999</c:v>
                </c:pt>
                <c:pt idx="1768">
                  <c:v>0.79357420000000001</c:v>
                </c:pt>
                <c:pt idx="1769">
                  <c:v>0.80102969999999996</c:v>
                </c:pt>
                <c:pt idx="1770">
                  <c:v>0.71818099999999996</c:v>
                </c:pt>
                <c:pt idx="1771">
                  <c:v>0.73423119999999997</c:v>
                </c:pt>
                <c:pt idx="1772">
                  <c:v>0.71687610000000002</c:v>
                </c:pt>
                <c:pt idx="1773">
                  <c:v>0.71363880000000002</c:v>
                </c:pt>
                <c:pt idx="1774">
                  <c:v>0.73334679999999997</c:v>
                </c:pt>
                <c:pt idx="1775">
                  <c:v>0.72521040000000003</c:v>
                </c:pt>
                <c:pt idx="1776">
                  <c:v>0.73490109999999997</c:v>
                </c:pt>
                <c:pt idx="1777">
                  <c:v>0.78653839999999997</c:v>
                </c:pt>
                <c:pt idx="1778">
                  <c:v>0.78837619999999997</c:v>
                </c:pt>
                <c:pt idx="1779">
                  <c:v>0.78732480000000005</c:v>
                </c:pt>
                <c:pt idx="1780">
                  <c:v>0.92642780000000002</c:v>
                </c:pt>
                <c:pt idx="1781">
                  <c:v>0.97014639999999996</c:v>
                </c:pt>
                <c:pt idx="1782">
                  <c:v>0.96209769999999994</c:v>
                </c:pt>
                <c:pt idx="1783">
                  <c:v>0.92976300000000001</c:v>
                </c:pt>
                <c:pt idx="1784">
                  <c:v>0.92795030000000001</c:v>
                </c:pt>
                <c:pt idx="1785">
                  <c:v>0.90866119999999995</c:v>
                </c:pt>
                <c:pt idx="1786">
                  <c:v>0.8993044</c:v>
                </c:pt>
                <c:pt idx="1787">
                  <c:v>0.8943219</c:v>
                </c:pt>
                <c:pt idx="1788">
                  <c:v>0.88694170000000006</c:v>
                </c:pt>
                <c:pt idx="1789">
                  <c:v>0.88716779999999995</c:v>
                </c:pt>
                <c:pt idx="1790">
                  <c:v>0.92221500000000001</c:v>
                </c:pt>
                <c:pt idx="1791">
                  <c:v>0.96050199999999997</c:v>
                </c:pt>
                <c:pt idx="1792">
                  <c:v>0.95661600000000002</c:v>
                </c:pt>
                <c:pt idx="1793">
                  <c:v>0.93354669999999995</c:v>
                </c:pt>
                <c:pt idx="1794">
                  <c:v>0.94918539999999996</c:v>
                </c:pt>
                <c:pt idx="1795">
                  <c:v>0.93799529999999998</c:v>
                </c:pt>
                <c:pt idx="1796">
                  <c:v>0.92903880000000005</c:v>
                </c:pt>
                <c:pt idx="1797">
                  <c:v>0.94146200000000002</c:v>
                </c:pt>
                <c:pt idx="1798">
                  <c:v>0.95036940000000003</c:v>
                </c:pt>
                <c:pt idx="1799">
                  <c:v>0.93823540000000005</c:v>
                </c:pt>
                <c:pt idx="1800">
                  <c:v>0.90954570000000001</c:v>
                </c:pt>
                <c:pt idx="1801">
                  <c:v>0.92710110000000001</c:v>
                </c:pt>
                <c:pt idx="1802">
                  <c:v>0.91506140000000002</c:v>
                </c:pt>
                <c:pt idx="1803">
                  <c:v>0.89556139999999995</c:v>
                </c:pt>
                <c:pt idx="1804">
                  <c:v>0.88351429999999997</c:v>
                </c:pt>
                <c:pt idx="1805">
                  <c:v>0.90062489999999995</c:v>
                </c:pt>
                <c:pt idx="1806">
                  <c:v>0.90294640000000004</c:v>
                </c:pt>
                <c:pt idx="1807">
                  <c:v>0.8981209</c:v>
                </c:pt>
                <c:pt idx="1808">
                  <c:v>0.91077830000000004</c:v>
                </c:pt>
                <c:pt idx="1809">
                  <c:v>0.90922320000000001</c:v>
                </c:pt>
                <c:pt idx="1810">
                  <c:v>0.95347190000000004</c:v>
                </c:pt>
                <c:pt idx="1811">
                  <c:v>0.97884139999999997</c:v>
                </c:pt>
                <c:pt idx="1812">
                  <c:v>0.98265599999999997</c:v>
                </c:pt>
                <c:pt idx="1813">
                  <c:v>0.94278150000000005</c:v>
                </c:pt>
                <c:pt idx="1814">
                  <c:v>0.9403821</c:v>
                </c:pt>
                <c:pt idx="1815">
                  <c:v>0.94421149999999998</c:v>
                </c:pt>
                <c:pt idx="1816">
                  <c:v>0.93307929999999994</c:v>
                </c:pt>
                <c:pt idx="1817">
                  <c:v>0.94155759999999999</c:v>
                </c:pt>
                <c:pt idx="1818">
                  <c:v>0.94090929999999995</c:v>
                </c:pt>
                <c:pt idx="1819">
                  <c:v>0.9403937</c:v>
                </c:pt>
                <c:pt idx="1820">
                  <c:v>0.89768199999999998</c:v>
                </c:pt>
                <c:pt idx="1821">
                  <c:v>0.93866780000000005</c:v>
                </c:pt>
                <c:pt idx="1822">
                  <c:v>0.92847150000000001</c:v>
                </c:pt>
                <c:pt idx="1823">
                  <c:v>0.87134940000000005</c:v>
                </c:pt>
                <c:pt idx="1824">
                  <c:v>0.89653939999999999</c:v>
                </c:pt>
                <c:pt idx="1825">
                  <c:v>0.89473119999999995</c:v>
                </c:pt>
                <c:pt idx="1826">
                  <c:v>0.87893589999999999</c:v>
                </c:pt>
                <c:pt idx="1827">
                  <c:v>0.87259209999999998</c:v>
                </c:pt>
                <c:pt idx="1828">
                  <c:v>0.87121459999999995</c:v>
                </c:pt>
                <c:pt idx="1829">
                  <c:v>0.87161489999999997</c:v>
                </c:pt>
                <c:pt idx="1830">
                  <c:v>0.9328244</c:v>
                </c:pt>
                <c:pt idx="1831">
                  <c:v>0.93714520000000001</c:v>
                </c:pt>
                <c:pt idx="1832">
                  <c:v>0.92397870000000004</c:v>
                </c:pt>
                <c:pt idx="1833">
                  <c:v>0.92176970000000003</c:v>
                </c:pt>
                <c:pt idx="1834">
                  <c:v>0.90709530000000005</c:v>
                </c:pt>
                <c:pt idx="1835">
                  <c:v>0.90984240000000005</c:v>
                </c:pt>
                <c:pt idx="1836">
                  <c:v>0.90849480000000005</c:v>
                </c:pt>
                <c:pt idx="1837">
                  <c:v>0.90348430000000002</c:v>
                </c:pt>
                <c:pt idx="1838">
                  <c:v>0.89133510000000005</c:v>
                </c:pt>
                <c:pt idx="1839">
                  <c:v>0.89513089999999995</c:v>
                </c:pt>
                <c:pt idx="1840">
                  <c:v>0.84396530000000003</c:v>
                </c:pt>
                <c:pt idx="1841">
                  <c:v>0.88897590000000004</c:v>
                </c:pt>
                <c:pt idx="1842">
                  <c:v>0.81747080000000005</c:v>
                </c:pt>
                <c:pt idx="1843">
                  <c:v>0.84228210000000003</c:v>
                </c:pt>
                <c:pt idx="1844">
                  <c:v>0.88343879999999997</c:v>
                </c:pt>
                <c:pt idx="1845">
                  <c:v>0.88861619999999997</c:v>
                </c:pt>
                <c:pt idx="1846">
                  <c:v>0.84694440000000004</c:v>
                </c:pt>
                <c:pt idx="1847">
                  <c:v>0.87619440000000004</c:v>
                </c:pt>
                <c:pt idx="1848">
                  <c:v>0.86623470000000002</c:v>
                </c:pt>
                <c:pt idx="1849">
                  <c:v>0.865734</c:v>
                </c:pt>
                <c:pt idx="1850">
                  <c:v>0.92966879999999996</c:v>
                </c:pt>
                <c:pt idx="1851">
                  <c:v>0.91096250000000001</c:v>
                </c:pt>
                <c:pt idx="1852">
                  <c:v>0.88508500000000001</c:v>
                </c:pt>
                <c:pt idx="1853">
                  <c:v>0.86884410000000001</c:v>
                </c:pt>
                <c:pt idx="1854">
                  <c:v>0.88264659999999995</c:v>
                </c:pt>
                <c:pt idx="1855">
                  <c:v>0.9861491</c:v>
                </c:pt>
                <c:pt idx="1856">
                  <c:v>0.94780120000000001</c:v>
                </c:pt>
                <c:pt idx="1857">
                  <c:v>0.92685320000000004</c:v>
                </c:pt>
                <c:pt idx="1858">
                  <c:v>0.95488969999999995</c:v>
                </c:pt>
                <c:pt idx="1859">
                  <c:v>0.95699160000000005</c:v>
                </c:pt>
                <c:pt idx="1860">
                  <c:v>0.71818099999999996</c:v>
                </c:pt>
                <c:pt idx="1861">
                  <c:v>0.73423119999999997</c:v>
                </c:pt>
                <c:pt idx="1862">
                  <c:v>0.71687610000000002</c:v>
                </c:pt>
                <c:pt idx="1863">
                  <c:v>0.71363880000000002</c:v>
                </c:pt>
                <c:pt idx="1864">
                  <c:v>0.73334679999999997</c:v>
                </c:pt>
                <c:pt idx="1865">
                  <c:v>0.72521040000000003</c:v>
                </c:pt>
                <c:pt idx="1866">
                  <c:v>0.73490109999999997</c:v>
                </c:pt>
                <c:pt idx="1867">
                  <c:v>0.78653839999999997</c:v>
                </c:pt>
                <c:pt idx="1868">
                  <c:v>0.78837619999999997</c:v>
                </c:pt>
                <c:pt idx="1869">
                  <c:v>0.78732480000000005</c:v>
                </c:pt>
                <c:pt idx="1870">
                  <c:v>0.86163489999999998</c:v>
                </c:pt>
                <c:pt idx="1871">
                  <c:v>0.85114999999999996</c:v>
                </c:pt>
                <c:pt idx="1872">
                  <c:v>0.81594659999999997</c:v>
                </c:pt>
                <c:pt idx="1873">
                  <c:v>0.79301200000000005</c:v>
                </c:pt>
                <c:pt idx="1874">
                  <c:v>0.78303460000000003</c:v>
                </c:pt>
                <c:pt idx="1875">
                  <c:v>0.77904770000000001</c:v>
                </c:pt>
                <c:pt idx="1876">
                  <c:v>0.79994770000000004</c:v>
                </c:pt>
                <c:pt idx="1877">
                  <c:v>0.80479780000000001</c:v>
                </c:pt>
                <c:pt idx="1878">
                  <c:v>0.81441189999999997</c:v>
                </c:pt>
                <c:pt idx="1879">
                  <c:v>0.79935659999999997</c:v>
                </c:pt>
                <c:pt idx="1880">
                  <c:v>0.93947060000000004</c:v>
                </c:pt>
                <c:pt idx="1881">
                  <c:v>0.9774912</c:v>
                </c:pt>
                <c:pt idx="1882">
                  <c:v>0.96031889999999998</c:v>
                </c:pt>
                <c:pt idx="1883">
                  <c:v>0.92769000000000001</c:v>
                </c:pt>
                <c:pt idx="1884">
                  <c:v>0.93133489999999997</c:v>
                </c:pt>
                <c:pt idx="1885">
                  <c:v>0.92958350000000001</c:v>
                </c:pt>
                <c:pt idx="1886">
                  <c:v>0.9315833</c:v>
                </c:pt>
                <c:pt idx="1887">
                  <c:v>0.9304808</c:v>
                </c:pt>
                <c:pt idx="1888">
                  <c:v>0.92838109999999996</c:v>
                </c:pt>
                <c:pt idx="1889">
                  <c:v>0.92839170000000004</c:v>
                </c:pt>
                <c:pt idx="1890">
                  <c:v>0.820407</c:v>
                </c:pt>
                <c:pt idx="1891">
                  <c:v>0.84491159999999998</c:v>
                </c:pt>
                <c:pt idx="1892">
                  <c:v>0.83050179999999996</c:v>
                </c:pt>
                <c:pt idx="1893">
                  <c:v>0.82783119999999999</c:v>
                </c:pt>
                <c:pt idx="1894">
                  <c:v>0.80681820000000004</c:v>
                </c:pt>
                <c:pt idx="1895">
                  <c:v>0.83002670000000001</c:v>
                </c:pt>
                <c:pt idx="1896">
                  <c:v>0.82663889999999995</c:v>
                </c:pt>
                <c:pt idx="1897">
                  <c:v>0.82788070000000002</c:v>
                </c:pt>
                <c:pt idx="1898">
                  <c:v>0.84934030000000005</c:v>
                </c:pt>
                <c:pt idx="1899">
                  <c:v>0.82585790000000003</c:v>
                </c:pt>
                <c:pt idx="1900">
                  <c:v>0.77511850000000004</c:v>
                </c:pt>
                <c:pt idx="1901">
                  <c:v>0.79034360000000003</c:v>
                </c:pt>
                <c:pt idx="1902">
                  <c:v>0.76932199999999995</c:v>
                </c:pt>
                <c:pt idx="1903">
                  <c:v>0.78503500000000004</c:v>
                </c:pt>
                <c:pt idx="1904">
                  <c:v>0.7902941</c:v>
                </c:pt>
                <c:pt idx="1905">
                  <c:v>0.79639119999999997</c:v>
                </c:pt>
                <c:pt idx="1906">
                  <c:v>0.80373470000000002</c:v>
                </c:pt>
                <c:pt idx="1907">
                  <c:v>0.79590179999999999</c:v>
                </c:pt>
                <c:pt idx="1908">
                  <c:v>0.79357420000000001</c:v>
                </c:pt>
                <c:pt idx="1909">
                  <c:v>0.80102969999999996</c:v>
                </c:pt>
                <c:pt idx="1910">
                  <c:v>0.92642780000000002</c:v>
                </c:pt>
                <c:pt idx="1911">
                  <c:v>0.97014639999999996</c:v>
                </c:pt>
                <c:pt idx="1912">
                  <c:v>0.96209769999999994</c:v>
                </c:pt>
                <c:pt idx="1913">
                  <c:v>0.92976300000000001</c:v>
                </c:pt>
                <c:pt idx="1914">
                  <c:v>0.92795030000000001</c:v>
                </c:pt>
                <c:pt idx="1915">
                  <c:v>0.90866119999999995</c:v>
                </c:pt>
                <c:pt idx="1916">
                  <c:v>0.8993044</c:v>
                </c:pt>
                <c:pt idx="1917">
                  <c:v>0.8943219</c:v>
                </c:pt>
                <c:pt idx="1918">
                  <c:v>0.88694170000000006</c:v>
                </c:pt>
                <c:pt idx="1919">
                  <c:v>0.88716779999999995</c:v>
                </c:pt>
                <c:pt idx="1920">
                  <c:v>0.87705619999999995</c:v>
                </c:pt>
                <c:pt idx="1921">
                  <c:v>0.88351210000000002</c:v>
                </c:pt>
                <c:pt idx="1922">
                  <c:v>0.88844319999999999</c:v>
                </c:pt>
                <c:pt idx="1923">
                  <c:v>0.87247110000000005</c:v>
                </c:pt>
                <c:pt idx="1924">
                  <c:v>0.86626210000000003</c:v>
                </c:pt>
                <c:pt idx="1925">
                  <c:v>0.87518739999999995</c:v>
                </c:pt>
                <c:pt idx="1926">
                  <c:v>0.86443110000000001</c:v>
                </c:pt>
                <c:pt idx="1927">
                  <c:v>0.85795569999999999</c:v>
                </c:pt>
                <c:pt idx="1928">
                  <c:v>0.85853049999999997</c:v>
                </c:pt>
                <c:pt idx="1929">
                  <c:v>0.86212639999999996</c:v>
                </c:pt>
                <c:pt idx="1930">
                  <c:v>0.87705619999999995</c:v>
                </c:pt>
                <c:pt idx="1931">
                  <c:v>0.88351210000000002</c:v>
                </c:pt>
                <c:pt idx="1932">
                  <c:v>0.88844319999999999</c:v>
                </c:pt>
                <c:pt idx="1933">
                  <c:v>0.87247110000000005</c:v>
                </c:pt>
                <c:pt idx="1934">
                  <c:v>0.86626210000000003</c:v>
                </c:pt>
                <c:pt idx="1935">
                  <c:v>0.87518739999999995</c:v>
                </c:pt>
                <c:pt idx="1936">
                  <c:v>0.86443110000000001</c:v>
                </c:pt>
                <c:pt idx="1937">
                  <c:v>0.85795569999999999</c:v>
                </c:pt>
                <c:pt idx="1938">
                  <c:v>0.85853049999999997</c:v>
                </c:pt>
                <c:pt idx="1939">
                  <c:v>0.86212639999999996</c:v>
                </c:pt>
                <c:pt idx="1940">
                  <c:v>0.71818099999999996</c:v>
                </c:pt>
                <c:pt idx="1941">
                  <c:v>0.73423119999999997</c:v>
                </c:pt>
                <c:pt idx="1942">
                  <c:v>0.71687610000000002</c:v>
                </c:pt>
                <c:pt idx="1943">
                  <c:v>0.71363880000000002</c:v>
                </c:pt>
                <c:pt idx="1944">
                  <c:v>0.73334679999999997</c:v>
                </c:pt>
                <c:pt idx="1945">
                  <c:v>0.72521040000000003</c:v>
                </c:pt>
                <c:pt idx="1946">
                  <c:v>0.73490109999999997</c:v>
                </c:pt>
                <c:pt idx="1947">
                  <c:v>0.78653839999999997</c:v>
                </c:pt>
                <c:pt idx="1948">
                  <c:v>0.78837619999999997</c:v>
                </c:pt>
                <c:pt idx="1949">
                  <c:v>0.78732480000000005</c:v>
                </c:pt>
                <c:pt idx="1950">
                  <c:v>0.89768199999999998</c:v>
                </c:pt>
                <c:pt idx="1951">
                  <c:v>0.93866780000000005</c:v>
                </c:pt>
                <c:pt idx="1952">
                  <c:v>0.92847150000000001</c:v>
                </c:pt>
                <c:pt idx="1953">
                  <c:v>0.87134940000000005</c:v>
                </c:pt>
                <c:pt idx="1954">
                  <c:v>0.89653939999999999</c:v>
                </c:pt>
                <c:pt idx="1955">
                  <c:v>0.89473119999999995</c:v>
                </c:pt>
                <c:pt idx="1956">
                  <c:v>0.87893589999999999</c:v>
                </c:pt>
                <c:pt idx="1957">
                  <c:v>0.87259209999999998</c:v>
                </c:pt>
                <c:pt idx="1958">
                  <c:v>0.87121459999999995</c:v>
                </c:pt>
                <c:pt idx="1959">
                  <c:v>0.87161489999999997</c:v>
                </c:pt>
                <c:pt idx="1960">
                  <c:v>0.83269550000000003</c:v>
                </c:pt>
                <c:pt idx="1961">
                  <c:v>0.8435435</c:v>
                </c:pt>
                <c:pt idx="1962">
                  <c:v>0.81192759999999997</c:v>
                </c:pt>
                <c:pt idx="1963">
                  <c:v>0.83565959999999995</c:v>
                </c:pt>
                <c:pt idx="1964">
                  <c:v>0.818828</c:v>
                </c:pt>
                <c:pt idx="1965">
                  <c:v>0.82678750000000001</c:v>
                </c:pt>
                <c:pt idx="1966">
                  <c:v>0.84695659999999995</c:v>
                </c:pt>
                <c:pt idx="1967">
                  <c:v>0.84559359999999995</c:v>
                </c:pt>
                <c:pt idx="1968">
                  <c:v>0.84712730000000003</c:v>
                </c:pt>
                <c:pt idx="1969">
                  <c:v>0.84119730000000004</c:v>
                </c:pt>
                <c:pt idx="1970">
                  <c:v>0.93947060000000004</c:v>
                </c:pt>
                <c:pt idx="1971">
                  <c:v>0.9774912</c:v>
                </c:pt>
                <c:pt idx="1972">
                  <c:v>0.96031889999999998</c:v>
                </c:pt>
                <c:pt idx="1973">
                  <c:v>0.92769000000000001</c:v>
                </c:pt>
                <c:pt idx="1974">
                  <c:v>0.93133489999999997</c:v>
                </c:pt>
                <c:pt idx="1975">
                  <c:v>0.92958350000000001</c:v>
                </c:pt>
                <c:pt idx="1976">
                  <c:v>0.9315833</c:v>
                </c:pt>
                <c:pt idx="1977">
                  <c:v>0.9304808</c:v>
                </c:pt>
                <c:pt idx="1978">
                  <c:v>0.92838109999999996</c:v>
                </c:pt>
                <c:pt idx="1979">
                  <c:v>0.92839170000000004</c:v>
                </c:pt>
                <c:pt idx="1980">
                  <c:v>0.87705619999999995</c:v>
                </c:pt>
                <c:pt idx="1981">
                  <c:v>0.88351210000000002</c:v>
                </c:pt>
                <c:pt idx="1982">
                  <c:v>0.88844319999999999</c:v>
                </c:pt>
                <c:pt idx="1983">
                  <c:v>0.87247110000000005</c:v>
                </c:pt>
                <c:pt idx="1984">
                  <c:v>0.86626210000000003</c:v>
                </c:pt>
                <c:pt idx="1985">
                  <c:v>0.87518739999999995</c:v>
                </c:pt>
                <c:pt idx="1986">
                  <c:v>0.86443110000000001</c:v>
                </c:pt>
                <c:pt idx="1987">
                  <c:v>0.85795569999999999</c:v>
                </c:pt>
                <c:pt idx="1988">
                  <c:v>0.85853049999999997</c:v>
                </c:pt>
                <c:pt idx="1989">
                  <c:v>0.86212639999999996</c:v>
                </c:pt>
                <c:pt idx="1990">
                  <c:v>0.86163489999999998</c:v>
                </c:pt>
                <c:pt idx="1991">
                  <c:v>0.85114999999999996</c:v>
                </c:pt>
                <c:pt idx="1992">
                  <c:v>0.81594659999999997</c:v>
                </c:pt>
                <c:pt idx="1993">
                  <c:v>0.79301200000000005</c:v>
                </c:pt>
                <c:pt idx="1994">
                  <c:v>0.78303460000000003</c:v>
                </c:pt>
                <c:pt idx="1995">
                  <c:v>0.77904770000000001</c:v>
                </c:pt>
                <c:pt idx="1996">
                  <c:v>0.79994770000000004</c:v>
                </c:pt>
                <c:pt idx="1997">
                  <c:v>0.80479780000000001</c:v>
                </c:pt>
                <c:pt idx="1998">
                  <c:v>0.81441189999999997</c:v>
                </c:pt>
                <c:pt idx="1999">
                  <c:v>0.79935659999999997</c:v>
                </c:pt>
                <c:pt idx="2000">
                  <c:v>0.89768199999999998</c:v>
                </c:pt>
                <c:pt idx="2001">
                  <c:v>0.93866780000000005</c:v>
                </c:pt>
                <c:pt idx="2002">
                  <c:v>0.92847150000000001</c:v>
                </c:pt>
                <c:pt idx="2003">
                  <c:v>0.87134940000000005</c:v>
                </c:pt>
                <c:pt idx="2004">
                  <c:v>0.89653939999999999</c:v>
                </c:pt>
                <c:pt idx="2005">
                  <c:v>0.89473119999999995</c:v>
                </c:pt>
                <c:pt idx="2006">
                  <c:v>0.87893589999999999</c:v>
                </c:pt>
                <c:pt idx="2007">
                  <c:v>0.87259209999999998</c:v>
                </c:pt>
                <c:pt idx="2008">
                  <c:v>0.87121459999999995</c:v>
                </c:pt>
                <c:pt idx="2009">
                  <c:v>0.87161489999999997</c:v>
                </c:pt>
                <c:pt idx="2010">
                  <c:v>0.86594470000000001</c:v>
                </c:pt>
                <c:pt idx="2011">
                  <c:v>0.90217570000000002</c:v>
                </c:pt>
                <c:pt idx="2012">
                  <c:v>0.86333610000000005</c:v>
                </c:pt>
                <c:pt idx="2013">
                  <c:v>0.8833782</c:v>
                </c:pt>
                <c:pt idx="2014">
                  <c:v>0.93570469999999994</c:v>
                </c:pt>
                <c:pt idx="2015">
                  <c:v>0.94068859999999999</c:v>
                </c:pt>
                <c:pt idx="2016">
                  <c:v>0.94366740000000005</c:v>
                </c:pt>
                <c:pt idx="2017">
                  <c:v>0.94180459999999999</c:v>
                </c:pt>
                <c:pt idx="2018">
                  <c:v>0.92542800000000003</c:v>
                </c:pt>
                <c:pt idx="2019">
                  <c:v>0.91272909999999996</c:v>
                </c:pt>
                <c:pt idx="2020">
                  <c:v>0.95347190000000004</c:v>
                </c:pt>
                <c:pt idx="2021">
                  <c:v>0.97884139999999997</c:v>
                </c:pt>
                <c:pt idx="2022">
                  <c:v>0.98265599999999997</c:v>
                </c:pt>
                <c:pt idx="2023">
                  <c:v>0.94278150000000005</c:v>
                </c:pt>
                <c:pt idx="2024">
                  <c:v>0.9403821</c:v>
                </c:pt>
                <c:pt idx="2025">
                  <c:v>0.94421149999999998</c:v>
                </c:pt>
                <c:pt idx="2026">
                  <c:v>0.93307929999999994</c:v>
                </c:pt>
                <c:pt idx="2027">
                  <c:v>0.94155759999999999</c:v>
                </c:pt>
                <c:pt idx="2028">
                  <c:v>0.94090929999999995</c:v>
                </c:pt>
                <c:pt idx="2029">
                  <c:v>0.9403937</c:v>
                </c:pt>
                <c:pt idx="2030">
                  <c:v>0.86163489999999998</c:v>
                </c:pt>
                <c:pt idx="2031">
                  <c:v>0.85114999999999996</c:v>
                </c:pt>
                <c:pt idx="2032">
                  <c:v>0.81594659999999997</c:v>
                </c:pt>
                <c:pt idx="2033">
                  <c:v>0.79301200000000005</c:v>
                </c:pt>
                <c:pt idx="2034">
                  <c:v>0.78303460000000003</c:v>
                </c:pt>
                <c:pt idx="2035">
                  <c:v>0.77904770000000001</c:v>
                </c:pt>
                <c:pt idx="2036">
                  <c:v>0.79994770000000004</c:v>
                </c:pt>
                <c:pt idx="2037">
                  <c:v>0.80479780000000001</c:v>
                </c:pt>
                <c:pt idx="2038">
                  <c:v>0.81441189999999997</c:v>
                </c:pt>
                <c:pt idx="2039">
                  <c:v>0.79935659999999997</c:v>
                </c:pt>
                <c:pt idx="2040">
                  <c:v>0.9216261</c:v>
                </c:pt>
                <c:pt idx="2041">
                  <c:v>0.94065180000000004</c:v>
                </c:pt>
                <c:pt idx="2042">
                  <c:v>0.93682290000000001</c:v>
                </c:pt>
                <c:pt idx="2043">
                  <c:v>0.90914890000000004</c:v>
                </c:pt>
                <c:pt idx="2044">
                  <c:v>0.91597890000000004</c:v>
                </c:pt>
                <c:pt idx="2045">
                  <c:v>0.93745979999999995</c:v>
                </c:pt>
                <c:pt idx="2046">
                  <c:v>0.93898029999999999</c:v>
                </c:pt>
                <c:pt idx="2047">
                  <c:v>0.93878649999999997</c:v>
                </c:pt>
                <c:pt idx="2048">
                  <c:v>0.928728</c:v>
                </c:pt>
                <c:pt idx="2049">
                  <c:v>0.91344000000000003</c:v>
                </c:pt>
                <c:pt idx="2050">
                  <c:v>0.86163489999999998</c:v>
                </c:pt>
                <c:pt idx="2051">
                  <c:v>0.85114999999999996</c:v>
                </c:pt>
                <c:pt idx="2052">
                  <c:v>0.81594659999999997</c:v>
                </c:pt>
                <c:pt idx="2053">
                  <c:v>0.79301200000000005</c:v>
                </c:pt>
                <c:pt idx="2054">
                  <c:v>0.78303460000000003</c:v>
                </c:pt>
                <c:pt idx="2055">
                  <c:v>0.77904770000000001</c:v>
                </c:pt>
                <c:pt idx="2056">
                  <c:v>0.79994770000000004</c:v>
                </c:pt>
                <c:pt idx="2057">
                  <c:v>0.80479780000000001</c:v>
                </c:pt>
                <c:pt idx="2058">
                  <c:v>0.81441189999999997</c:v>
                </c:pt>
                <c:pt idx="2059">
                  <c:v>0.79935659999999997</c:v>
                </c:pt>
                <c:pt idx="2060">
                  <c:v>0.85967729999999998</c:v>
                </c:pt>
                <c:pt idx="2061">
                  <c:v>0.8658458</c:v>
                </c:pt>
                <c:pt idx="2062">
                  <c:v>0.86216369999999998</c:v>
                </c:pt>
                <c:pt idx="2063">
                  <c:v>0.86719159999999995</c:v>
                </c:pt>
                <c:pt idx="2064">
                  <c:v>0.8959994</c:v>
                </c:pt>
                <c:pt idx="2065">
                  <c:v>0.8426207</c:v>
                </c:pt>
                <c:pt idx="2066">
                  <c:v>0.86340050000000002</c:v>
                </c:pt>
                <c:pt idx="2067">
                  <c:v>0.84800399999999998</c:v>
                </c:pt>
                <c:pt idx="2068">
                  <c:v>0.87424000000000002</c:v>
                </c:pt>
                <c:pt idx="2069">
                  <c:v>0.87374680000000005</c:v>
                </c:pt>
                <c:pt idx="2070">
                  <c:v>0.90832230000000003</c:v>
                </c:pt>
                <c:pt idx="2071">
                  <c:v>0.95868160000000002</c:v>
                </c:pt>
                <c:pt idx="2072">
                  <c:v>0.95552349999999997</c:v>
                </c:pt>
                <c:pt idx="2073">
                  <c:v>0.91189310000000001</c:v>
                </c:pt>
                <c:pt idx="2074">
                  <c:v>0.90974370000000004</c:v>
                </c:pt>
                <c:pt idx="2075">
                  <c:v>0.91351749999999998</c:v>
                </c:pt>
                <c:pt idx="2076">
                  <c:v>0.89311130000000005</c:v>
                </c:pt>
                <c:pt idx="2077">
                  <c:v>0.87765380000000004</c:v>
                </c:pt>
                <c:pt idx="2078">
                  <c:v>0.87796359999999996</c:v>
                </c:pt>
                <c:pt idx="2079">
                  <c:v>0.86700080000000002</c:v>
                </c:pt>
                <c:pt idx="2080">
                  <c:v>0.88317349999999994</c:v>
                </c:pt>
                <c:pt idx="2081">
                  <c:v>0.89766889999999999</c:v>
                </c:pt>
                <c:pt idx="2082">
                  <c:v>0.92839430000000001</c:v>
                </c:pt>
                <c:pt idx="2083">
                  <c:v>0.90848260000000003</c:v>
                </c:pt>
                <c:pt idx="2084">
                  <c:v>0.89645350000000001</c:v>
                </c:pt>
                <c:pt idx="2085">
                  <c:v>0.90015149999999999</c:v>
                </c:pt>
                <c:pt idx="2086">
                  <c:v>0.91021490000000005</c:v>
                </c:pt>
                <c:pt idx="2087">
                  <c:v>0.90042949999999999</c:v>
                </c:pt>
                <c:pt idx="2088">
                  <c:v>0.90832880000000005</c:v>
                </c:pt>
                <c:pt idx="2089">
                  <c:v>0.91423319999999997</c:v>
                </c:pt>
                <c:pt idx="2090">
                  <c:v>0.89768199999999998</c:v>
                </c:pt>
                <c:pt idx="2091">
                  <c:v>0.93866780000000005</c:v>
                </c:pt>
                <c:pt idx="2092">
                  <c:v>0.92847150000000001</c:v>
                </c:pt>
                <c:pt idx="2093">
                  <c:v>0.87134940000000005</c:v>
                </c:pt>
                <c:pt idx="2094">
                  <c:v>0.89653939999999999</c:v>
                </c:pt>
                <c:pt idx="2095">
                  <c:v>0.89473119999999995</c:v>
                </c:pt>
                <c:pt idx="2096">
                  <c:v>0.87893589999999999</c:v>
                </c:pt>
                <c:pt idx="2097">
                  <c:v>0.87259209999999998</c:v>
                </c:pt>
                <c:pt idx="2098">
                  <c:v>0.87121459999999995</c:v>
                </c:pt>
                <c:pt idx="2099">
                  <c:v>0.87161489999999997</c:v>
                </c:pt>
                <c:pt idx="2100">
                  <c:v>0.77511850000000004</c:v>
                </c:pt>
                <c:pt idx="2101">
                  <c:v>0.79034360000000003</c:v>
                </c:pt>
                <c:pt idx="2102">
                  <c:v>0.76932199999999995</c:v>
                </c:pt>
                <c:pt idx="2103">
                  <c:v>0.78503500000000004</c:v>
                </c:pt>
                <c:pt idx="2104">
                  <c:v>0.7902941</c:v>
                </c:pt>
                <c:pt idx="2105">
                  <c:v>0.79639119999999997</c:v>
                </c:pt>
                <c:pt idx="2106">
                  <c:v>0.80373470000000002</c:v>
                </c:pt>
                <c:pt idx="2107">
                  <c:v>0.79590179999999999</c:v>
                </c:pt>
                <c:pt idx="2108">
                  <c:v>0.79357420000000001</c:v>
                </c:pt>
                <c:pt idx="2109">
                  <c:v>0.80102969999999996</c:v>
                </c:pt>
                <c:pt idx="2110">
                  <c:v>0.89768199999999998</c:v>
                </c:pt>
                <c:pt idx="2111">
                  <c:v>0.93866780000000005</c:v>
                </c:pt>
                <c:pt idx="2112">
                  <c:v>0.92847150000000001</c:v>
                </c:pt>
                <c:pt idx="2113">
                  <c:v>0.87134940000000005</c:v>
                </c:pt>
                <c:pt idx="2114">
                  <c:v>0.89653939999999999</c:v>
                </c:pt>
                <c:pt idx="2115">
                  <c:v>0.89473119999999995</c:v>
                </c:pt>
                <c:pt idx="2116">
                  <c:v>0.87893589999999999</c:v>
                </c:pt>
                <c:pt idx="2117">
                  <c:v>0.87259209999999998</c:v>
                </c:pt>
                <c:pt idx="2118">
                  <c:v>0.87121459999999995</c:v>
                </c:pt>
                <c:pt idx="2119">
                  <c:v>0.87161489999999997</c:v>
                </c:pt>
                <c:pt idx="2120">
                  <c:v>0.77511850000000004</c:v>
                </c:pt>
                <c:pt idx="2121">
                  <c:v>0.79034360000000003</c:v>
                </c:pt>
                <c:pt idx="2122">
                  <c:v>0.76932199999999995</c:v>
                </c:pt>
                <c:pt idx="2123">
                  <c:v>0.78503500000000004</c:v>
                </c:pt>
                <c:pt idx="2124">
                  <c:v>0.7902941</c:v>
                </c:pt>
                <c:pt idx="2125">
                  <c:v>0.79639119999999997</c:v>
                </c:pt>
                <c:pt idx="2126">
                  <c:v>0.80373470000000002</c:v>
                </c:pt>
                <c:pt idx="2127">
                  <c:v>0.79590179999999999</c:v>
                </c:pt>
                <c:pt idx="2128">
                  <c:v>0.79357420000000001</c:v>
                </c:pt>
                <c:pt idx="2129">
                  <c:v>0.80102969999999996</c:v>
                </c:pt>
                <c:pt idx="2130">
                  <c:v>0.77511850000000004</c:v>
                </c:pt>
                <c:pt idx="2131">
                  <c:v>0.79034360000000003</c:v>
                </c:pt>
                <c:pt idx="2132">
                  <c:v>0.76932199999999995</c:v>
                </c:pt>
                <c:pt idx="2133">
                  <c:v>0.78503500000000004</c:v>
                </c:pt>
                <c:pt idx="2134">
                  <c:v>0.7902941</c:v>
                </c:pt>
                <c:pt idx="2135">
                  <c:v>0.79639119999999997</c:v>
                </c:pt>
                <c:pt idx="2136">
                  <c:v>0.80373470000000002</c:v>
                </c:pt>
                <c:pt idx="2137">
                  <c:v>0.79590179999999999</c:v>
                </c:pt>
                <c:pt idx="2138">
                  <c:v>0.79357420000000001</c:v>
                </c:pt>
                <c:pt idx="2139">
                  <c:v>0.80102969999999996</c:v>
                </c:pt>
                <c:pt idx="2140">
                  <c:v>0.85967729999999998</c:v>
                </c:pt>
                <c:pt idx="2141">
                  <c:v>0.8658458</c:v>
                </c:pt>
                <c:pt idx="2142">
                  <c:v>0.86216369999999998</c:v>
                </c:pt>
                <c:pt idx="2143">
                  <c:v>0.86719159999999995</c:v>
                </c:pt>
                <c:pt idx="2144">
                  <c:v>0.8959994</c:v>
                </c:pt>
                <c:pt idx="2145">
                  <c:v>0.8426207</c:v>
                </c:pt>
                <c:pt idx="2146">
                  <c:v>0.86340050000000002</c:v>
                </c:pt>
                <c:pt idx="2147">
                  <c:v>0.84800399999999998</c:v>
                </c:pt>
                <c:pt idx="2148">
                  <c:v>0.87424000000000002</c:v>
                </c:pt>
                <c:pt idx="2149">
                  <c:v>0.87374680000000005</c:v>
                </c:pt>
                <c:pt idx="2150">
                  <c:v>0.84396530000000003</c:v>
                </c:pt>
                <c:pt idx="2151">
                  <c:v>0.88897590000000004</c:v>
                </c:pt>
                <c:pt idx="2152">
                  <c:v>0.81747080000000005</c:v>
                </c:pt>
                <c:pt idx="2153">
                  <c:v>0.84228210000000003</c:v>
                </c:pt>
                <c:pt idx="2154">
                  <c:v>0.88343879999999997</c:v>
                </c:pt>
                <c:pt idx="2155">
                  <c:v>0.88861619999999997</c:v>
                </c:pt>
                <c:pt idx="2156">
                  <c:v>0.84694440000000004</c:v>
                </c:pt>
                <c:pt idx="2157">
                  <c:v>0.87619440000000004</c:v>
                </c:pt>
                <c:pt idx="2158">
                  <c:v>0.86623470000000002</c:v>
                </c:pt>
                <c:pt idx="2159">
                  <c:v>0.865734</c:v>
                </c:pt>
                <c:pt idx="2160">
                  <c:v>0.93028109999999997</c:v>
                </c:pt>
                <c:pt idx="2161">
                  <c:v>0.95346679999999995</c:v>
                </c:pt>
                <c:pt idx="2162">
                  <c:v>0.95714860000000002</c:v>
                </c:pt>
                <c:pt idx="2163">
                  <c:v>0.93531339999999996</c:v>
                </c:pt>
                <c:pt idx="2164">
                  <c:v>0.94318829999999998</c:v>
                </c:pt>
                <c:pt idx="2165">
                  <c:v>0.95747629999999995</c:v>
                </c:pt>
                <c:pt idx="2166">
                  <c:v>0.94874789999999998</c:v>
                </c:pt>
                <c:pt idx="2167">
                  <c:v>0.94220400000000004</c:v>
                </c:pt>
                <c:pt idx="2168">
                  <c:v>0.9476658</c:v>
                </c:pt>
                <c:pt idx="2169">
                  <c:v>0.93714169999999997</c:v>
                </c:pt>
                <c:pt idx="2170">
                  <c:v>0.92715769999999997</c:v>
                </c:pt>
                <c:pt idx="2171">
                  <c:v>0.9359982</c:v>
                </c:pt>
                <c:pt idx="2172">
                  <c:v>0.93905850000000002</c:v>
                </c:pt>
                <c:pt idx="2173">
                  <c:v>0.91608579999999995</c:v>
                </c:pt>
                <c:pt idx="2174">
                  <c:v>0.91395349999999997</c:v>
                </c:pt>
                <c:pt idx="2175">
                  <c:v>0.91588530000000001</c:v>
                </c:pt>
                <c:pt idx="2176">
                  <c:v>0.90852869999999997</c:v>
                </c:pt>
                <c:pt idx="2177">
                  <c:v>0.9131745</c:v>
                </c:pt>
                <c:pt idx="2178">
                  <c:v>0.91768590000000005</c:v>
                </c:pt>
                <c:pt idx="2179">
                  <c:v>0.91210530000000001</c:v>
                </c:pt>
                <c:pt idx="2180">
                  <c:v>0.8165808</c:v>
                </c:pt>
                <c:pt idx="2181">
                  <c:v>0.8051007</c:v>
                </c:pt>
                <c:pt idx="2182">
                  <c:v>0.80769429999999998</c:v>
                </c:pt>
                <c:pt idx="2183">
                  <c:v>0.80578780000000005</c:v>
                </c:pt>
                <c:pt idx="2184">
                  <c:v>0.81809929999999997</c:v>
                </c:pt>
                <c:pt idx="2185">
                  <c:v>0.83001040000000004</c:v>
                </c:pt>
                <c:pt idx="2186">
                  <c:v>0.85438689999999995</c:v>
                </c:pt>
                <c:pt idx="2187">
                  <c:v>0.85285520000000004</c:v>
                </c:pt>
                <c:pt idx="2188">
                  <c:v>0.85396119999999998</c:v>
                </c:pt>
                <c:pt idx="2189">
                  <c:v>0.85050680000000001</c:v>
                </c:pt>
                <c:pt idx="2190">
                  <c:v>0.8944029</c:v>
                </c:pt>
                <c:pt idx="2191">
                  <c:v>0.90677140000000001</c:v>
                </c:pt>
                <c:pt idx="2192">
                  <c:v>0.93590329999999999</c:v>
                </c:pt>
                <c:pt idx="2193">
                  <c:v>0.82252689999999995</c:v>
                </c:pt>
                <c:pt idx="2194">
                  <c:v>0.81912200000000002</c:v>
                </c:pt>
                <c:pt idx="2195">
                  <c:v>0.84677550000000001</c:v>
                </c:pt>
                <c:pt idx="2196">
                  <c:v>0.82367590000000002</c:v>
                </c:pt>
                <c:pt idx="2197">
                  <c:v>0.76979500000000001</c:v>
                </c:pt>
                <c:pt idx="2198">
                  <c:v>0.77499879999999999</c:v>
                </c:pt>
                <c:pt idx="2199">
                  <c:v>0.77952710000000003</c:v>
                </c:pt>
                <c:pt idx="2200">
                  <c:v>0.86594470000000001</c:v>
                </c:pt>
                <c:pt idx="2201">
                  <c:v>0.90217570000000002</c:v>
                </c:pt>
                <c:pt idx="2202">
                  <c:v>0.86333610000000005</c:v>
                </c:pt>
                <c:pt idx="2203">
                  <c:v>0.8833782</c:v>
                </c:pt>
                <c:pt idx="2204">
                  <c:v>0.93570469999999994</c:v>
                </c:pt>
                <c:pt idx="2205">
                  <c:v>0.94068859999999999</c:v>
                </c:pt>
                <c:pt idx="2206">
                  <c:v>0.94366740000000005</c:v>
                </c:pt>
                <c:pt idx="2207">
                  <c:v>0.94180459999999999</c:v>
                </c:pt>
                <c:pt idx="2208">
                  <c:v>0.92542800000000003</c:v>
                </c:pt>
                <c:pt idx="2209">
                  <c:v>0.91272909999999996</c:v>
                </c:pt>
                <c:pt idx="2210">
                  <c:v>0.89199759999999995</c:v>
                </c:pt>
                <c:pt idx="2211">
                  <c:v>0.91546119999999997</c:v>
                </c:pt>
                <c:pt idx="2212">
                  <c:v>0.94772420000000002</c:v>
                </c:pt>
                <c:pt idx="2213">
                  <c:v>0.90985890000000003</c:v>
                </c:pt>
                <c:pt idx="2214">
                  <c:v>0.91754309999999994</c:v>
                </c:pt>
                <c:pt idx="2215">
                  <c:v>0.91628810000000005</c:v>
                </c:pt>
                <c:pt idx="2216">
                  <c:v>0.91556859999999995</c:v>
                </c:pt>
                <c:pt idx="2217">
                  <c:v>0.90703299999999998</c:v>
                </c:pt>
                <c:pt idx="2218">
                  <c:v>0.9096166</c:v>
                </c:pt>
                <c:pt idx="2219">
                  <c:v>0.92016929999999997</c:v>
                </c:pt>
                <c:pt idx="2220">
                  <c:v>0.75203109999999995</c:v>
                </c:pt>
                <c:pt idx="2221">
                  <c:v>0.71527410000000002</c:v>
                </c:pt>
                <c:pt idx="2222">
                  <c:v>0.89906819999999998</c:v>
                </c:pt>
                <c:pt idx="2223">
                  <c:v>0.77070939999999999</c:v>
                </c:pt>
                <c:pt idx="2224">
                  <c:v>0.72673080000000001</c:v>
                </c:pt>
                <c:pt idx="2225">
                  <c:v>0.79549630000000005</c:v>
                </c:pt>
                <c:pt idx="2226">
                  <c:v>0.85635510000000004</c:v>
                </c:pt>
                <c:pt idx="2227">
                  <c:v>0.92478850000000001</c:v>
                </c:pt>
                <c:pt idx="2228">
                  <c:v>0.97804619999999998</c:v>
                </c:pt>
                <c:pt idx="2229">
                  <c:v>0.96556189999999997</c:v>
                </c:pt>
                <c:pt idx="2230">
                  <c:v>0.93947060000000004</c:v>
                </c:pt>
                <c:pt idx="2231">
                  <c:v>0.9774912</c:v>
                </c:pt>
                <c:pt idx="2232">
                  <c:v>0.96031889999999998</c:v>
                </c:pt>
                <c:pt idx="2233">
                  <c:v>0.92769000000000001</c:v>
                </c:pt>
                <c:pt idx="2234">
                  <c:v>0.93133489999999997</c:v>
                </c:pt>
                <c:pt idx="2235">
                  <c:v>0.92958350000000001</c:v>
                </c:pt>
                <c:pt idx="2236">
                  <c:v>0.9315833</c:v>
                </c:pt>
                <c:pt idx="2237">
                  <c:v>0.9304808</c:v>
                </c:pt>
                <c:pt idx="2238">
                  <c:v>0.92838109999999996</c:v>
                </c:pt>
                <c:pt idx="2239">
                  <c:v>0.92839170000000004</c:v>
                </c:pt>
                <c:pt idx="2240">
                  <c:v>0.90954570000000001</c:v>
                </c:pt>
                <c:pt idx="2241">
                  <c:v>0.92710110000000001</c:v>
                </c:pt>
                <c:pt idx="2242">
                  <c:v>0.91506140000000002</c:v>
                </c:pt>
                <c:pt idx="2243">
                  <c:v>0.89556139999999995</c:v>
                </c:pt>
                <c:pt idx="2244">
                  <c:v>0.88351429999999997</c:v>
                </c:pt>
                <c:pt idx="2245">
                  <c:v>0.90062489999999995</c:v>
                </c:pt>
                <c:pt idx="2246">
                  <c:v>0.90294640000000004</c:v>
                </c:pt>
                <c:pt idx="2247">
                  <c:v>0.8981209</c:v>
                </c:pt>
                <c:pt idx="2248">
                  <c:v>0.91077830000000004</c:v>
                </c:pt>
                <c:pt idx="2249">
                  <c:v>0.90922320000000001</c:v>
                </c:pt>
                <c:pt idx="2250">
                  <c:v>0.91826470000000004</c:v>
                </c:pt>
                <c:pt idx="2251">
                  <c:v>0.92621849999999994</c:v>
                </c:pt>
                <c:pt idx="2252">
                  <c:v>0.89311989999999997</c:v>
                </c:pt>
                <c:pt idx="2253">
                  <c:v>0.92052270000000003</c:v>
                </c:pt>
                <c:pt idx="2254">
                  <c:v>0.92540469999999997</c:v>
                </c:pt>
                <c:pt idx="2255">
                  <c:v>0.93748670000000001</c:v>
                </c:pt>
                <c:pt idx="2256">
                  <c:v>0.94735250000000004</c:v>
                </c:pt>
                <c:pt idx="2257">
                  <c:v>0.95725629999999995</c:v>
                </c:pt>
                <c:pt idx="2258">
                  <c:v>0.93619039999999998</c:v>
                </c:pt>
                <c:pt idx="2259">
                  <c:v>0.92508579999999996</c:v>
                </c:pt>
                <c:pt idx="2260">
                  <c:v>0.9216261</c:v>
                </c:pt>
                <c:pt idx="2261">
                  <c:v>0.94065180000000004</c:v>
                </c:pt>
                <c:pt idx="2262">
                  <c:v>0.93682290000000001</c:v>
                </c:pt>
                <c:pt idx="2263">
                  <c:v>0.90914890000000004</c:v>
                </c:pt>
                <c:pt idx="2264">
                  <c:v>0.91597890000000004</c:v>
                </c:pt>
                <c:pt idx="2265">
                  <c:v>0.93745979999999995</c:v>
                </c:pt>
                <c:pt idx="2266">
                  <c:v>0.93898029999999999</c:v>
                </c:pt>
                <c:pt idx="2267">
                  <c:v>0.93878649999999997</c:v>
                </c:pt>
                <c:pt idx="2268">
                  <c:v>0.928728</c:v>
                </c:pt>
                <c:pt idx="2269">
                  <c:v>0.91344000000000003</c:v>
                </c:pt>
                <c:pt idx="2270">
                  <c:v>0.94368419999999997</c:v>
                </c:pt>
                <c:pt idx="2271">
                  <c:v>0.9795682</c:v>
                </c:pt>
                <c:pt idx="2272">
                  <c:v>0.96152329999999997</c:v>
                </c:pt>
                <c:pt idx="2273">
                  <c:v>0.94346569999999996</c:v>
                </c:pt>
                <c:pt idx="2274">
                  <c:v>0.97133559999999997</c:v>
                </c:pt>
                <c:pt idx="2275">
                  <c:v>0.95867440000000004</c:v>
                </c:pt>
                <c:pt idx="2276">
                  <c:v>0.94058529999999996</c:v>
                </c:pt>
                <c:pt idx="2277">
                  <c:v>0.94472940000000005</c:v>
                </c:pt>
                <c:pt idx="2278">
                  <c:v>0.94053980000000004</c:v>
                </c:pt>
                <c:pt idx="2279">
                  <c:v>0.93353059999999999</c:v>
                </c:pt>
                <c:pt idx="2280">
                  <c:v>0.891571</c:v>
                </c:pt>
                <c:pt idx="2281">
                  <c:v>0.91764979999999996</c:v>
                </c:pt>
                <c:pt idx="2282">
                  <c:v>0.9505789</c:v>
                </c:pt>
                <c:pt idx="2283">
                  <c:v>0.90695890000000001</c:v>
                </c:pt>
                <c:pt idx="2284">
                  <c:v>0.89743850000000003</c:v>
                </c:pt>
                <c:pt idx="2285">
                  <c:v>0.90797510000000003</c:v>
                </c:pt>
                <c:pt idx="2286">
                  <c:v>0.91745920000000003</c:v>
                </c:pt>
                <c:pt idx="2287">
                  <c:v>0.91781630000000003</c:v>
                </c:pt>
                <c:pt idx="2288">
                  <c:v>0.91292200000000001</c:v>
                </c:pt>
                <c:pt idx="2289">
                  <c:v>0.93057040000000002</c:v>
                </c:pt>
                <c:pt idx="2290">
                  <c:v>0.89768199999999998</c:v>
                </c:pt>
                <c:pt idx="2291">
                  <c:v>0.93866780000000005</c:v>
                </c:pt>
                <c:pt idx="2292">
                  <c:v>0.92847150000000001</c:v>
                </c:pt>
                <c:pt idx="2293">
                  <c:v>0.87134940000000005</c:v>
                </c:pt>
                <c:pt idx="2294">
                  <c:v>0.89653939999999999</c:v>
                </c:pt>
                <c:pt idx="2295">
                  <c:v>0.89473119999999995</c:v>
                </c:pt>
                <c:pt idx="2296">
                  <c:v>0.87893589999999999</c:v>
                </c:pt>
                <c:pt idx="2297">
                  <c:v>0.87259209999999998</c:v>
                </c:pt>
                <c:pt idx="2298">
                  <c:v>0.87121459999999995</c:v>
                </c:pt>
                <c:pt idx="2299">
                  <c:v>0.87161489999999997</c:v>
                </c:pt>
                <c:pt idx="2300">
                  <c:v>0.89199759999999995</c:v>
                </c:pt>
                <c:pt idx="2301">
                  <c:v>0.91546119999999997</c:v>
                </c:pt>
                <c:pt idx="2302">
                  <c:v>0.94772420000000002</c:v>
                </c:pt>
                <c:pt idx="2303">
                  <c:v>0.90985890000000003</c:v>
                </c:pt>
                <c:pt idx="2304">
                  <c:v>0.91754309999999994</c:v>
                </c:pt>
                <c:pt idx="2305">
                  <c:v>0.91628810000000005</c:v>
                </c:pt>
                <c:pt idx="2306">
                  <c:v>0.91556859999999995</c:v>
                </c:pt>
                <c:pt idx="2307">
                  <c:v>0.90703299999999998</c:v>
                </c:pt>
                <c:pt idx="2308">
                  <c:v>0.9096166</c:v>
                </c:pt>
                <c:pt idx="2309">
                  <c:v>0.92016929999999997</c:v>
                </c:pt>
                <c:pt idx="2310">
                  <c:v>0.85047629999999996</c:v>
                </c:pt>
                <c:pt idx="2311">
                  <c:v>0.88372700000000004</c:v>
                </c:pt>
                <c:pt idx="2312">
                  <c:v>0.89379699999999995</c:v>
                </c:pt>
                <c:pt idx="2313">
                  <c:v>0.88307860000000005</c:v>
                </c:pt>
                <c:pt idx="2314">
                  <c:v>0.89619859999999996</c:v>
                </c:pt>
                <c:pt idx="2315">
                  <c:v>0.90261449999999999</c:v>
                </c:pt>
                <c:pt idx="2316">
                  <c:v>0.88907559999999997</c:v>
                </c:pt>
                <c:pt idx="2317">
                  <c:v>0.88352889999999995</c:v>
                </c:pt>
                <c:pt idx="2318">
                  <c:v>0.86933450000000001</c:v>
                </c:pt>
                <c:pt idx="2319">
                  <c:v>0.88546829999999999</c:v>
                </c:pt>
                <c:pt idx="2320">
                  <c:v>0.88865729999999998</c:v>
                </c:pt>
                <c:pt idx="2321">
                  <c:v>0.9131494</c:v>
                </c:pt>
                <c:pt idx="2322">
                  <c:v>0.96814250000000002</c:v>
                </c:pt>
                <c:pt idx="2323">
                  <c:v>0.94302030000000003</c:v>
                </c:pt>
                <c:pt idx="2324">
                  <c:v>0.94783689999999998</c:v>
                </c:pt>
                <c:pt idx="2325">
                  <c:v>0.9793193</c:v>
                </c:pt>
                <c:pt idx="2326">
                  <c:v>0.96357479999999995</c:v>
                </c:pt>
                <c:pt idx="2327">
                  <c:v>0.9534897</c:v>
                </c:pt>
                <c:pt idx="2328">
                  <c:v>0.97056540000000002</c:v>
                </c:pt>
                <c:pt idx="2329">
                  <c:v>0.96325360000000004</c:v>
                </c:pt>
                <c:pt idx="2330">
                  <c:v>0.90731779999999995</c:v>
                </c:pt>
                <c:pt idx="2331">
                  <c:v>0.9314424</c:v>
                </c:pt>
                <c:pt idx="2332">
                  <c:v>0.9468337</c:v>
                </c:pt>
                <c:pt idx="2333">
                  <c:v>0.9333882</c:v>
                </c:pt>
                <c:pt idx="2334">
                  <c:v>0.9107227</c:v>
                </c:pt>
                <c:pt idx="2335">
                  <c:v>0.9482256</c:v>
                </c:pt>
                <c:pt idx="2336">
                  <c:v>0.91381820000000002</c:v>
                </c:pt>
                <c:pt idx="2337">
                  <c:v>0.87773279999999998</c:v>
                </c:pt>
                <c:pt idx="2338">
                  <c:v>0.8831987</c:v>
                </c:pt>
                <c:pt idx="2339">
                  <c:v>0.85364680000000004</c:v>
                </c:pt>
                <c:pt idx="2340">
                  <c:v>0.92715769999999997</c:v>
                </c:pt>
                <c:pt idx="2341">
                  <c:v>0.9359982</c:v>
                </c:pt>
                <c:pt idx="2342">
                  <c:v>0.93905850000000002</c:v>
                </c:pt>
                <c:pt idx="2343">
                  <c:v>0.91608579999999995</c:v>
                </c:pt>
                <c:pt idx="2344">
                  <c:v>0.91395349999999997</c:v>
                </c:pt>
                <c:pt idx="2345">
                  <c:v>0.91588530000000001</c:v>
                </c:pt>
                <c:pt idx="2346">
                  <c:v>0.90852869999999997</c:v>
                </c:pt>
                <c:pt idx="2347">
                  <c:v>0.9131745</c:v>
                </c:pt>
                <c:pt idx="2348">
                  <c:v>0.91768590000000005</c:v>
                </c:pt>
                <c:pt idx="2349">
                  <c:v>0.91210530000000001</c:v>
                </c:pt>
                <c:pt idx="2350">
                  <c:v>0.71818099999999996</c:v>
                </c:pt>
                <c:pt idx="2351">
                  <c:v>0.73423119999999997</c:v>
                </c:pt>
                <c:pt idx="2352">
                  <c:v>0.71687610000000002</c:v>
                </c:pt>
                <c:pt idx="2353">
                  <c:v>0.71363880000000002</c:v>
                </c:pt>
                <c:pt idx="2354">
                  <c:v>0.73334679999999997</c:v>
                </c:pt>
                <c:pt idx="2355">
                  <c:v>0.72521040000000003</c:v>
                </c:pt>
                <c:pt idx="2356">
                  <c:v>0.73490109999999997</c:v>
                </c:pt>
                <c:pt idx="2357">
                  <c:v>0.78653839999999997</c:v>
                </c:pt>
                <c:pt idx="2358">
                  <c:v>0.78837619999999997</c:v>
                </c:pt>
                <c:pt idx="2359">
                  <c:v>0.78732480000000005</c:v>
                </c:pt>
                <c:pt idx="2360">
                  <c:v>0.85047629999999996</c:v>
                </c:pt>
                <c:pt idx="2361">
                  <c:v>0.88372700000000004</c:v>
                </c:pt>
                <c:pt idx="2362">
                  <c:v>0.89379699999999995</c:v>
                </c:pt>
                <c:pt idx="2363">
                  <c:v>0.88307860000000005</c:v>
                </c:pt>
                <c:pt idx="2364">
                  <c:v>0.89619859999999996</c:v>
                </c:pt>
                <c:pt idx="2365">
                  <c:v>0.90261449999999999</c:v>
                </c:pt>
                <c:pt idx="2366">
                  <c:v>0.88907559999999997</c:v>
                </c:pt>
                <c:pt idx="2367">
                  <c:v>0.88352889999999995</c:v>
                </c:pt>
                <c:pt idx="2368">
                  <c:v>0.86933450000000001</c:v>
                </c:pt>
                <c:pt idx="2369">
                  <c:v>0.88546829999999999</c:v>
                </c:pt>
                <c:pt idx="2370">
                  <c:v>0.71818099999999996</c:v>
                </c:pt>
                <c:pt idx="2371">
                  <c:v>0.73423119999999997</c:v>
                </c:pt>
                <c:pt idx="2372">
                  <c:v>0.71687610000000002</c:v>
                </c:pt>
                <c:pt idx="2373">
                  <c:v>0.71363880000000002</c:v>
                </c:pt>
                <c:pt idx="2374">
                  <c:v>0.73334679999999997</c:v>
                </c:pt>
                <c:pt idx="2375">
                  <c:v>0.72521040000000003</c:v>
                </c:pt>
                <c:pt idx="2376">
                  <c:v>0.73490109999999997</c:v>
                </c:pt>
                <c:pt idx="2377">
                  <c:v>0.78653839999999997</c:v>
                </c:pt>
                <c:pt idx="2378">
                  <c:v>0.78837619999999997</c:v>
                </c:pt>
                <c:pt idx="2379">
                  <c:v>0.78732480000000005</c:v>
                </c:pt>
                <c:pt idx="2380">
                  <c:v>0.86482119999999996</c:v>
                </c:pt>
                <c:pt idx="2381">
                  <c:v>0.87020839999999999</c:v>
                </c:pt>
                <c:pt idx="2382">
                  <c:v>0.8953797</c:v>
                </c:pt>
                <c:pt idx="2383">
                  <c:v>0.88344199999999995</c:v>
                </c:pt>
                <c:pt idx="2384">
                  <c:v>0.88528039999999997</c:v>
                </c:pt>
                <c:pt idx="2385">
                  <c:v>0.87712999999999997</c:v>
                </c:pt>
                <c:pt idx="2386">
                  <c:v>0.87547660000000005</c:v>
                </c:pt>
                <c:pt idx="2387">
                  <c:v>0.87069920000000001</c:v>
                </c:pt>
                <c:pt idx="2388">
                  <c:v>0.87613759999999996</c:v>
                </c:pt>
                <c:pt idx="2389">
                  <c:v>0.86878679999999997</c:v>
                </c:pt>
                <c:pt idx="2390">
                  <c:v>0.86163489999999998</c:v>
                </c:pt>
                <c:pt idx="2391">
                  <c:v>0.85114999999999996</c:v>
                </c:pt>
                <c:pt idx="2392">
                  <c:v>0.81594659999999997</c:v>
                </c:pt>
                <c:pt idx="2393">
                  <c:v>0.79301200000000005</c:v>
                </c:pt>
                <c:pt idx="2394">
                  <c:v>0.78303460000000003</c:v>
                </c:pt>
                <c:pt idx="2395">
                  <c:v>0.77904770000000001</c:v>
                </c:pt>
                <c:pt idx="2396">
                  <c:v>0.79994770000000004</c:v>
                </c:pt>
                <c:pt idx="2397">
                  <c:v>0.80479780000000001</c:v>
                </c:pt>
                <c:pt idx="2398">
                  <c:v>0.81441189999999997</c:v>
                </c:pt>
                <c:pt idx="2399">
                  <c:v>0.79935659999999997</c:v>
                </c:pt>
                <c:pt idx="2400">
                  <c:v>0.90731779999999995</c:v>
                </c:pt>
                <c:pt idx="2401">
                  <c:v>0.9314424</c:v>
                </c:pt>
                <c:pt idx="2402">
                  <c:v>0.9468337</c:v>
                </c:pt>
                <c:pt idx="2403">
                  <c:v>0.9333882</c:v>
                </c:pt>
                <c:pt idx="2404">
                  <c:v>0.9107227</c:v>
                </c:pt>
                <c:pt idx="2405">
                  <c:v>0.9482256</c:v>
                </c:pt>
                <c:pt idx="2406">
                  <c:v>0.91381820000000002</c:v>
                </c:pt>
                <c:pt idx="2407">
                  <c:v>0.87773279999999998</c:v>
                </c:pt>
                <c:pt idx="2408">
                  <c:v>0.8831987</c:v>
                </c:pt>
                <c:pt idx="2409">
                  <c:v>0.85364680000000004</c:v>
                </c:pt>
                <c:pt idx="2410">
                  <c:v>0.83269550000000003</c:v>
                </c:pt>
                <c:pt idx="2411">
                  <c:v>0.8435435</c:v>
                </c:pt>
                <c:pt idx="2412">
                  <c:v>0.81192759999999997</c:v>
                </c:pt>
                <c:pt idx="2413">
                  <c:v>0.83565959999999995</c:v>
                </c:pt>
                <c:pt idx="2414">
                  <c:v>0.818828</c:v>
                </c:pt>
                <c:pt idx="2415">
                  <c:v>0.82678750000000001</c:v>
                </c:pt>
                <c:pt idx="2416">
                  <c:v>0.84695659999999995</c:v>
                </c:pt>
                <c:pt idx="2417">
                  <c:v>0.84559359999999995</c:v>
                </c:pt>
                <c:pt idx="2418">
                  <c:v>0.84712730000000003</c:v>
                </c:pt>
                <c:pt idx="2419">
                  <c:v>0.84119730000000004</c:v>
                </c:pt>
                <c:pt idx="2420">
                  <c:v>0.94798919999999998</c:v>
                </c:pt>
                <c:pt idx="2421">
                  <c:v>0.87884059999999997</c:v>
                </c:pt>
                <c:pt idx="2422">
                  <c:v>0.9953225</c:v>
                </c:pt>
                <c:pt idx="2423">
                  <c:v>0.89714649999999996</c:v>
                </c:pt>
                <c:pt idx="2424">
                  <c:v>0.89382640000000002</c:v>
                </c:pt>
                <c:pt idx="2425">
                  <c:v>0.89867200000000003</c:v>
                </c:pt>
                <c:pt idx="2426">
                  <c:v>0.90175269999999996</c:v>
                </c:pt>
                <c:pt idx="2427">
                  <c:v>0.87807979999999997</c:v>
                </c:pt>
                <c:pt idx="2428">
                  <c:v>0.88696370000000002</c:v>
                </c:pt>
                <c:pt idx="2429">
                  <c:v>0.87971429999999995</c:v>
                </c:pt>
                <c:pt idx="2430">
                  <c:v>0.93164670000000005</c:v>
                </c:pt>
                <c:pt idx="2431">
                  <c:v>0.94414659999999995</c:v>
                </c:pt>
                <c:pt idx="2432">
                  <c:v>0.95128170000000001</c:v>
                </c:pt>
                <c:pt idx="2433">
                  <c:v>0.94476919999999998</c:v>
                </c:pt>
                <c:pt idx="2434">
                  <c:v>0.94880770000000003</c:v>
                </c:pt>
                <c:pt idx="2435">
                  <c:v>0.95980270000000001</c:v>
                </c:pt>
                <c:pt idx="2436">
                  <c:v>0.95218809999999998</c:v>
                </c:pt>
                <c:pt idx="2437">
                  <c:v>0.94357009999999997</c:v>
                </c:pt>
                <c:pt idx="2438">
                  <c:v>0.93915740000000003</c:v>
                </c:pt>
                <c:pt idx="2439">
                  <c:v>0.92856300000000003</c:v>
                </c:pt>
                <c:pt idx="2440">
                  <c:v>0.85047629999999996</c:v>
                </c:pt>
                <c:pt idx="2441">
                  <c:v>0.88372700000000004</c:v>
                </c:pt>
                <c:pt idx="2442">
                  <c:v>0.89379699999999995</c:v>
                </c:pt>
                <c:pt idx="2443">
                  <c:v>0.88307860000000005</c:v>
                </c:pt>
                <c:pt idx="2444">
                  <c:v>0.89619859999999996</c:v>
                </c:pt>
                <c:pt idx="2445">
                  <c:v>0.90261449999999999</c:v>
                </c:pt>
                <c:pt idx="2446">
                  <c:v>0.88907559999999997</c:v>
                </c:pt>
                <c:pt idx="2447">
                  <c:v>0.88352889999999995</c:v>
                </c:pt>
                <c:pt idx="2448">
                  <c:v>0.86933450000000001</c:v>
                </c:pt>
                <c:pt idx="2449">
                  <c:v>0.88546829999999999</c:v>
                </c:pt>
                <c:pt idx="2450">
                  <c:v>0.86163489999999998</c:v>
                </c:pt>
                <c:pt idx="2451">
                  <c:v>0.85114999999999996</c:v>
                </c:pt>
                <c:pt idx="2452">
                  <c:v>0.81594659999999997</c:v>
                </c:pt>
                <c:pt idx="2453">
                  <c:v>0.79301200000000005</c:v>
                </c:pt>
                <c:pt idx="2454">
                  <c:v>0.78303460000000003</c:v>
                </c:pt>
                <c:pt idx="2455">
                  <c:v>0.77904770000000001</c:v>
                </c:pt>
                <c:pt idx="2456">
                  <c:v>0.79994770000000004</c:v>
                </c:pt>
                <c:pt idx="2457">
                  <c:v>0.80479780000000001</c:v>
                </c:pt>
                <c:pt idx="2458">
                  <c:v>0.81441189999999997</c:v>
                </c:pt>
                <c:pt idx="2459">
                  <c:v>0.79935659999999997</c:v>
                </c:pt>
                <c:pt idx="2460">
                  <c:v>0.89768199999999998</c:v>
                </c:pt>
                <c:pt idx="2461">
                  <c:v>0.93866780000000005</c:v>
                </c:pt>
                <c:pt idx="2462">
                  <c:v>0.92847150000000001</c:v>
                </c:pt>
                <c:pt idx="2463">
                  <c:v>0.87134940000000005</c:v>
                </c:pt>
                <c:pt idx="2464">
                  <c:v>0.89653939999999999</c:v>
                </c:pt>
                <c:pt idx="2465">
                  <c:v>0.89473119999999995</c:v>
                </c:pt>
                <c:pt idx="2466">
                  <c:v>0.87893589999999999</c:v>
                </c:pt>
                <c:pt idx="2467">
                  <c:v>0.87259209999999998</c:v>
                </c:pt>
                <c:pt idx="2468">
                  <c:v>0.87121459999999995</c:v>
                </c:pt>
                <c:pt idx="2469">
                  <c:v>0.87161489999999997</c:v>
                </c:pt>
                <c:pt idx="2470">
                  <c:v>0.8944029</c:v>
                </c:pt>
                <c:pt idx="2471">
                  <c:v>0.90677140000000001</c:v>
                </c:pt>
                <c:pt idx="2472">
                  <c:v>0.93590329999999999</c:v>
                </c:pt>
                <c:pt idx="2473">
                  <c:v>0.82252689999999995</c:v>
                </c:pt>
                <c:pt idx="2474">
                  <c:v>0.81912200000000002</c:v>
                </c:pt>
                <c:pt idx="2475">
                  <c:v>0.84677550000000001</c:v>
                </c:pt>
                <c:pt idx="2476">
                  <c:v>0.82367590000000002</c:v>
                </c:pt>
                <c:pt idx="2477">
                  <c:v>0.76979500000000001</c:v>
                </c:pt>
                <c:pt idx="2478">
                  <c:v>0.77499879999999999</c:v>
                </c:pt>
                <c:pt idx="2479">
                  <c:v>0.77952710000000003</c:v>
                </c:pt>
                <c:pt idx="2480">
                  <c:v>0.90832230000000003</c:v>
                </c:pt>
                <c:pt idx="2481">
                  <c:v>0.95868160000000002</c:v>
                </c:pt>
                <c:pt idx="2482">
                  <c:v>0.95552349999999997</c:v>
                </c:pt>
                <c:pt idx="2483">
                  <c:v>0.91189310000000001</c:v>
                </c:pt>
                <c:pt idx="2484">
                  <c:v>0.90974370000000004</c:v>
                </c:pt>
                <c:pt idx="2485">
                  <c:v>0.91351749999999998</c:v>
                </c:pt>
                <c:pt idx="2486">
                  <c:v>0.89311130000000005</c:v>
                </c:pt>
                <c:pt idx="2487">
                  <c:v>0.87765380000000004</c:v>
                </c:pt>
                <c:pt idx="2488">
                  <c:v>0.87796359999999996</c:v>
                </c:pt>
                <c:pt idx="2489">
                  <c:v>0.86700080000000002</c:v>
                </c:pt>
                <c:pt idx="2490">
                  <c:v>0.820407</c:v>
                </c:pt>
                <c:pt idx="2491">
                  <c:v>0.84491159999999998</c:v>
                </c:pt>
                <c:pt idx="2492">
                  <c:v>0.83050179999999996</c:v>
                </c:pt>
                <c:pt idx="2493">
                  <c:v>0.82783119999999999</c:v>
                </c:pt>
                <c:pt idx="2494">
                  <c:v>0.80681820000000004</c:v>
                </c:pt>
                <c:pt idx="2495">
                  <c:v>0.83002670000000001</c:v>
                </c:pt>
                <c:pt idx="2496">
                  <c:v>0.82663889999999995</c:v>
                </c:pt>
                <c:pt idx="2497">
                  <c:v>0.82788070000000002</c:v>
                </c:pt>
                <c:pt idx="2498">
                  <c:v>0.84934030000000005</c:v>
                </c:pt>
                <c:pt idx="2499">
                  <c:v>0.82585790000000003</c:v>
                </c:pt>
                <c:pt idx="2500">
                  <c:v>0.77511850000000004</c:v>
                </c:pt>
                <c:pt idx="2501">
                  <c:v>0.79034360000000003</c:v>
                </c:pt>
                <c:pt idx="2502">
                  <c:v>0.76932199999999995</c:v>
                </c:pt>
                <c:pt idx="2503">
                  <c:v>0.78503500000000004</c:v>
                </c:pt>
                <c:pt idx="2504">
                  <c:v>0.7902941</c:v>
                </c:pt>
                <c:pt idx="2505">
                  <c:v>0.79639119999999997</c:v>
                </c:pt>
                <c:pt idx="2506">
                  <c:v>0.80373470000000002</c:v>
                </c:pt>
                <c:pt idx="2507">
                  <c:v>0.79590179999999999</c:v>
                </c:pt>
                <c:pt idx="2508">
                  <c:v>0.79357420000000001</c:v>
                </c:pt>
                <c:pt idx="2509">
                  <c:v>0.80102969999999996</c:v>
                </c:pt>
                <c:pt idx="2510">
                  <c:v>0.86747569999999996</c:v>
                </c:pt>
                <c:pt idx="2511">
                  <c:v>0.89889770000000002</c:v>
                </c:pt>
                <c:pt idx="2512">
                  <c:v>0.90432460000000003</c:v>
                </c:pt>
                <c:pt idx="2513">
                  <c:v>0.88714179999999998</c:v>
                </c:pt>
                <c:pt idx="2514">
                  <c:v>0.89012119999999995</c:v>
                </c:pt>
                <c:pt idx="2515">
                  <c:v>0.89769189999999999</c:v>
                </c:pt>
                <c:pt idx="2516">
                  <c:v>0.89069350000000003</c:v>
                </c:pt>
                <c:pt idx="2517">
                  <c:v>0.88847799999999999</c:v>
                </c:pt>
                <c:pt idx="2518">
                  <c:v>0.87258550000000001</c:v>
                </c:pt>
                <c:pt idx="2519">
                  <c:v>0.86461399999999999</c:v>
                </c:pt>
                <c:pt idx="2520">
                  <c:v>0.83269550000000003</c:v>
                </c:pt>
                <c:pt idx="2521">
                  <c:v>0.8435435</c:v>
                </c:pt>
                <c:pt idx="2522">
                  <c:v>0.81192759999999997</c:v>
                </c:pt>
                <c:pt idx="2523">
                  <c:v>0.83565959999999995</c:v>
                </c:pt>
                <c:pt idx="2524">
                  <c:v>0.818828</c:v>
                </c:pt>
                <c:pt idx="2525">
                  <c:v>0.82678750000000001</c:v>
                </c:pt>
                <c:pt idx="2526">
                  <c:v>0.84695659999999995</c:v>
                </c:pt>
                <c:pt idx="2527">
                  <c:v>0.84559359999999995</c:v>
                </c:pt>
                <c:pt idx="2528">
                  <c:v>0.84712730000000003</c:v>
                </c:pt>
                <c:pt idx="2529">
                  <c:v>0.84119730000000004</c:v>
                </c:pt>
                <c:pt idx="2530">
                  <c:v>0.89768199999999998</c:v>
                </c:pt>
                <c:pt idx="2531">
                  <c:v>0.93866780000000005</c:v>
                </c:pt>
                <c:pt idx="2532">
                  <c:v>0.92847150000000001</c:v>
                </c:pt>
                <c:pt idx="2533">
                  <c:v>0.87134940000000005</c:v>
                </c:pt>
                <c:pt idx="2534">
                  <c:v>0.89653939999999999</c:v>
                </c:pt>
                <c:pt idx="2535">
                  <c:v>0.89473119999999995</c:v>
                </c:pt>
                <c:pt idx="2536">
                  <c:v>0.87893589999999999</c:v>
                </c:pt>
                <c:pt idx="2537">
                  <c:v>0.87259209999999998</c:v>
                </c:pt>
                <c:pt idx="2538">
                  <c:v>0.87121459999999995</c:v>
                </c:pt>
                <c:pt idx="2539">
                  <c:v>0.87161489999999997</c:v>
                </c:pt>
                <c:pt idx="2540">
                  <c:v>0.86413930000000005</c:v>
                </c:pt>
                <c:pt idx="2541">
                  <c:v>0.902532</c:v>
                </c:pt>
                <c:pt idx="2542">
                  <c:v>0.97149339999999995</c:v>
                </c:pt>
                <c:pt idx="2543">
                  <c:v>0.93526529999999997</c:v>
                </c:pt>
                <c:pt idx="2544">
                  <c:v>0.94985850000000005</c:v>
                </c:pt>
                <c:pt idx="2545">
                  <c:v>0.98068960000000005</c:v>
                </c:pt>
                <c:pt idx="2546">
                  <c:v>0.96628400000000003</c:v>
                </c:pt>
                <c:pt idx="2547">
                  <c:v>0.94874360000000002</c:v>
                </c:pt>
                <c:pt idx="2548">
                  <c:v>0.97626959999999996</c:v>
                </c:pt>
                <c:pt idx="2549">
                  <c:v>0.93440140000000005</c:v>
                </c:pt>
                <c:pt idx="2550">
                  <c:v>0.93947060000000004</c:v>
                </c:pt>
                <c:pt idx="2551">
                  <c:v>0.9774912</c:v>
                </c:pt>
                <c:pt idx="2552">
                  <c:v>0.96031889999999998</c:v>
                </c:pt>
                <c:pt idx="2553">
                  <c:v>0.92769000000000001</c:v>
                </c:pt>
                <c:pt idx="2554">
                  <c:v>0.93133489999999997</c:v>
                </c:pt>
                <c:pt idx="2555">
                  <c:v>0.92958350000000001</c:v>
                </c:pt>
                <c:pt idx="2556">
                  <c:v>0.9315833</c:v>
                </c:pt>
                <c:pt idx="2557">
                  <c:v>0.9304808</c:v>
                </c:pt>
                <c:pt idx="2558">
                  <c:v>0.92838109999999996</c:v>
                </c:pt>
                <c:pt idx="2559">
                  <c:v>0.92839170000000004</c:v>
                </c:pt>
                <c:pt idx="2560">
                  <c:v>0.95347190000000004</c:v>
                </c:pt>
                <c:pt idx="2561">
                  <c:v>0.97884139999999997</c:v>
                </c:pt>
                <c:pt idx="2562">
                  <c:v>0.98265599999999997</c:v>
                </c:pt>
                <c:pt idx="2563">
                  <c:v>0.94278150000000005</c:v>
                </c:pt>
                <c:pt idx="2564">
                  <c:v>0.9403821</c:v>
                </c:pt>
                <c:pt idx="2565">
                  <c:v>0.94421149999999998</c:v>
                </c:pt>
                <c:pt idx="2566">
                  <c:v>0.93307929999999994</c:v>
                </c:pt>
                <c:pt idx="2567">
                  <c:v>0.94155759999999999</c:v>
                </c:pt>
                <c:pt idx="2568">
                  <c:v>0.94090929999999995</c:v>
                </c:pt>
                <c:pt idx="2569">
                  <c:v>0.9403937</c:v>
                </c:pt>
                <c:pt idx="2570">
                  <c:v>0.77511850000000004</c:v>
                </c:pt>
                <c:pt idx="2571">
                  <c:v>0.79034360000000003</c:v>
                </c:pt>
                <c:pt idx="2572">
                  <c:v>0.76932199999999995</c:v>
                </c:pt>
                <c:pt idx="2573">
                  <c:v>0.78503500000000004</c:v>
                </c:pt>
                <c:pt idx="2574">
                  <c:v>0.7902941</c:v>
                </c:pt>
                <c:pt idx="2575">
                  <c:v>0.79639119999999997</c:v>
                </c:pt>
                <c:pt idx="2576">
                  <c:v>0.80373470000000002</c:v>
                </c:pt>
                <c:pt idx="2577">
                  <c:v>0.79590179999999999</c:v>
                </c:pt>
                <c:pt idx="2578">
                  <c:v>0.79357420000000001</c:v>
                </c:pt>
                <c:pt idx="2579">
                  <c:v>0.80102969999999996</c:v>
                </c:pt>
                <c:pt idx="2580">
                  <c:v>0.94678439999999997</c:v>
                </c:pt>
                <c:pt idx="2581">
                  <c:v>0.89354299999999998</c:v>
                </c:pt>
                <c:pt idx="2582">
                  <c:v>0.91631629999999997</c:v>
                </c:pt>
                <c:pt idx="2583">
                  <c:v>0.9147885</c:v>
                </c:pt>
                <c:pt idx="2584">
                  <c:v>0.92869259999999998</c:v>
                </c:pt>
                <c:pt idx="2585">
                  <c:v>0.92459539999999996</c:v>
                </c:pt>
                <c:pt idx="2586">
                  <c:v>0.91678950000000003</c:v>
                </c:pt>
                <c:pt idx="2587">
                  <c:v>0.93762699999999999</c:v>
                </c:pt>
                <c:pt idx="2588">
                  <c:v>0.92463390000000001</c:v>
                </c:pt>
                <c:pt idx="2589">
                  <c:v>0.9201298</c:v>
                </c:pt>
                <c:pt idx="2590">
                  <c:v>0.87705619999999995</c:v>
                </c:pt>
                <c:pt idx="2591">
                  <c:v>0.88351210000000002</c:v>
                </c:pt>
                <c:pt idx="2592">
                  <c:v>0.88844319999999999</c:v>
                </c:pt>
                <c:pt idx="2593">
                  <c:v>0.87247110000000005</c:v>
                </c:pt>
                <c:pt idx="2594">
                  <c:v>0.86626210000000003</c:v>
                </c:pt>
                <c:pt idx="2595">
                  <c:v>0.87518739999999995</c:v>
                </c:pt>
                <c:pt idx="2596">
                  <c:v>0.86443110000000001</c:v>
                </c:pt>
                <c:pt idx="2597">
                  <c:v>0.85795569999999999</c:v>
                </c:pt>
                <c:pt idx="2598">
                  <c:v>0.85853049999999997</c:v>
                </c:pt>
                <c:pt idx="2599">
                  <c:v>0.86212639999999996</c:v>
                </c:pt>
                <c:pt idx="2600">
                  <c:v>0.94376400000000005</c:v>
                </c:pt>
                <c:pt idx="2601">
                  <c:v>0.97928939999999998</c:v>
                </c:pt>
                <c:pt idx="2602">
                  <c:v>0.97018720000000003</c:v>
                </c:pt>
                <c:pt idx="2603">
                  <c:v>0.92690340000000004</c:v>
                </c:pt>
                <c:pt idx="2604">
                  <c:v>0.93028840000000002</c:v>
                </c:pt>
                <c:pt idx="2605">
                  <c:v>0.95016129999999999</c:v>
                </c:pt>
                <c:pt idx="2606">
                  <c:v>0.95012339999999995</c:v>
                </c:pt>
                <c:pt idx="2607">
                  <c:v>0.94970600000000005</c:v>
                </c:pt>
                <c:pt idx="2608">
                  <c:v>0.9323669</c:v>
                </c:pt>
                <c:pt idx="2609">
                  <c:v>0.92181690000000005</c:v>
                </c:pt>
                <c:pt idx="2610">
                  <c:v>0.83463080000000001</c:v>
                </c:pt>
                <c:pt idx="2611">
                  <c:v>0.83034209999999997</c:v>
                </c:pt>
                <c:pt idx="2612">
                  <c:v>0.84056019999999998</c:v>
                </c:pt>
                <c:pt idx="2613">
                  <c:v>0.85081300000000004</c:v>
                </c:pt>
                <c:pt idx="2614">
                  <c:v>0.89248139999999998</c:v>
                </c:pt>
                <c:pt idx="2615">
                  <c:v>0.89627769999999995</c:v>
                </c:pt>
                <c:pt idx="2616">
                  <c:v>0.88879660000000005</c:v>
                </c:pt>
                <c:pt idx="2617">
                  <c:v>0.89105540000000005</c:v>
                </c:pt>
                <c:pt idx="2618">
                  <c:v>0.90898299999999999</c:v>
                </c:pt>
                <c:pt idx="2619">
                  <c:v>0.89624530000000002</c:v>
                </c:pt>
                <c:pt idx="2620">
                  <c:v>0.80106869999999997</c:v>
                </c:pt>
                <c:pt idx="2621">
                  <c:v>0.79930129999999999</c:v>
                </c:pt>
                <c:pt idx="2622">
                  <c:v>0.79521719999999996</c:v>
                </c:pt>
                <c:pt idx="2623">
                  <c:v>0.69854579999999999</c:v>
                </c:pt>
                <c:pt idx="2624">
                  <c:v>0.68508769999999997</c:v>
                </c:pt>
                <c:pt idx="2625">
                  <c:v>0.65901189999999998</c:v>
                </c:pt>
                <c:pt idx="2626">
                  <c:v>0.6504027</c:v>
                </c:pt>
                <c:pt idx="2627">
                  <c:v>0.68161620000000001</c:v>
                </c:pt>
                <c:pt idx="2628">
                  <c:v>0.66570059999999998</c:v>
                </c:pt>
                <c:pt idx="2629">
                  <c:v>0.66488959999999997</c:v>
                </c:pt>
                <c:pt idx="2630">
                  <c:v>0.95347190000000004</c:v>
                </c:pt>
                <c:pt idx="2631">
                  <c:v>0.97884139999999997</c:v>
                </c:pt>
                <c:pt idx="2632">
                  <c:v>0.98265599999999997</c:v>
                </c:pt>
                <c:pt idx="2633">
                  <c:v>0.94278150000000005</c:v>
                </c:pt>
                <c:pt idx="2634">
                  <c:v>0.9403821</c:v>
                </c:pt>
                <c:pt idx="2635">
                  <c:v>0.94421149999999998</c:v>
                </c:pt>
                <c:pt idx="2636">
                  <c:v>0.93307929999999994</c:v>
                </c:pt>
                <c:pt idx="2637">
                  <c:v>0.94155759999999999</c:v>
                </c:pt>
                <c:pt idx="2638">
                  <c:v>0.94090929999999995</c:v>
                </c:pt>
                <c:pt idx="2639">
                  <c:v>0.9403937</c:v>
                </c:pt>
                <c:pt idx="2640">
                  <c:v>0.84090940000000003</c:v>
                </c:pt>
                <c:pt idx="2641">
                  <c:v>0.84778399999999998</c:v>
                </c:pt>
                <c:pt idx="2642">
                  <c:v>0.84066870000000005</c:v>
                </c:pt>
                <c:pt idx="2643">
                  <c:v>0.84054549999999995</c:v>
                </c:pt>
                <c:pt idx="2644">
                  <c:v>0.85310299999999994</c:v>
                </c:pt>
                <c:pt idx="2645">
                  <c:v>0.84716060000000004</c:v>
                </c:pt>
                <c:pt idx="2646">
                  <c:v>0.83628760000000002</c:v>
                </c:pt>
                <c:pt idx="2647">
                  <c:v>0.83649779999999996</c:v>
                </c:pt>
                <c:pt idx="2648">
                  <c:v>0.83529310000000001</c:v>
                </c:pt>
                <c:pt idx="2649">
                  <c:v>0.82181389999999999</c:v>
                </c:pt>
                <c:pt idx="2650">
                  <c:v>0.76067890000000005</c:v>
                </c:pt>
                <c:pt idx="2651">
                  <c:v>0.81942990000000004</c:v>
                </c:pt>
                <c:pt idx="2652">
                  <c:v>0.77055479999999998</c:v>
                </c:pt>
                <c:pt idx="2653">
                  <c:v>0.78652699999999998</c:v>
                </c:pt>
                <c:pt idx="2654">
                  <c:v>0.8310767</c:v>
                </c:pt>
                <c:pt idx="2655">
                  <c:v>0.87939650000000003</c:v>
                </c:pt>
                <c:pt idx="2656">
                  <c:v>0.86889430000000001</c:v>
                </c:pt>
                <c:pt idx="2657">
                  <c:v>0.89507250000000005</c:v>
                </c:pt>
                <c:pt idx="2658">
                  <c:v>0.87831649999999994</c:v>
                </c:pt>
                <c:pt idx="2659">
                  <c:v>0.88701649999999999</c:v>
                </c:pt>
                <c:pt idx="2660">
                  <c:v>0.88317349999999994</c:v>
                </c:pt>
                <c:pt idx="2661">
                  <c:v>0.89766889999999999</c:v>
                </c:pt>
                <c:pt idx="2662">
                  <c:v>0.92839430000000001</c:v>
                </c:pt>
                <c:pt idx="2663">
                  <c:v>0.90848260000000003</c:v>
                </c:pt>
                <c:pt idx="2664">
                  <c:v>0.89645350000000001</c:v>
                </c:pt>
                <c:pt idx="2665">
                  <c:v>0.90015149999999999</c:v>
                </c:pt>
                <c:pt idx="2666">
                  <c:v>0.91021490000000005</c:v>
                </c:pt>
                <c:pt idx="2667">
                  <c:v>0.90042949999999999</c:v>
                </c:pt>
                <c:pt idx="2668">
                  <c:v>0.90832880000000005</c:v>
                </c:pt>
                <c:pt idx="2669">
                  <c:v>0.91423319999999997</c:v>
                </c:pt>
                <c:pt idx="2670">
                  <c:v>0.71818099999999996</c:v>
                </c:pt>
                <c:pt idx="2671">
                  <c:v>0.73423119999999997</c:v>
                </c:pt>
                <c:pt idx="2672">
                  <c:v>0.71687610000000002</c:v>
                </c:pt>
                <c:pt idx="2673">
                  <c:v>0.71363880000000002</c:v>
                </c:pt>
                <c:pt idx="2674">
                  <c:v>0.73334679999999997</c:v>
                </c:pt>
                <c:pt idx="2675">
                  <c:v>0.72521040000000003</c:v>
                </c:pt>
                <c:pt idx="2676">
                  <c:v>0.73490109999999997</c:v>
                </c:pt>
                <c:pt idx="2677">
                  <c:v>0.78653839999999997</c:v>
                </c:pt>
                <c:pt idx="2678">
                  <c:v>0.78837619999999997</c:v>
                </c:pt>
                <c:pt idx="2679">
                  <c:v>0.78732480000000005</c:v>
                </c:pt>
                <c:pt idx="2680">
                  <c:v>0.90355640000000004</c:v>
                </c:pt>
                <c:pt idx="2681">
                  <c:v>0.91633370000000003</c:v>
                </c:pt>
                <c:pt idx="2682">
                  <c:v>0.93728590000000001</c:v>
                </c:pt>
                <c:pt idx="2683">
                  <c:v>0.9042521</c:v>
                </c:pt>
                <c:pt idx="2684">
                  <c:v>0.92222579999999998</c:v>
                </c:pt>
                <c:pt idx="2685">
                  <c:v>0.93811080000000002</c:v>
                </c:pt>
                <c:pt idx="2686">
                  <c:v>0.94054550000000003</c:v>
                </c:pt>
                <c:pt idx="2687">
                  <c:v>0.9461678</c:v>
                </c:pt>
                <c:pt idx="2688">
                  <c:v>0.9447913</c:v>
                </c:pt>
                <c:pt idx="2689">
                  <c:v>0.92415139999999996</c:v>
                </c:pt>
                <c:pt idx="2690">
                  <c:v>0.93164670000000005</c:v>
                </c:pt>
                <c:pt idx="2691">
                  <c:v>0.94414659999999995</c:v>
                </c:pt>
                <c:pt idx="2692">
                  <c:v>0.95128170000000001</c:v>
                </c:pt>
                <c:pt idx="2693">
                  <c:v>0.94476919999999998</c:v>
                </c:pt>
                <c:pt idx="2694">
                  <c:v>0.94880770000000003</c:v>
                </c:pt>
                <c:pt idx="2695">
                  <c:v>0.95980270000000001</c:v>
                </c:pt>
                <c:pt idx="2696">
                  <c:v>0.95218809999999998</c:v>
                </c:pt>
                <c:pt idx="2697">
                  <c:v>0.94357009999999997</c:v>
                </c:pt>
                <c:pt idx="2698">
                  <c:v>0.93915740000000003</c:v>
                </c:pt>
                <c:pt idx="2699">
                  <c:v>0.92856300000000003</c:v>
                </c:pt>
                <c:pt idx="2700">
                  <c:v>0.88185820000000004</c:v>
                </c:pt>
                <c:pt idx="2701">
                  <c:v>0.90181489999999997</c:v>
                </c:pt>
                <c:pt idx="2702">
                  <c:v>0.9198229</c:v>
                </c:pt>
                <c:pt idx="2703">
                  <c:v>0.91828469999999995</c:v>
                </c:pt>
                <c:pt idx="2704">
                  <c:v>0.88907429999999998</c:v>
                </c:pt>
                <c:pt idx="2705">
                  <c:v>0.91074880000000003</c:v>
                </c:pt>
                <c:pt idx="2706">
                  <c:v>0.92195839999999996</c:v>
                </c:pt>
                <c:pt idx="2707">
                  <c:v>0.9409978</c:v>
                </c:pt>
                <c:pt idx="2708">
                  <c:v>0.97945890000000002</c:v>
                </c:pt>
                <c:pt idx="2709">
                  <c:v>0.98675880000000005</c:v>
                </c:pt>
                <c:pt idx="2710">
                  <c:v>0.89768199999999998</c:v>
                </c:pt>
                <c:pt idx="2711">
                  <c:v>0.93866780000000005</c:v>
                </c:pt>
                <c:pt idx="2712">
                  <c:v>0.92847150000000001</c:v>
                </c:pt>
                <c:pt idx="2713">
                  <c:v>0.87134940000000005</c:v>
                </c:pt>
                <c:pt idx="2714">
                  <c:v>0.89653939999999999</c:v>
                </c:pt>
                <c:pt idx="2715">
                  <c:v>0.89473119999999995</c:v>
                </c:pt>
                <c:pt idx="2716">
                  <c:v>0.87893589999999999</c:v>
                </c:pt>
                <c:pt idx="2717">
                  <c:v>0.87259209999999998</c:v>
                </c:pt>
                <c:pt idx="2718">
                  <c:v>0.87121459999999995</c:v>
                </c:pt>
                <c:pt idx="2719">
                  <c:v>0.87161489999999997</c:v>
                </c:pt>
                <c:pt idx="2720">
                  <c:v>0.8944029</c:v>
                </c:pt>
                <c:pt idx="2721">
                  <c:v>0.90677140000000001</c:v>
                </c:pt>
                <c:pt idx="2722">
                  <c:v>0.93590329999999999</c:v>
                </c:pt>
                <c:pt idx="2723">
                  <c:v>0.82252689999999995</c:v>
                </c:pt>
                <c:pt idx="2724">
                  <c:v>0.81912200000000002</c:v>
                </c:pt>
                <c:pt idx="2725">
                  <c:v>0.84677550000000001</c:v>
                </c:pt>
                <c:pt idx="2726">
                  <c:v>0.82367590000000002</c:v>
                </c:pt>
                <c:pt idx="2727">
                  <c:v>0.76979500000000001</c:v>
                </c:pt>
                <c:pt idx="2728">
                  <c:v>0.77499879999999999</c:v>
                </c:pt>
                <c:pt idx="2729">
                  <c:v>0.77952710000000003</c:v>
                </c:pt>
                <c:pt idx="2730">
                  <c:v>0.89768199999999998</c:v>
                </c:pt>
                <c:pt idx="2731">
                  <c:v>0.93866780000000005</c:v>
                </c:pt>
                <c:pt idx="2732">
                  <c:v>0.92847150000000001</c:v>
                </c:pt>
                <c:pt idx="2733">
                  <c:v>0.87134940000000005</c:v>
                </c:pt>
                <c:pt idx="2734">
                  <c:v>0.89653939999999999</c:v>
                </c:pt>
                <c:pt idx="2735">
                  <c:v>0.89473119999999995</c:v>
                </c:pt>
                <c:pt idx="2736">
                  <c:v>0.87893589999999999</c:v>
                </c:pt>
                <c:pt idx="2737">
                  <c:v>0.87259209999999998</c:v>
                </c:pt>
                <c:pt idx="2738">
                  <c:v>0.87121459999999995</c:v>
                </c:pt>
                <c:pt idx="2739">
                  <c:v>0.87161489999999997</c:v>
                </c:pt>
                <c:pt idx="2740">
                  <c:v>0.92296400000000001</c:v>
                </c:pt>
                <c:pt idx="2741">
                  <c:v>0.90816220000000003</c:v>
                </c:pt>
                <c:pt idx="2742">
                  <c:v>0.91773130000000003</c:v>
                </c:pt>
                <c:pt idx="2743">
                  <c:v>0.91025940000000005</c:v>
                </c:pt>
                <c:pt idx="2744">
                  <c:v>0.83173730000000001</c:v>
                </c:pt>
                <c:pt idx="2745">
                  <c:v>0.92226980000000003</c:v>
                </c:pt>
                <c:pt idx="2746">
                  <c:v>0.92543739999999997</c:v>
                </c:pt>
                <c:pt idx="2747">
                  <c:v>0.93572650000000002</c:v>
                </c:pt>
                <c:pt idx="2748">
                  <c:v>0.82863620000000004</c:v>
                </c:pt>
                <c:pt idx="2749">
                  <c:v>0.87969450000000005</c:v>
                </c:pt>
                <c:pt idx="2750">
                  <c:v>0.87705619999999995</c:v>
                </c:pt>
                <c:pt idx="2751">
                  <c:v>0.88351210000000002</c:v>
                </c:pt>
                <c:pt idx="2752">
                  <c:v>0.88844319999999999</c:v>
                </c:pt>
                <c:pt idx="2753">
                  <c:v>0.87247110000000005</c:v>
                </c:pt>
                <c:pt idx="2754">
                  <c:v>0.86626210000000003</c:v>
                </c:pt>
                <c:pt idx="2755">
                  <c:v>0.87518739999999995</c:v>
                </c:pt>
                <c:pt idx="2756">
                  <c:v>0.86443110000000001</c:v>
                </c:pt>
                <c:pt idx="2757">
                  <c:v>0.85795569999999999</c:v>
                </c:pt>
                <c:pt idx="2758">
                  <c:v>0.85853049999999997</c:v>
                </c:pt>
                <c:pt idx="2759">
                  <c:v>0.86212639999999996</c:v>
                </c:pt>
                <c:pt idx="2760">
                  <c:v>0.94368419999999997</c:v>
                </c:pt>
                <c:pt idx="2761">
                  <c:v>0.9795682</c:v>
                </c:pt>
                <c:pt idx="2762">
                  <c:v>0.96152329999999997</c:v>
                </c:pt>
                <c:pt idx="2763">
                  <c:v>0.94346569999999996</c:v>
                </c:pt>
                <c:pt idx="2764">
                  <c:v>0.97133559999999997</c:v>
                </c:pt>
                <c:pt idx="2765">
                  <c:v>0.95867440000000004</c:v>
                </c:pt>
                <c:pt idx="2766">
                  <c:v>0.94058529999999996</c:v>
                </c:pt>
                <c:pt idx="2767">
                  <c:v>0.94472940000000005</c:v>
                </c:pt>
                <c:pt idx="2768">
                  <c:v>0.94053980000000004</c:v>
                </c:pt>
                <c:pt idx="2769">
                  <c:v>0.93353059999999999</c:v>
                </c:pt>
                <c:pt idx="2770">
                  <c:v>0.84090940000000003</c:v>
                </c:pt>
                <c:pt idx="2771">
                  <c:v>0.84778399999999998</c:v>
                </c:pt>
                <c:pt idx="2772">
                  <c:v>0.84066870000000005</c:v>
                </c:pt>
                <c:pt idx="2773">
                  <c:v>0.84054549999999995</c:v>
                </c:pt>
                <c:pt idx="2774">
                  <c:v>0.85310299999999994</c:v>
                </c:pt>
                <c:pt idx="2775">
                  <c:v>0.84716060000000004</c:v>
                </c:pt>
                <c:pt idx="2776">
                  <c:v>0.83628760000000002</c:v>
                </c:pt>
                <c:pt idx="2777">
                  <c:v>0.83649779999999996</c:v>
                </c:pt>
                <c:pt idx="2778">
                  <c:v>0.83529310000000001</c:v>
                </c:pt>
                <c:pt idx="2779">
                  <c:v>0.82181389999999999</c:v>
                </c:pt>
                <c:pt idx="2780">
                  <c:v>0.90832230000000003</c:v>
                </c:pt>
                <c:pt idx="2781">
                  <c:v>0.95868160000000002</c:v>
                </c:pt>
                <c:pt idx="2782">
                  <c:v>0.95552349999999997</c:v>
                </c:pt>
                <c:pt idx="2783">
                  <c:v>0.91189310000000001</c:v>
                </c:pt>
                <c:pt idx="2784">
                  <c:v>0.90974370000000004</c:v>
                </c:pt>
                <c:pt idx="2785">
                  <c:v>0.91351749999999998</c:v>
                </c:pt>
                <c:pt idx="2786">
                  <c:v>0.89311130000000005</c:v>
                </c:pt>
                <c:pt idx="2787">
                  <c:v>0.87765380000000004</c:v>
                </c:pt>
                <c:pt idx="2788">
                  <c:v>0.87796359999999996</c:v>
                </c:pt>
                <c:pt idx="2789">
                  <c:v>0.86700080000000002</c:v>
                </c:pt>
                <c:pt idx="2790">
                  <c:v>0.92110289999999995</c:v>
                </c:pt>
                <c:pt idx="2791">
                  <c:v>0.93772120000000003</c:v>
                </c:pt>
                <c:pt idx="2792">
                  <c:v>0.92923259999999996</c:v>
                </c:pt>
                <c:pt idx="2793">
                  <c:v>0.90843249999999998</c:v>
                </c:pt>
                <c:pt idx="2794">
                  <c:v>0.92812419999999995</c:v>
                </c:pt>
                <c:pt idx="2795">
                  <c:v>0.91198710000000005</c:v>
                </c:pt>
                <c:pt idx="2796">
                  <c:v>0.91094869999999994</c:v>
                </c:pt>
                <c:pt idx="2797">
                  <c:v>0.91833869999999995</c:v>
                </c:pt>
                <c:pt idx="2798">
                  <c:v>0.89059180000000004</c:v>
                </c:pt>
                <c:pt idx="2799">
                  <c:v>0.91464809999999996</c:v>
                </c:pt>
                <c:pt idx="2800">
                  <c:v>0.89768199999999998</c:v>
                </c:pt>
                <c:pt idx="2801">
                  <c:v>0.93866780000000005</c:v>
                </c:pt>
                <c:pt idx="2802">
                  <c:v>0.92847150000000001</c:v>
                </c:pt>
                <c:pt idx="2803">
                  <c:v>0.87134940000000005</c:v>
                </c:pt>
                <c:pt idx="2804">
                  <c:v>0.89653939999999999</c:v>
                </c:pt>
                <c:pt idx="2805">
                  <c:v>0.89473119999999995</c:v>
                </c:pt>
                <c:pt idx="2806">
                  <c:v>0.87893589999999999</c:v>
                </c:pt>
                <c:pt idx="2807">
                  <c:v>0.87259209999999998</c:v>
                </c:pt>
                <c:pt idx="2808">
                  <c:v>0.87121459999999995</c:v>
                </c:pt>
                <c:pt idx="2809">
                  <c:v>0.87161489999999997</c:v>
                </c:pt>
                <c:pt idx="2810">
                  <c:v>0.89768199999999998</c:v>
                </c:pt>
                <c:pt idx="2811">
                  <c:v>0.93866780000000005</c:v>
                </c:pt>
                <c:pt idx="2812">
                  <c:v>0.92847150000000001</c:v>
                </c:pt>
                <c:pt idx="2813">
                  <c:v>0.87134940000000005</c:v>
                </c:pt>
                <c:pt idx="2814">
                  <c:v>0.89653939999999999</c:v>
                </c:pt>
                <c:pt idx="2815">
                  <c:v>0.89473119999999995</c:v>
                </c:pt>
                <c:pt idx="2816">
                  <c:v>0.87893589999999999</c:v>
                </c:pt>
                <c:pt idx="2817">
                  <c:v>0.87259209999999998</c:v>
                </c:pt>
                <c:pt idx="2818">
                  <c:v>0.87121459999999995</c:v>
                </c:pt>
                <c:pt idx="2819">
                  <c:v>0.87161489999999997</c:v>
                </c:pt>
                <c:pt idx="2820">
                  <c:v>0.71818099999999996</c:v>
                </c:pt>
                <c:pt idx="2821">
                  <c:v>0.73423119999999997</c:v>
                </c:pt>
                <c:pt idx="2822">
                  <c:v>0.71687610000000002</c:v>
                </c:pt>
                <c:pt idx="2823">
                  <c:v>0.71363880000000002</c:v>
                </c:pt>
                <c:pt idx="2824">
                  <c:v>0.73334679999999997</c:v>
                </c:pt>
                <c:pt idx="2825">
                  <c:v>0.72521040000000003</c:v>
                </c:pt>
                <c:pt idx="2826">
                  <c:v>0.73490109999999997</c:v>
                </c:pt>
                <c:pt idx="2827">
                  <c:v>0.78653839999999997</c:v>
                </c:pt>
                <c:pt idx="2828">
                  <c:v>0.78837619999999997</c:v>
                </c:pt>
                <c:pt idx="2829">
                  <c:v>0.78732480000000005</c:v>
                </c:pt>
                <c:pt idx="2830">
                  <c:v>0.9216261</c:v>
                </c:pt>
                <c:pt idx="2831">
                  <c:v>0.94065180000000004</c:v>
                </c:pt>
                <c:pt idx="2832">
                  <c:v>0.93682290000000001</c:v>
                </c:pt>
                <c:pt idx="2833">
                  <c:v>0.90914890000000004</c:v>
                </c:pt>
                <c:pt idx="2834">
                  <c:v>0.91597890000000004</c:v>
                </c:pt>
                <c:pt idx="2835">
                  <c:v>0.93745979999999995</c:v>
                </c:pt>
                <c:pt idx="2836">
                  <c:v>0.93898029999999999</c:v>
                </c:pt>
                <c:pt idx="2837">
                  <c:v>0.93878649999999997</c:v>
                </c:pt>
                <c:pt idx="2838">
                  <c:v>0.928728</c:v>
                </c:pt>
                <c:pt idx="2839">
                  <c:v>0.91344000000000003</c:v>
                </c:pt>
                <c:pt idx="2840">
                  <c:v>0.89199759999999995</c:v>
                </c:pt>
                <c:pt idx="2841">
                  <c:v>0.91546119999999997</c:v>
                </c:pt>
                <c:pt idx="2842">
                  <c:v>0.94772420000000002</c:v>
                </c:pt>
                <c:pt idx="2843">
                  <c:v>0.90985890000000003</c:v>
                </c:pt>
                <c:pt idx="2844">
                  <c:v>0.91754309999999994</c:v>
                </c:pt>
                <c:pt idx="2845">
                  <c:v>0.91628810000000005</c:v>
                </c:pt>
                <c:pt idx="2846">
                  <c:v>0.91556859999999995</c:v>
                </c:pt>
                <c:pt idx="2847">
                  <c:v>0.90703299999999998</c:v>
                </c:pt>
                <c:pt idx="2848">
                  <c:v>0.9096166</c:v>
                </c:pt>
                <c:pt idx="2849">
                  <c:v>0.92016929999999997</c:v>
                </c:pt>
                <c:pt idx="2850">
                  <c:v>0.95347190000000004</c:v>
                </c:pt>
                <c:pt idx="2851">
                  <c:v>0.97884139999999997</c:v>
                </c:pt>
                <c:pt idx="2852">
                  <c:v>0.98265599999999997</c:v>
                </c:pt>
                <c:pt idx="2853">
                  <c:v>0.94278150000000005</c:v>
                </c:pt>
                <c:pt idx="2854">
                  <c:v>0.9403821</c:v>
                </c:pt>
                <c:pt idx="2855">
                  <c:v>0.94421149999999998</c:v>
                </c:pt>
                <c:pt idx="2856">
                  <c:v>0.93307929999999994</c:v>
                </c:pt>
                <c:pt idx="2857">
                  <c:v>0.94155759999999999</c:v>
                </c:pt>
                <c:pt idx="2858">
                  <c:v>0.94090929999999995</c:v>
                </c:pt>
                <c:pt idx="2859">
                  <c:v>0.9403937</c:v>
                </c:pt>
                <c:pt idx="2860">
                  <c:v>0.89768199999999998</c:v>
                </c:pt>
                <c:pt idx="2861">
                  <c:v>0.93866780000000005</c:v>
                </c:pt>
                <c:pt idx="2862">
                  <c:v>0.92847150000000001</c:v>
                </c:pt>
                <c:pt idx="2863">
                  <c:v>0.87134940000000005</c:v>
                </c:pt>
                <c:pt idx="2864">
                  <c:v>0.89653939999999999</c:v>
                </c:pt>
                <c:pt idx="2865">
                  <c:v>0.89473119999999995</c:v>
                </c:pt>
                <c:pt idx="2866">
                  <c:v>0.87893589999999999</c:v>
                </c:pt>
                <c:pt idx="2867">
                  <c:v>0.87259209999999998</c:v>
                </c:pt>
                <c:pt idx="2868">
                  <c:v>0.87121459999999995</c:v>
                </c:pt>
                <c:pt idx="2869">
                  <c:v>0.87161489999999997</c:v>
                </c:pt>
                <c:pt idx="2870">
                  <c:v>0.89768199999999998</c:v>
                </c:pt>
                <c:pt idx="2871">
                  <c:v>0.93866780000000005</c:v>
                </c:pt>
                <c:pt idx="2872">
                  <c:v>0.92847150000000001</c:v>
                </c:pt>
                <c:pt idx="2873">
                  <c:v>0.87134940000000005</c:v>
                </c:pt>
                <c:pt idx="2874">
                  <c:v>0.89653939999999999</c:v>
                </c:pt>
                <c:pt idx="2875">
                  <c:v>0.89473119999999995</c:v>
                </c:pt>
                <c:pt idx="2876">
                  <c:v>0.87893589999999999</c:v>
                </c:pt>
                <c:pt idx="2877">
                  <c:v>0.87259209999999998</c:v>
                </c:pt>
                <c:pt idx="2878">
                  <c:v>0.87121459999999995</c:v>
                </c:pt>
                <c:pt idx="2879">
                  <c:v>0.87161489999999997</c:v>
                </c:pt>
                <c:pt idx="2880">
                  <c:v>0.89768199999999998</c:v>
                </c:pt>
                <c:pt idx="2881">
                  <c:v>0.93866780000000005</c:v>
                </c:pt>
                <c:pt idx="2882">
                  <c:v>0.92847150000000001</c:v>
                </c:pt>
                <c:pt idx="2883">
                  <c:v>0.87134940000000005</c:v>
                </c:pt>
                <c:pt idx="2884">
                  <c:v>0.89653939999999999</c:v>
                </c:pt>
                <c:pt idx="2885">
                  <c:v>0.89473119999999995</c:v>
                </c:pt>
                <c:pt idx="2886">
                  <c:v>0.87893589999999999</c:v>
                </c:pt>
                <c:pt idx="2887">
                  <c:v>0.87259209999999998</c:v>
                </c:pt>
                <c:pt idx="2888">
                  <c:v>0.87121459999999995</c:v>
                </c:pt>
                <c:pt idx="2889">
                  <c:v>0.87161489999999997</c:v>
                </c:pt>
                <c:pt idx="2890">
                  <c:v>0.89768199999999998</c:v>
                </c:pt>
                <c:pt idx="2891">
                  <c:v>0.93866780000000005</c:v>
                </c:pt>
                <c:pt idx="2892">
                  <c:v>0.92847150000000001</c:v>
                </c:pt>
                <c:pt idx="2893">
                  <c:v>0.87134940000000005</c:v>
                </c:pt>
                <c:pt idx="2894">
                  <c:v>0.89653939999999999</c:v>
                </c:pt>
                <c:pt idx="2895">
                  <c:v>0.89473119999999995</c:v>
                </c:pt>
                <c:pt idx="2896">
                  <c:v>0.87893589999999999</c:v>
                </c:pt>
                <c:pt idx="2897">
                  <c:v>0.87259209999999998</c:v>
                </c:pt>
                <c:pt idx="2898">
                  <c:v>0.87121459999999995</c:v>
                </c:pt>
                <c:pt idx="2899">
                  <c:v>0.87161489999999997</c:v>
                </c:pt>
                <c:pt idx="2900">
                  <c:v>0.88865729999999998</c:v>
                </c:pt>
                <c:pt idx="2901">
                  <c:v>0.9131494</c:v>
                </c:pt>
                <c:pt idx="2902">
                  <c:v>0.96814250000000002</c:v>
                </c:pt>
                <c:pt idx="2903">
                  <c:v>0.94302030000000003</c:v>
                </c:pt>
                <c:pt idx="2904">
                  <c:v>0.94783689999999998</c:v>
                </c:pt>
                <c:pt idx="2905">
                  <c:v>0.9793193</c:v>
                </c:pt>
                <c:pt idx="2906">
                  <c:v>0.96357479999999995</c:v>
                </c:pt>
                <c:pt idx="2907">
                  <c:v>0.9534897</c:v>
                </c:pt>
                <c:pt idx="2908">
                  <c:v>0.97056540000000002</c:v>
                </c:pt>
                <c:pt idx="2909">
                  <c:v>0.96325360000000004</c:v>
                </c:pt>
                <c:pt idx="2910">
                  <c:v>0.85047629999999996</c:v>
                </c:pt>
                <c:pt idx="2911">
                  <c:v>0.88372700000000004</c:v>
                </c:pt>
                <c:pt idx="2912">
                  <c:v>0.89379699999999995</c:v>
                </c:pt>
                <c:pt idx="2913">
                  <c:v>0.88307860000000005</c:v>
                </c:pt>
                <c:pt idx="2914">
                  <c:v>0.89619859999999996</c:v>
                </c:pt>
                <c:pt idx="2915">
                  <c:v>0.90261449999999999</c:v>
                </c:pt>
                <c:pt idx="2916">
                  <c:v>0.88907559999999997</c:v>
                </c:pt>
                <c:pt idx="2917">
                  <c:v>0.88352889999999995</c:v>
                </c:pt>
                <c:pt idx="2918">
                  <c:v>0.86933450000000001</c:v>
                </c:pt>
                <c:pt idx="2919">
                  <c:v>0.88546829999999999</c:v>
                </c:pt>
                <c:pt idx="2920">
                  <c:v>0.92204459999999999</c:v>
                </c:pt>
                <c:pt idx="2921">
                  <c:v>0.96742030000000001</c:v>
                </c:pt>
                <c:pt idx="2922">
                  <c:v>0.97318229999999994</c:v>
                </c:pt>
                <c:pt idx="2923">
                  <c:v>0.97334370000000003</c:v>
                </c:pt>
                <c:pt idx="2924">
                  <c:v>0.97280979999999995</c:v>
                </c:pt>
                <c:pt idx="2925">
                  <c:v>0.96125680000000002</c:v>
                </c:pt>
                <c:pt idx="2926">
                  <c:v>0.96476680000000004</c:v>
                </c:pt>
                <c:pt idx="2927">
                  <c:v>0.96653869999999997</c:v>
                </c:pt>
                <c:pt idx="2928">
                  <c:v>0.96606029999999998</c:v>
                </c:pt>
                <c:pt idx="2929">
                  <c:v>0.98028170000000003</c:v>
                </c:pt>
                <c:pt idx="2930">
                  <c:v>0.8944029</c:v>
                </c:pt>
                <c:pt idx="2931">
                  <c:v>0.90677140000000001</c:v>
                </c:pt>
                <c:pt idx="2932">
                  <c:v>0.93590329999999999</c:v>
                </c:pt>
                <c:pt idx="2933">
                  <c:v>0.82252689999999995</c:v>
                </c:pt>
                <c:pt idx="2934">
                  <c:v>0.81912200000000002</c:v>
                </c:pt>
                <c:pt idx="2935">
                  <c:v>0.84677550000000001</c:v>
                </c:pt>
                <c:pt idx="2936">
                  <c:v>0.82367590000000002</c:v>
                </c:pt>
                <c:pt idx="2937">
                  <c:v>0.76979500000000001</c:v>
                </c:pt>
                <c:pt idx="2938">
                  <c:v>0.77499879999999999</c:v>
                </c:pt>
                <c:pt idx="2939">
                  <c:v>0.77952710000000003</c:v>
                </c:pt>
                <c:pt idx="2940">
                  <c:v>0.83269550000000003</c:v>
                </c:pt>
                <c:pt idx="2941">
                  <c:v>0.8435435</c:v>
                </c:pt>
                <c:pt idx="2942">
                  <c:v>0.81192759999999997</c:v>
                </c:pt>
                <c:pt idx="2943">
                  <c:v>0.83565959999999995</c:v>
                </c:pt>
                <c:pt idx="2944">
                  <c:v>0.818828</c:v>
                </c:pt>
                <c:pt idx="2945">
                  <c:v>0.82678750000000001</c:v>
                </c:pt>
                <c:pt idx="2946">
                  <c:v>0.84695659999999995</c:v>
                </c:pt>
                <c:pt idx="2947">
                  <c:v>0.84559359999999995</c:v>
                </c:pt>
                <c:pt idx="2948">
                  <c:v>0.84712730000000003</c:v>
                </c:pt>
                <c:pt idx="2949">
                  <c:v>0.84119730000000004</c:v>
                </c:pt>
                <c:pt idx="2950">
                  <c:v>0.86163489999999998</c:v>
                </c:pt>
                <c:pt idx="2951">
                  <c:v>0.85114999999999996</c:v>
                </c:pt>
                <c:pt idx="2952">
                  <c:v>0.81594659999999997</c:v>
                </c:pt>
                <c:pt idx="2953">
                  <c:v>0.79301200000000005</c:v>
                </c:pt>
                <c:pt idx="2954">
                  <c:v>0.78303460000000003</c:v>
                </c:pt>
                <c:pt idx="2955">
                  <c:v>0.77904770000000001</c:v>
                </c:pt>
                <c:pt idx="2956">
                  <c:v>0.79994770000000004</c:v>
                </c:pt>
                <c:pt idx="2957">
                  <c:v>0.80479780000000001</c:v>
                </c:pt>
                <c:pt idx="2958">
                  <c:v>0.81441189999999997</c:v>
                </c:pt>
                <c:pt idx="2959">
                  <c:v>0.79935659999999997</c:v>
                </c:pt>
                <c:pt idx="2960">
                  <c:v>0.9328244</c:v>
                </c:pt>
                <c:pt idx="2961">
                  <c:v>0.93714520000000001</c:v>
                </c:pt>
                <c:pt idx="2962">
                  <c:v>0.92397870000000004</c:v>
                </c:pt>
                <c:pt idx="2963">
                  <c:v>0.92176970000000003</c:v>
                </c:pt>
                <c:pt idx="2964">
                  <c:v>0.90709530000000005</c:v>
                </c:pt>
                <c:pt idx="2965">
                  <c:v>0.90984240000000005</c:v>
                </c:pt>
                <c:pt idx="2966">
                  <c:v>0.90849480000000005</c:v>
                </c:pt>
                <c:pt idx="2967">
                  <c:v>0.90348430000000002</c:v>
                </c:pt>
                <c:pt idx="2968">
                  <c:v>0.89133510000000005</c:v>
                </c:pt>
                <c:pt idx="2969">
                  <c:v>0.89513089999999995</c:v>
                </c:pt>
                <c:pt idx="2970">
                  <c:v>0.84213130000000003</c:v>
                </c:pt>
                <c:pt idx="2971">
                  <c:v>0.86241389999999996</c:v>
                </c:pt>
                <c:pt idx="2972">
                  <c:v>0.97001150000000003</c:v>
                </c:pt>
                <c:pt idx="2973">
                  <c:v>0.86179229999999996</c:v>
                </c:pt>
                <c:pt idx="2974">
                  <c:v>0.87474110000000005</c:v>
                </c:pt>
                <c:pt idx="2975">
                  <c:v>0.84546889999999997</c:v>
                </c:pt>
                <c:pt idx="2976">
                  <c:v>0.87544829999999996</c:v>
                </c:pt>
                <c:pt idx="2977">
                  <c:v>0.85886280000000004</c:v>
                </c:pt>
                <c:pt idx="2978">
                  <c:v>0.88821289999999997</c:v>
                </c:pt>
                <c:pt idx="2979">
                  <c:v>0.85550250000000005</c:v>
                </c:pt>
                <c:pt idx="2980">
                  <c:v>0.89768199999999998</c:v>
                </c:pt>
                <c:pt idx="2981">
                  <c:v>0.93866780000000005</c:v>
                </c:pt>
                <c:pt idx="2982">
                  <c:v>0.92847150000000001</c:v>
                </c:pt>
                <c:pt idx="2983">
                  <c:v>0.87134940000000005</c:v>
                </c:pt>
                <c:pt idx="2984">
                  <c:v>0.89653939999999999</c:v>
                </c:pt>
                <c:pt idx="2985">
                  <c:v>0.89473119999999995</c:v>
                </c:pt>
                <c:pt idx="2986">
                  <c:v>0.87893589999999999</c:v>
                </c:pt>
                <c:pt idx="2987">
                  <c:v>0.87259209999999998</c:v>
                </c:pt>
                <c:pt idx="2988">
                  <c:v>0.87121459999999995</c:v>
                </c:pt>
                <c:pt idx="2989">
                  <c:v>0.87161489999999997</c:v>
                </c:pt>
                <c:pt idx="2990">
                  <c:v>0.92332420000000004</c:v>
                </c:pt>
                <c:pt idx="2991">
                  <c:v>0.91855319999999996</c:v>
                </c:pt>
                <c:pt idx="2992">
                  <c:v>0.92796699999999999</c:v>
                </c:pt>
                <c:pt idx="2993">
                  <c:v>0.9029163</c:v>
                </c:pt>
                <c:pt idx="2994">
                  <c:v>0.92243949999999997</c:v>
                </c:pt>
                <c:pt idx="2995">
                  <c:v>0.96312330000000002</c:v>
                </c:pt>
                <c:pt idx="2996">
                  <c:v>0.97877340000000002</c:v>
                </c:pt>
                <c:pt idx="2997">
                  <c:v>0.99018280000000003</c:v>
                </c:pt>
                <c:pt idx="2998">
                  <c:v>0.99413269999999998</c:v>
                </c:pt>
                <c:pt idx="2999">
                  <c:v>0.96967910000000002</c:v>
                </c:pt>
                <c:pt idx="3000">
                  <c:v>0.80106869999999997</c:v>
                </c:pt>
                <c:pt idx="3001">
                  <c:v>0.79930129999999999</c:v>
                </c:pt>
                <c:pt idx="3002">
                  <c:v>0.79521719999999996</c:v>
                </c:pt>
                <c:pt idx="3003">
                  <c:v>0.69854579999999999</c:v>
                </c:pt>
                <c:pt idx="3004">
                  <c:v>0.68508769999999997</c:v>
                </c:pt>
                <c:pt idx="3005">
                  <c:v>0.65901189999999998</c:v>
                </c:pt>
                <c:pt idx="3006">
                  <c:v>0.6504027</c:v>
                </c:pt>
                <c:pt idx="3007">
                  <c:v>0.68161620000000001</c:v>
                </c:pt>
                <c:pt idx="3008">
                  <c:v>0.66570059999999998</c:v>
                </c:pt>
                <c:pt idx="3009">
                  <c:v>0.66488959999999997</c:v>
                </c:pt>
                <c:pt idx="3010">
                  <c:v>0.9328244</c:v>
                </c:pt>
                <c:pt idx="3011">
                  <c:v>0.93714520000000001</c:v>
                </c:pt>
                <c:pt idx="3012">
                  <c:v>0.92397870000000004</c:v>
                </c:pt>
                <c:pt idx="3013">
                  <c:v>0.92176970000000003</c:v>
                </c:pt>
                <c:pt idx="3014">
                  <c:v>0.90709530000000005</c:v>
                </c:pt>
                <c:pt idx="3015">
                  <c:v>0.90984240000000005</c:v>
                </c:pt>
                <c:pt idx="3016">
                  <c:v>0.90849480000000005</c:v>
                </c:pt>
                <c:pt idx="3017">
                  <c:v>0.90348430000000002</c:v>
                </c:pt>
                <c:pt idx="3018">
                  <c:v>0.89133510000000005</c:v>
                </c:pt>
                <c:pt idx="3019">
                  <c:v>0.89513089999999995</c:v>
                </c:pt>
                <c:pt idx="3020">
                  <c:v>0.89199759999999995</c:v>
                </c:pt>
                <c:pt idx="3021">
                  <c:v>0.91546119999999997</c:v>
                </c:pt>
                <c:pt idx="3022">
                  <c:v>0.94772420000000002</c:v>
                </c:pt>
                <c:pt idx="3023">
                  <c:v>0.90985890000000003</c:v>
                </c:pt>
                <c:pt idx="3024">
                  <c:v>0.91754309999999994</c:v>
                </c:pt>
                <c:pt idx="3025">
                  <c:v>0.91628810000000005</c:v>
                </c:pt>
                <c:pt idx="3026">
                  <c:v>0.91556859999999995</c:v>
                </c:pt>
                <c:pt idx="3027">
                  <c:v>0.90703299999999998</c:v>
                </c:pt>
                <c:pt idx="3028">
                  <c:v>0.9096166</c:v>
                </c:pt>
                <c:pt idx="3029">
                  <c:v>0.92016929999999997</c:v>
                </c:pt>
                <c:pt idx="3030">
                  <c:v>0.87705619999999995</c:v>
                </c:pt>
                <c:pt idx="3031">
                  <c:v>0.88351210000000002</c:v>
                </c:pt>
                <c:pt idx="3032">
                  <c:v>0.88844319999999999</c:v>
                </c:pt>
                <c:pt idx="3033">
                  <c:v>0.87247110000000005</c:v>
                </c:pt>
                <c:pt idx="3034">
                  <c:v>0.86626210000000003</c:v>
                </c:pt>
                <c:pt idx="3035">
                  <c:v>0.87518739999999995</c:v>
                </c:pt>
                <c:pt idx="3036">
                  <c:v>0.86443110000000001</c:v>
                </c:pt>
                <c:pt idx="3037">
                  <c:v>0.85795569999999999</c:v>
                </c:pt>
                <c:pt idx="3038">
                  <c:v>0.85853049999999997</c:v>
                </c:pt>
                <c:pt idx="3039">
                  <c:v>0.86212639999999996</c:v>
                </c:pt>
                <c:pt idx="3040">
                  <c:v>0.77511850000000004</c:v>
                </c:pt>
                <c:pt idx="3041">
                  <c:v>0.79034360000000003</c:v>
                </c:pt>
                <c:pt idx="3042">
                  <c:v>0.76932199999999995</c:v>
                </c:pt>
                <c:pt idx="3043">
                  <c:v>0.78503500000000004</c:v>
                </c:pt>
                <c:pt idx="3044">
                  <c:v>0.7902941</c:v>
                </c:pt>
                <c:pt idx="3045">
                  <c:v>0.79639119999999997</c:v>
                </c:pt>
                <c:pt idx="3046">
                  <c:v>0.80373470000000002</c:v>
                </c:pt>
                <c:pt idx="3047">
                  <c:v>0.79590179999999999</c:v>
                </c:pt>
                <c:pt idx="3048">
                  <c:v>0.79357420000000001</c:v>
                </c:pt>
                <c:pt idx="3049">
                  <c:v>0.80102969999999996</c:v>
                </c:pt>
                <c:pt idx="3050">
                  <c:v>0.86747569999999996</c:v>
                </c:pt>
                <c:pt idx="3051">
                  <c:v>0.89889770000000002</c:v>
                </c:pt>
                <c:pt idx="3052">
                  <c:v>0.90432460000000003</c:v>
                </c:pt>
                <c:pt idx="3053">
                  <c:v>0.88714179999999998</c:v>
                </c:pt>
                <c:pt idx="3054">
                  <c:v>0.89012119999999995</c:v>
                </c:pt>
                <c:pt idx="3055">
                  <c:v>0.89769189999999999</c:v>
                </c:pt>
                <c:pt idx="3056">
                  <c:v>0.89069350000000003</c:v>
                </c:pt>
                <c:pt idx="3057">
                  <c:v>0.88847799999999999</c:v>
                </c:pt>
                <c:pt idx="3058">
                  <c:v>0.87258550000000001</c:v>
                </c:pt>
                <c:pt idx="3059">
                  <c:v>0.86461399999999999</c:v>
                </c:pt>
                <c:pt idx="3060">
                  <c:v>0.89768199999999998</c:v>
                </c:pt>
                <c:pt idx="3061">
                  <c:v>0.93866780000000005</c:v>
                </c:pt>
                <c:pt idx="3062">
                  <c:v>0.92847150000000001</c:v>
                </c:pt>
                <c:pt idx="3063">
                  <c:v>0.87134940000000005</c:v>
                </c:pt>
                <c:pt idx="3064">
                  <c:v>0.89653939999999999</c:v>
                </c:pt>
                <c:pt idx="3065">
                  <c:v>0.89473119999999995</c:v>
                </c:pt>
                <c:pt idx="3066">
                  <c:v>0.87893589999999999</c:v>
                </c:pt>
                <c:pt idx="3067">
                  <c:v>0.87259209999999998</c:v>
                </c:pt>
                <c:pt idx="3068">
                  <c:v>0.87121459999999995</c:v>
                </c:pt>
                <c:pt idx="3069">
                  <c:v>0.87161489999999997</c:v>
                </c:pt>
                <c:pt idx="3070">
                  <c:v>0.87705619999999995</c:v>
                </c:pt>
                <c:pt idx="3071">
                  <c:v>0.88351210000000002</c:v>
                </c:pt>
                <c:pt idx="3072">
                  <c:v>0.88844319999999999</c:v>
                </c:pt>
                <c:pt idx="3073">
                  <c:v>0.87247110000000005</c:v>
                </c:pt>
                <c:pt idx="3074">
                  <c:v>0.86626210000000003</c:v>
                </c:pt>
                <c:pt idx="3075">
                  <c:v>0.87518739999999995</c:v>
                </c:pt>
                <c:pt idx="3076">
                  <c:v>0.86443110000000001</c:v>
                </c:pt>
                <c:pt idx="3077">
                  <c:v>0.85795569999999999</c:v>
                </c:pt>
                <c:pt idx="3078">
                  <c:v>0.85853049999999997</c:v>
                </c:pt>
                <c:pt idx="3079">
                  <c:v>0.86212639999999996</c:v>
                </c:pt>
                <c:pt idx="3080">
                  <c:v>0.71818099999999996</c:v>
                </c:pt>
                <c:pt idx="3081">
                  <c:v>0.73423119999999997</c:v>
                </c:pt>
                <c:pt idx="3082">
                  <c:v>0.71687610000000002</c:v>
                </c:pt>
                <c:pt idx="3083">
                  <c:v>0.71363880000000002</c:v>
                </c:pt>
                <c:pt idx="3084">
                  <c:v>0.73334679999999997</c:v>
                </c:pt>
                <c:pt idx="3085">
                  <c:v>0.72521040000000003</c:v>
                </c:pt>
                <c:pt idx="3086">
                  <c:v>0.73490109999999997</c:v>
                </c:pt>
                <c:pt idx="3087">
                  <c:v>0.78653839999999997</c:v>
                </c:pt>
                <c:pt idx="3088">
                  <c:v>0.78837619999999997</c:v>
                </c:pt>
                <c:pt idx="3089">
                  <c:v>0.78732480000000005</c:v>
                </c:pt>
                <c:pt idx="3090">
                  <c:v>0.90954570000000001</c:v>
                </c:pt>
                <c:pt idx="3091">
                  <c:v>0.92710110000000001</c:v>
                </c:pt>
                <c:pt idx="3092">
                  <c:v>0.91506140000000002</c:v>
                </c:pt>
                <c:pt idx="3093">
                  <c:v>0.89556139999999995</c:v>
                </c:pt>
                <c:pt idx="3094">
                  <c:v>0.88351429999999997</c:v>
                </c:pt>
                <c:pt idx="3095">
                  <c:v>0.90062489999999995</c:v>
                </c:pt>
                <c:pt idx="3096">
                  <c:v>0.90294640000000004</c:v>
                </c:pt>
                <c:pt idx="3097">
                  <c:v>0.8981209</c:v>
                </c:pt>
                <c:pt idx="3098">
                  <c:v>0.91077830000000004</c:v>
                </c:pt>
                <c:pt idx="3099">
                  <c:v>0.90922320000000001</c:v>
                </c:pt>
                <c:pt idx="3100">
                  <c:v>0.86163489999999998</c:v>
                </c:pt>
                <c:pt idx="3101">
                  <c:v>0.85114999999999996</c:v>
                </c:pt>
                <c:pt idx="3102">
                  <c:v>0.81594659999999997</c:v>
                </c:pt>
                <c:pt idx="3103">
                  <c:v>0.79301200000000005</c:v>
                </c:pt>
                <c:pt idx="3104">
                  <c:v>0.78303460000000003</c:v>
                </c:pt>
                <c:pt idx="3105">
                  <c:v>0.77904770000000001</c:v>
                </c:pt>
                <c:pt idx="3106">
                  <c:v>0.79994770000000004</c:v>
                </c:pt>
                <c:pt idx="3107">
                  <c:v>0.80479780000000001</c:v>
                </c:pt>
                <c:pt idx="3108">
                  <c:v>0.81441189999999997</c:v>
                </c:pt>
                <c:pt idx="3109">
                  <c:v>0.79935659999999997</c:v>
                </c:pt>
                <c:pt idx="3110">
                  <c:v>0.9328244</c:v>
                </c:pt>
                <c:pt idx="3111">
                  <c:v>0.93714520000000001</c:v>
                </c:pt>
                <c:pt idx="3112">
                  <c:v>0.92397870000000004</c:v>
                </c:pt>
                <c:pt idx="3113">
                  <c:v>0.92176970000000003</c:v>
                </c:pt>
                <c:pt idx="3114">
                  <c:v>0.90709530000000005</c:v>
                </c:pt>
                <c:pt idx="3115">
                  <c:v>0.90984240000000005</c:v>
                </c:pt>
                <c:pt idx="3116">
                  <c:v>0.90849480000000005</c:v>
                </c:pt>
                <c:pt idx="3117">
                  <c:v>0.90348430000000002</c:v>
                </c:pt>
                <c:pt idx="3118">
                  <c:v>0.89133510000000005</c:v>
                </c:pt>
                <c:pt idx="3119">
                  <c:v>0.89513089999999995</c:v>
                </c:pt>
                <c:pt idx="3120">
                  <c:v>0.77511850000000004</c:v>
                </c:pt>
                <c:pt idx="3121">
                  <c:v>0.79034360000000003</c:v>
                </c:pt>
                <c:pt idx="3122">
                  <c:v>0.76932199999999995</c:v>
                </c:pt>
                <c:pt idx="3123">
                  <c:v>0.78503500000000004</c:v>
                </c:pt>
                <c:pt idx="3124">
                  <c:v>0.7902941</c:v>
                </c:pt>
                <c:pt idx="3125">
                  <c:v>0.79639119999999997</c:v>
                </c:pt>
                <c:pt idx="3126">
                  <c:v>0.80373470000000002</c:v>
                </c:pt>
                <c:pt idx="3127">
                  <c:v>0.79590179999999999</c:v>
                </c:pt>
                <c:pt idx="3128">
                  <c:v>0.79357420000000001</c:v>
                </c:pt>
                <c:pt idx="3129">
                  <c:v>0.80102969999999996</c:v>
                </c:pt>
                <c:pt idx="3130">
                  <c:v>0.86594470000000001</c:v>
                </c:pt>
                <c:pt idx="3131">
                  <c:v>0.90217570000000002</c:v>
                </c:pt>
                <c:pt idx="3132">
                  <c:v>0.86333610000000005</c:v>
                </c:pt>
                <c:pt idx="3133">
                  <c:v>0.8833782</c:v>
                </c:pt>
                <c:pt idx="3134">
                  <c:v>0.93570469999999994</c:v>
                </c:pt>
                <c:pt idx="3135">
                  <c:v>0.94068859999999999</c:v>
                </c:pt>
                <c:pt idx="3136">
                  <c:v>0.94366740000000005</c:v>
                </c:pt>
                <c:pt idx="3137">
                  <c:v>0.94180459999999999</c:v>
                </c:pt>
                <c:pt idx="3138">
                  <c:v>0.92542800000000003</c:v>
                </c:pt>
                <c:pt idx="3139">
                  <c:v>0.91272909999999996</c:v>
                </c:pt>
                <c:pt idx="3140">
                  <c:v>0.77511850000000004</c:v>
                </c:pt>
                <c:pt idx="3141">
                  <c:v>0.79034360000000003</c:v>
                </c:pt>
                <c:pt idx="3142">
                  <c:v>0.76932199999999995</c:v>
                </c:pt>
                <c:pt idx="3143">
                  <c:v>0.78503500000000004</c:v>
                </c:pt>
                <c:pt idx="3144">
                  <c:v>0.7902941</c:v>
                </c:pt>
                <c:pt idx="3145">
                  <c:v>0.79639119999999997</c:v>
                </c:pt>
                <c:pt idx="3146">
                  <c:v>0.80373470000000002</c:v>
                </c:pt>
                <c:pt idx="3147">
                  <c:v>0.79590179999999999</c:v>
                </c:pt>
                <c:pt idx="3148">
                  <c:v>0.79357420000000001</c:v>
                </c:pt>
                <c:pt idx="3149">
                  <c:v>0.80102969999999996</c:v>
                </c:pt>
                <c:pt idx="3150">
                  <c:v>0.88185820000000004</c:v>
                </c:pt>
                <c:pt idx="3151">
                  <c:v>0.90181489999999997</c:v>
                </c:pt>
                <c:pt idx="3152">
                  <c:v>0.9198229</c:v>
                </c:pt>
                <c:pt idx="3153">
                  <c:v>0.91828469999999995</c:v>
                </c:pt>
                <c:pt idx="3154">
                  <c:v>0.88907429999999998</c:v>
                </c:pt>
                <c:pt idx="3155">
                  <c:v>0.91074880000000003</c:v>
                </c:pt>
                <c:pt idx="3156">
                  <c:v>0.92195839999999996</c:v>
                </c:pt>
                <c:pt idx="3157">
                  <c:v>0.9409978</c:v>
                </c:pt>
                <c:pt idx="3158">
                  <c:v>0.97945890000000002</c:v>
                </c:pt>
                <c:pt idx="3159">
                  <c:v>0.98675880000000005</c:v>
                </c:pt>
                <c:pt idx="3160">
                  <c:v>0.84090940000000003</c:v>
                </c:pt>
                <c:pt idx="3161">
                  <c:v>0.84778399999999998</c:v>
                </c:pt>
                <c:pt idx="3162">
                  <c:v>0.84066870000000005</c:v>
                </c:pt>
                <c:pt idx="3163">
                  <c:v>0.84054549999999995</c:v>
                </c:pt>
                <c:pt idx="3164">
                  <c:v>0.85310299999999994</c:v>
                </c:pt>
                <c:pt idx="3165">
                  <c:v>0.84716060000000004</c:v>
                </c:pt>
                <c:pt idx="3166">
                  <c:v>0.83628760000000002</c:v>
                </c:pt>
                <c:pt idx="3167">
                  <c:v>0.83649779999999996</c:v>
                </c:pt>
                <c:pt idx="3168">
                  <c:v>0.83529310000000001</c:v>
                </c:pt>
                <c:pt idx="3169">
                  <c:v>0.82181389999999999</c:v>
                </c:pt>
                <c:pt idx="3170">
                  <c:v>0.8944029</c:v>
                </c:pt>
                <c:pt idx="3171">
                  <c:v>0.90677140000000001</c:v>
                </c:pt>
                <c:pt idx="3172">
                  <c:v>0.93590329999999999</c:v>
                </c:pt>
                <c:pt idx="3173">
                  <c:v>0.82252689999999995</c:v>
                </c:pt>
                <c:pt idx="3174">
                  <c:v>0.81912200000000002</c:v>
                </c:pt>
                <c:pt idx="3175">
                  <c:v>0.84677550000000001</c:v>
                </c:pt>
                <c:pt idx="3176">
                  <c:v>0.82367590000000002</c:v>
                </c:pt>
                <c:pt idx="3177">
                  <c:v>0.76979500000000001</c:v>
                </c:pt>
                <c:pt idx="3178">
                  <c:v>0.77499879999999999</c:v>
                </c:pt>
                <c:pt idx="3179">
                  <c:v>0.77952710000000003</c:v>
                </c:pt>
                <c:pt idx="3180">
                  <c:v>0.92642780000000002</c:v>
                </c:pt>
                <c:pt idx="3181">
                  <c:v>0.97014639999999996</c:v>
                </c:pt>
                <c:pt idx="3182">
                  <c:v>0.96209769999999994</c:v>
                </c:pt>
                <c:pt idx="3183">
                  <c:v>0.92976300000000001</c:v>
                </c:pt>
                <c:pt idx="3184">
                  <c:v>0.92795030000000001</c:v>
                </c:pt>
                <c:pt idx="3185">
                  <c:v>0.90866119999999995</c:v>
                </c:pt>
                <c:pt idx="3186">
                  <c:v>0.8993044</c:v>
                </c:pt>
                <c:pt idx="3187">
                  <c:v>0.8943219</c:v>
                </c:pt>
                <c:pt idx="3188">
                  <c:v>0.88694170000000006</c:v>
                </c:pt>
                <c:pt idx="3189">
                  <c:v>0.88716779999999995</c:v>
                </c:pt>
                <c:pt idx="3190">
                  <c:v>0.92287739999999996</c:v>
                </c:pt>
                <c:pt idx="3191">
                  <c:v>0.94528350000000005</c:v>
                </c:pt>
                <c:pt idx="3192">
                  <c:v>0.96284530000000002</c:v>
                </c:pt>
                <c:pt idx="3193">
                  <c:v>0.93258700000000005</c:v>
                </c:pt>
                <c:pt idx="3194">
                  <c:v>0.92894909999999997</c:v>
                </c:pt>
                <c:pt idx="3195">
                  <c:v>0.94516659999999997</c:v>
                </c:pt>
                <c:pt idx="3196">
                  <c:v>0.94440519999999994</c:v>
                </c:pt>
                <c:pt idx="3197">
                  <c:v>0.93207070000000003</c:v>
                </c:pt>
                <c:pt idx="3198">
                  <c:v>0.93769780000000003</c:v>
                </c:pt>
                <c:pt idx="3199">
                  <c:v>0.93750710000000004</c:v>
                </c:pt>
                <c:pt idx="3200">
                  <c:v>0.91043640000000003</c:v>
                </c:pt>
                <c:pt idx="3201">
                  <c:v>0.92646010000000001</c:v>
                </c:pt>
                <c:pt idx="3202">
                  <c:v>0.92482500000000001</c:v>
                </c:pt>
                <c:pt idx="3203">
                  <c:v>0.91927210000000004</c:v>
                </c:pt>
                <c:pt idx="3204">
                  <c:v>0.90885570000000004</c:v>
                </c:pt>
                <c:pt idx="3205">
                  <c:v>0.90689430000000004</c:v>
                </c:pt>
                <c:pt idx="3206">
                  <c:v>0.92076650000000004</c:v>
                </c:pt>
                <c:pt idx="3207">
                  <c:v>0.91738589999999998</c:v>
                </c:pt>
                <c:pt idx="3208">
                  <c:v>0.92570770000000002</c:v>
                </c:pt>
                <c:pt idx="3209">
                  <c:v>0.93994929999999999</c:v>
                </c:pt>
                <c:pt idx="3210">
                  <c:v>0.87705619999999995</c:v>
                </c:pt>
                <c:pt idx="3211">
                  <c:v>0.88351210000000002</c:v>
                </c:pt>
                <c:pt idx="3212">
                  <c:v>0.88844319999999999</c:v>
                </c:pt>
                <c:pt idx="3213">
                  <c:v>0.87247110000000005</c:v>
                </c:pt>
                <c:pt idx="3214">
                  <c:v>0.86626210000000003</c:v>
                </c:pt>
                <c:pt idx="3215">
                  <c:v>0.87518739999999995</c:v>
                </c:pt>
                <c:pt idx="3216">
                  <c:v>0.86443110000000001</c:v>
                </c:pt>
                <c:pt idx="3217">
                  <c:v>0.85795569999999999</c:v>
                </c:pt>
                <c:pt idx="3218">
                  <c:v>0.85853049999999997</c:v>
                </c:pt>
                <c:pt idx="3219">
                  <c:v>0.86212639999999996</c:v>
                </c:pt>
                <c:pt idx="3220">
                  <c:v>0.88317349999999994</c:v>
                </c:pt>
                <c:pt idx="3221">
                  <c:v>0.89766889999999999</c:v>
                </c:pt>
                <c:pt idx="3222">
                  <c:v>0.92839430000000001</c:v>
                </c:pt>
                <c:pt idx="3223">
                  <c:v>0.90848260000000003</c:v>
                </c:pt>
                <c:pt idx="3224">
                  <c:v>0.89645350000000001</c:v>
                </c:pt>
                <c:pt idx="3225">
                  <c:v>0.90015149999999999</c:v>
                </c:pt>
                <c:pt idx="3226">
                  <c:v>0.91021490000000005</c:v>
                </c:pt>
                <c:pt idx="3227">
                  <c:v>0.90042949999999999</c:v>
                </c:pt>
                <c:pt idx="3228">
                  <c:v>0.90832880000000005</c:v>
                </c:pt>
                <c:pt idx="3229">
                  <c:v>0.91423319999999997</c:v>
                </c:pt>
                <c:pt idx="3230">
                  <c:v>0.83463080000000001</c:v>
                </c:pt>
                <c:pt idx="3231">
                  <c:v>0.83034209999999997</c:v>
                </c:pt>
                <c:pt idx="3232">
                  <c:v>0.84056019999999998</c:v>
                </c:pt>
                <c:pt idx="3233">
                  <c:v>0.85081300000000004</c:v>
                </c:pt>
                <c:pt idx="3234">
                  <c:v>0.89248139999999998</c:v>
                </c:pt>
                <c:pt idx="3235">
                  <c:v>0.89627769999999995</c:v>
                </c:pt>
                <c:pt idx="3236">
                  <c:v>0.88879660000000005</c:v>
                </c:pt>
                <c:pt idx="3237">
                  <c:v>0.89105540000000005</c:v>
                </c:pt>
                <c:pt idx="3238">
                  <c:v>0.90898299999999999</c:v>
                </c:pt>
                <c:pt idx="3239">
                  <c:v>0.89624530000000002</c:v>
                </c:pt>
                <c:pt idx="3240">
                  <c:v>0.77511850000000004</c:v>
                </c:pt>
                <c:pt idx="3241">
                  <c:v>0.79034360000000003</c:v>
                </c:pt>
                <c:pt idx="3242">
                  <c:v>0.76932199999999995</c:v>
                </c:pt>
                <c:pt idx="3243">
                  <c:v>0.78503500000000004</c:v>
                </c:pt>
                <c:pt idx="3244">
                  <c:v>0.7902941</c:v>
                </c:pt>
                <c:pt idx="3245">
                  <c:v>0.79639119999999997</c:v>
                </c:pt>
                <c:pt idx="3246">
                  <c:v>0.80373470000000002</c:v>
                </c:pt>
                <c:pt idx="3247">
                  <c:v>0.79590179999999999</c:v>
                </c:pt>
                <c:pt idx="3248">
                  <c:v>0.79357420000000001</c:v>
                </c:pt>
                <c:pt idx="3249">
                  <c:v>0.80102969999999996</c:v>
                </c:pt>
                <c:pt idx="3250">
                  <c:v>0.77511850000000004</c:v>
                </c:pt>
                <c:pt idx="3251">
                  <c:v>0.79034360000000003</c:v>
                </c:pt>
                <c:pt idx="3252">
                  <c:v>0.76932199999999995</c:v>
                </c:pt>
                <c:pt idx="3253">
                  <c:v>0.78503500000000004</c:v>
                </c:pt>
                <c:pt idx="3254">
                  <c:v>0.7902941</c:v>
                </c:pt>
                <c:pt idx="3255">
                  <c:v>0.79639119999999997</c:v>
                </c:pt>
                <c:pt idx="3256">
                  <c:v>0.80373470000000002</c:v>
                </c:pt>
                <c:pt idx="3257">
                  <c:v>0.79590179999999999</c:v>
                </c:pt>
                <c:pt idx="3258">
                  <c:v>0.79357420000000001</c:v>
                </c:pt>
                <c:pt idx="3259">
                  <c:v>0.80102969999999996</c:v>
                </c:pt>
                <c:pt idx="3260">
                  <c:v>0.891571</c:v>
                </c:pt>
                <c:pt idx="3261">
                  <c:v>0.91764979999999996</c:v>
                </c:pt>
                <c:pt idx="3262">
                  <c:v>0.9505789</c:v>
                </c:pt>
                <c:pt idx="3263">
                  <c:v>0.90695890000000001</c:v>
                </c:pt>
                <c:pt idx="3264">
                  <c:v>0.89743850000000003</c:v>
                </c:pt>
                <c:pt idx="3265">
                  <c:v>0.90797510000000003</c:v>
                </c:pt>
                <c:pt idx="3266">
                  <c:v>0.91745920000000003</c:v>
                </c:pt>
                <c:pt idx="3267">
                  <c:v>0.91781630000000003</c:v>
                </c:pt>
                <c:pt idx="3268">
                  <c:v>0.91292200000000001</c:v>
                </c:pt>
                <c:pt idx="3269">
                  <c:v>0.93057040000000002</c:v>
                </c:pt>
                <c:pt idx="3270">
                  <c:v>0.90623410000000004</c:v>
                </c:pt>
                <c:pt idx="3271">
                  <c:v>0.9221338</c:v>
                </c:pt>
                <c:pt idx="3272">
                  <c:v>0.90342029999999995</c:v>
                </c:pt>
                <c:pt idx="3273">
                  <c:v>0.92530820000000003</c:v>
                </c:pt>
                <c:pt idx="3274">
                  <c:v>0.92393789999999998</c:v>
                </c:pt>
                <c:pt idx="3275">
                  <c:v>0.92384639999999996</c:v>
                </c:pt>
                <c:pt idx="3276">
                  <c:v>0.92570660000000005</c:v>
                </c:pt>
                <c:pt idx="3277">
                  <c:v>0.93495689999999998</c:v>
                </c:pt>
                <c:pt idx="3278">
                  <c:v>0.92009229999999997</c:v>
                </c:pt>
                <c:pt idx="3279">
                  <c:v>0.9026383</c:v>
                </c:pt>
                <c:pt idx="3280">
                  <c:v>0.9216261</c:v>
                </c:pt>
                <c:pt idx="3281">
                  <c:v>0.94065180000000004</c:v>
                </c:pt>
                <c:pt idx="3282">
                  <c:v>0.93682290000000001</c:v>
                </c:pt>
                <c:pt idx="3283">
                  <c:v>0.90914890000000004</c:v>
                </c:pt>
                <c:pt idx="3284">
                  <c:v>0.91597890000000004</c:v>
                </c:pt>
                <c:pt idx="3285">
                  <c:v>0.93745979999999995</c:v>
                </c:pt>
                <c:pt idx="3286">
                  <c:v>0.93898029999999999</c:v>
                </c:pt>
                <c:pt idx="3287">
                  <c:v>0.93878649999999997</c:v>
                </c:pt>
                <c:pt idx="3288">
                  <c:v>0.928728</c:v>
                </c:pt>
                <c:pt idx="3289">
                  <c:v>0.91344000000000003</c:v>
                </c:pt>
                <c:pt idx="3290">
                  <c:v>0.77511850000000004</c:v>
                </c:pt>
                <c:pt idx="3291">
                  <c:v>0.79034360000000003</c:v>
                </c:pt>
                <c:pt idx="3292">
                  <c:v>0.76932199999999995</c:v>
                </c:pt>
                <c:pt idx="3293">
                  <c:v>0.78503500000000004</c:v>
                </c:pt>
                <c:pt idx="3294">
                  <c:v>0.7902941</c:v>
                </c:pt>
                <c:pt idx="3295">
                  <c:v>0.79639119999999997</c:v>
                </c:pt>
                <c:pt idx="3296">
                  <c:v>0.80373470000000002</c:v>
                </c:pt>
                <c:pt idx="3297">
                  <c:v>0.79590179999999999</c:v>
                </c:pt>
                <c:pt idx="3298">
                  <c:v>0.79357420000000001</c:v>
                </c:pt>
                <c:pt idx="3299">
                  <c:v>0.80102969999999996</c:v>
                </c:pt>
                <c:pt idx="3300">
                  <c:v>0.92221500000000001</c:v>
                </c:pt>
                <c:pt idx="3301">
                  <c:v>0.96050199999999997</c:v>
                </c:pt>
                <c:pt idx="3302">
                  <c:v>0.95661600000000002</c:v>
                </c:pt>
                <c:pt idx="3303">
                  <c:v>0.93354669999999995</c:v>
                </c:pt>
                <c:pt idx="3304">
                  <c:v>0.94918539999999996</c:v>
                </c:pt>
                <c:pt idx="3305">
                  <c:v>0.93799529999999998</c:v>
                </c:pt>
                <c:pt idx="3306">
                  <c:v>0.92903880000000005</c:v>
                </c:pt>
                <c:pt idx="3307">
                  <c:v>0.94146200000000002</c:v>
                </c:pt>
                <c:pt idx="3308">
                  <c:v>0.95036940000000003</c:v>
                </c:pt>
                <c:pt idx="3309">
                  <c:v>0.93823540000000005</c:v>
                </c:pt>
                <c:pt idx="3310">
                  <c:v>0.91827910000000001</c:v>
                </c:pt>
                <c:pt idx="3311">
                  <c:v>0.89459259999999996</c:v>
                </c:pt>
                <c:pt idx="3312">
                  <c:v>0.90802039999999995</c:v>
                </c:pt>
                <c:pt idx="3313">
                  <c:v>0.91550140000000002</c:v>
                </c:pt>
                <c:pt idx="3314">
                  <c:v>0.88267980000000001</c:v>
                </c:pt>
                <c:pt idx="3315">
                  <c:v>0.89371650000000002</c:v>
                </c:pt>
                <c:pt idx="3316">
                  <c:v>0.89483539999999995</c:v>
                </c:pt>
                <c:pt idx="3317">
                  <c:v>0.89746389999999998</c:v>
                </c:pt>
                <c:pt idx="3318">
                  <c:v>0.90944449999999999</c:v>
                </c:pt>
                <c:pt idx="3319">
                  <c:v>0.90739789999999998</c:v>
                </c:pt>
                <c:pt idx="3320">
                  <c:v>0.9328244</c:v>
                </c:pt>
                <c:pt idx="3321">
                  <c:v>0.93714520000000001</c:v>
                </c:pt>
                <c:pt idx="3322">
                  <c:v>0.92397870000000004</c:v>
                </c:pt>
                <c:pt idx="3323">
                  <c:v>0.92176970000000003</c:v>
                </c:pt>
                <c:pt idx="3324">
                  <c:v>0.90709530000000005</c:v>
                </c:pt>
                <c:pt idx="3325">
                  <c:v>0.90984240000000005</c:v>
                </c:pt>
                <c:pt idx="3326">
                  <c:v>0.90849480000000005</c:v>
                </c:pt>
                <c:pt idx="3327">
                  <c:v>0.90348430000000002</c:v>
                </c:pt>
                <c:pt idx="3328">
                  <c:v>0.89133510000000005</c:v>
                </c:pt>
                <c:pt idx="3329">
                  <c:v>0.89513089999999995</c:v>
                </c:pt>
                <c:pt idx="3330">
                  <c:v>0.88865729999999998</c:v>
                </c:pt>
                <c:pt idx="3331">
                  <c:v>0.9131494</c:v>
                </c:pt>
                <c:pt idx="3332">
                  <c:v>0.96814250000000002</c:v>
                </c:pt>
                <c:pt idx="3333">
                  <c:v>0.94302030000000003</c:v>
                </c:pt>
                <c:pt idx="3334">
                  <c:v>0.94783689999999998</c:v>
                </c:pt>
                <c:pt idx="3335">
                  <c:v>0.9793193</c:v>
                </c:pt>
                <c:pt idx="3336">
                  <c:v>0.96357479999999995</c:v>
                </c:pt>
                <c:pt idx="3337">
                  <c:v>0.9534897</c:v>
                </c:pt>
                <c:pt idx="3338">
                  <c:v>0.97056540000000002</c:v>
                </c:pt>
                <c:pt idx="3339">
                  <c:v>0.96325360000000004</c:v>
                </c:pt>
                <c:pt idx="3340">
                  <c:v>0.88609150000000003</c:v>
                </c:pt>
                <c:pt idx="3341">
                  <c:v>0.8939009</c:v>
                </c:pt>
                <c:pt idx="3342">
                  <c:v>0.92936609999999997</c:v>
                </c:pt>
                <c:pt idx="3343">
                  <c:v>0.90249690000000005</c:v>
                </c:pt>
                <c:pt idx="3344">
                  <c:v>0.89237310000000003</c:v>
                </c:pt>
                <c:pt idx="3345">
                  <c:v>0.89279869999999995</c:v>
                </c:pt>
                <c:pt idx="3346">
                  <c:v>0.87742160000000002</c:v>
                </c:pt>
                <c:pt idx="3347">
                  <c:v>0.88976599999999995</c:v>
                </c:pt>
                <c:pt idx="3348">
                  <c:v>0.91270200000000001</c:v>
                </c:pt>
                <c:pt idx="3349">
                  <c:v>0.91500389999999998</c:v>
                </c:pt>
                <c:pt idx="3350">
                  <c:v>0.88609150000000003</c:v>
                </c:pt>
                <c:pt idx="3351">
                  <c:v>0.8939009</c:v>
                </c:pt>
                <c:pt idx="3352">
                  <c:v>0.92936609999999997</c:v>
                </c:pt>
                <c:pt idx="3353">
                  <c:v>0.90249690000000005</c:v>
                </c:pt>
                <c:pt idx="3354">
                  <c:v>0.89237310000000003</c:v>
                </c:pt>
                <c:pt idx="3355">
                  <c:v>0.89279869999999995</c:v>
                </c:pt>
                <c:pt idx="3356">
                  <c:v>0.87742160000000002</c:v>
                </c:pt>
                <c:pt idx="3357">
                  <c:v>0.88976599999999995</c:v>
                </c:pt>
                <c:pt idx="3358">
                  <c:v>0.91270200000000001</c:v>
                </c:pt>
                <c:pt idx="3359">
                  <c:v>0.91500389999999998</c:v>
                </c:pt>
                <c:pt idx="3360">
                  <c:v>0.820407</c:v>
                </c:pt>
                <c:pt idx="3361">
                  <c:v>0.84491159999999998</c:v>
                </c:pt>
                <c:pt idx="3362">
                  <c:v>0.83050179999999996</c:v>
                </c:pt>
                <c:pt idx="3363">
                  <c:v>0.82783119999999999</c:v>
                </c:pt>
                <c:pt idx="3364">
                  <c:v>0.80681820000000004</c:v>
                </c:pt>
                <c:pt idx="3365">
                  <c:v>0.83002670000000001</c:v>
                </c:pt>
                <c:pt idx="3366">
                  <c:v>0.82663889999999995</c:v>
                </c:pt>
                <c:pt idx="3367">
                  <c:v>0.82788070000000002</c:v>
                </c:pt>
                <c:pt idx="3368">
                  <c:v>0.84934030000000005</c:v>
                </c:pt>
                <c:pt idx="3369">
                  <c:v>0.82585790000000003</c:v>
                </c:pt>
                <c:pt idx="3370">
                  <c:v>0.83269550000000003</c:v>
                </c:pt>
                <c:pt idx="3371">
                  <c:v>0.8435435</c:v>
                </c:pt>
                <c:pt idx="3372">
                  <c:v>0.81192759999999997</c:v>
                </c:pt>
                <c:pt idx="3373">
                  <c:v>0.83565959999999995</c:v>
                </c:pt>
                <c:pt idx="3374">
                  <c:v>0.818828</c:v>
                </c:pt>
                <c:pt idx="3375">
                  <c:v>0.82678750000000001</c:v>
                </c:pt>
                <c:pt idx="3376">
                  <c:v>0.84695659999999995</c:v>
                </c:pt>
                <c:pt idx="3377">
                  <c:v>0.84559359999999995</c:v>
                </c:pt>
                <c:pt idx="3378">
                  <c:v>0.84712730000000003</c:v>
                </c:pt>
                <c:pt idx="3379">
                  <c:v>0.84119730000000004</c:v>
                </c:pt>
                <c:pt idx="3380">
                  <c:v>0.89768199999999998</c:v>
                </c:pt>
                <c:pt idx="3381">
                  <c:v>0.93866780000000005</c:v>
                </c:pt>
                <c:pt idx="3382">
                  <c:v>0.92847150000000001</c:v>
                </c:pt>
                <c:pt idx="3383">
                  <c:v>0.87134940000000005</c:v>
                </c:pt>
                <c:pt idx="3384">
                  <c:v>0.89653939999999999</c:v>
                </c:pt>
                <c:pt idx="3385">
                  <c:v>0.89473119999999995</c:v>
                </c:pt>
                <c:pt idx="3386">
                  <c:v>0.87893589999999999</c:v>
                </c:pt>
                <c:pt idx="3387">
                  <c:v>0.87259209999999998</c:v>
                </c:pt>
                <c:pt idx="3388">
                  <c:v>0.87121459999999995</c:v>
                </c:pt>
                <c:pt idx="3389">
                  <c:v>0.87161489999999997</c:v>
                </c:pt>
                <c:pt idx="3390">
                  <c:v>0.88108540000000002</c:v>
                </c:pt>
                <c:pt idx="3391">
                  <c:v>0.90917890000000001</c:v>
                </c:pt>
                <c:pt idx="3392">
                  <c:v>0.92480739999999995</c:v>
                </c:pt>
                <c:pt idx="3393">
                  <c:v>0.90382960000000001</c:v>
                </c:pt>
                <c:pt idx="3394">
                  <c:v>0.91655379999999997</c:v>
                </c:pt>
                <c:pt idx="3395">
                  <c:v>0.95404169999999999</c:v>
                </c:pt>
                <c:pt idx="3396">
                  <c:v>0.93835670000000004</c:v>
                </c:pt>
                <c:pt idx="3397">
                  <c:v>0.91948319999999995</c:v>
                </c:pt>
                <c:pt idx="3398">
                  <c:v>0.92825369999999996</c:v>
                </c:pt>
                <c:pt idx="3399">
                  <c:v>0.89435450000000005</c:v>
                </c:pt>
                <c:pt idx="3400">
                  <c:v>0.84058639999999996</c:v>
                </c:pt>
                <c:pt idx="3401">
                  <c:v>0.87997400000000003</c:v>
                </c:pt>
                <c:pt idx="3402">
                  <c:v>0.9135934</c:v>
                </c:pt>
                <c:pt idx="3403">
                  <c:v>0.85998870000000005</c:v>
                </c:pt>
                <c:pt idx="3404">
                  <c:v>0.85328320000000002</c:v>
                </c:pt>
                <c:pt idx="3405">
                  <c:v>0.87756529999999999</c:v>
                </c:pt>
                <c:pt idx="3406">
                  <c:v>0.86542730000000001</c:v>
                </c:pt>
                <c:pt idx="3407">
                  <c:v>0.83037079999999996</c:v>
                </c:pt>
                <c:pt idx="3408">
                  <c:v>0.85343950000000002</c:v>
                </c:pt>
                <c:pt idx="3409">
                  <c:v>0.86896099999999998</c:v>
                </c:pt>
                <c:pt idx="3410">
                  <c:v>0.8944029</c:v>
                </c:pt>
                <c:pt idx="3411">
                  <c:v>0.90677140000000001</c:v>
                </c:pt>
                <c:pt idx="3412">
                  <c:v>0.93590329999999999</c:v>
                </c:pt>
                <c:pt idx="3413">
                  <c:v>0.82252689999999995</c:v>
                </c:pt>
                <c:pt idx="3414">
                  <c:v>0.81912200000000002</c:v>
                </c:pt>
                <c:pt idx="3415">
                  <c:v>0.84677550000000001</c:v>
                </c:pt>
                <c:pt idx="3416">
                  <c:v>0.82367590000000002</c:v>
                </c:pt>
                <c:pt idx="3417">
                  <c:v>0.76979500000000001</c:v>
                </c:pt>
                <c:pt idx="3418">
                  <c:v>0.77499879999999999</c:v>
                </c:pt>
                <c:pt idx="3419">
                  <c:v>0.77952710000000003</c:v>
                </c:pt>
                <c:pt idx="3420">
                  <c:v>0.94368419999999997</c:v>
                </c:pt>
                <c:pt idx="3421">
                  <c:v>0.9795682</c:v>
                </c:pt>
                <c:pt idx="3422">
                  <c:v>0.96152329999999997</c:v>
                </c:pt>
                <c:pt idx="3423">
                  <c:v>0.94346569999999996</c:v>
                </c:pt>
                <c:pt idx="3424">
                  <c:v>0.97133559999999997</c:v>
                </c:pt>
                <c:pt idx="3425">
                  <c:v>0.95867440000000004</c:v>
                </c:pt>
                <c:pt idx="3426">
                  <c:v>0.94058529999999996</c:v>
                </c:pt>
                <c:pt idx="3427">
                  <c:v>0.94472940000000005</c:v>
                </c:pt>
                <c:pt idx="3428">
                  <c:v>0.94053980000000004</c:v>
                </c:pt>
                <c:pt idx="3429">
                  <c:v>0.93353059999999999</c:v>
                </c:pt>
                <c:pt idx="3430">
                  <c:v>0.77511850000000004</c:v>
                </c:pt>
                <c:pt idx="3431">
                  <c:v>0.79034360000000003</c:v>
                </c:pt>
                <c:pt idx="3432">
                  <c:v>0.76932199999999995</c:v>
                </c:pt>
                <c:pt idx="3433">
                  <c:v>0.78503500000000004</c:v>
                </c:pt>
                <c:pt idx="3434">
                  <c:v>0.7902941</c:v>
                </c:pt>
                <c:pt idx="3435">
                  <c:v>0.79639119999999997</c:v>
                </c:pt>
                <c:pt idx="3436">
                  <c:v>0.80373470000000002</c:v>
                </c:pt>
                <c:pt idx="3437">
                  <c:v>0.79590179999999999</c:v>
                </c:pt>
                <c:pt idx="3438">
                  <c:v>0.79357420000000001</c:v>
                </c:pt>
                <c:pt idx="3439">
                  <c:v>0.80102969999999996</c:v>
                </c:pt>
                <c:pt idx="3440">
                  <c:v>0.98265979999999997</c:v>
                </c:pt>
                <c:pt idx="3441">
                  <c:v>0.98197100000000004</c:v>
                </c:pt>
                <c:pt idx="3442">
                  <c:v>0.9789873</c:v>
                </c:pt>
                <c:pt idx="3443">
                  <c:v>0.98229060000000001</c:v>
                </c:pt>
                <c:pt idx="3444">
                  <c:v>0.98071839999999999</c:v>
                </c:pt>
                <c:pt idx="3445">
                  <c:v>0.98154839999999999</c:v>
                </c:pt>
                <c:pt idx="3446">
                  <c:v>0.98025309999999999</c:v>
                </c:pt>
                <c:pt idx="3447">
                  <c:v>0.98037819999999998</c:v>
                </c:pt>
                <c:pt idx="3448">
                  <c:v>0.97944900000000001</c:v>
                </c:pt>
                <c:pt idx="3449">
                  <c:v>0.98287119999999994</c:v>
                </c:pt>
                <c:pt idx="3450">
                  <c:v>0.77511850000000004</c:v>
                </c:pt>
                <c:pt idx="3451">
                  <c:v>0.79034360000000003</c:v>
                </c:pt>
                <c:pt idx="3452">
                  <c:v>0.76932199999999995</c:v>
                </c:pt>
                <c:pt idx="3453">
                  <c:v>0.78503500000000004</c:v>
                </c:pt>
                <c:pt idx="3454">
                  <c:v>0.7902941</c:v>
                </c:pt>
                <c:pt idx="3455">
                  <c:v>0.79639119999999997</c:v>
                </c:pt>
                <c:pt idx="3456">
                  <c:v>0.80373470000000002</c:v>
                </c:pt>
                <c:pt idx="3457">
                  <c:v>0.79590179999999999</c:v>
                </c:pt>
                <c:pt idx="3458">
                  <c:v>0.79357420000000001</c:v>
                </c:pt>
                <c:pt idx="3459">
                  <c:v>0.80102969999999996</c:v>
                </c:pt>
                <c:pt idx="3460">
                  <c:v>0.8944029</c:v>
                </c:pt>
                <c:pt idx="3461">
                  <c:v>0.90677140000000001</c:v>
                </c:pt>
                <c:pt idx="3462">
                  <c:v>0.93590329999999999</c:v>
                </c:pt>
                <c:pt idx="3463">
                  <c:v>0.82252689999999995</c:v>
                </c:pt>
                <c:pt idx="3464">
                  <c:v>0.81912200000000002</c:v>
                </c:pt>
                <c:pt idx="3465">
                  <c:v>0.84677550000000001</c:v>
                </c:pt>
                <c:pt idx="3466">
                  <c:v>0.82367590000000002</c:v>
                </c:pt>
                <c:pt idx="3467">
                  <c:v>0.76979500000000001</c:v>
                </c:pt>
                <c:pt idx="3468">
                  <c:v>0.77499879999999999</c:v>
                </c:pt>
                <c:pt idx="3469">
                  <c:v>0.77952710000000003</c:v>
                </c:pt>
                <c:pt idx="3470">
                  <c:v>0.8165808</c:v>
                </c:pt>
                <c:pt idx="3471">
                  <c:v>0.8051007</c:v>
                </c:pt>
                <c:pt idx="3472">
                  <c:v>0.80769429999999998</c:v>
                </c:pt>
                <c:pt idx="3473">
                  <c:v>0.80578780000000005</c:v>
                </c:pt>
                <c:pt idx="3474">
                  <c:v>0.81809929999999997</c:v>
                </c:pt>
                <c:pt idx="3475">
                  <c:v>0.83001040000000004</c:v>
                </c:pt>
                <c:pt idx="3476">
                  <c:v>0.85438689999999995</c:v>
                </c:pt>
                <c:pt idx="3477">
                  <c:v>0.85285520000000004</c:v>
                </c:pt>
                <c:pt idx="3478">
                  <c:v>0.85396119999999998</c:v>
                </c:pt>
                <c:pt idx="3479">
                  <c:v>0.85050680000000001</c:v>
                </c:pt>
                <c:pt idx="3480">
                  <c:v>0.89768199999999998</c:v>
                </c:pt>
                <c:pt idx="3481">
                  <c:v>0.93866780000000005</c:v>
                </c:pt>
                <c:pt idx="3482">
                  <c:v>0.92847150000000001</c:v>
                </c:pt>
                <c:pt idx="3483">
                  <c:v>0.87134940000000005</c:v>
                </c:pt>
                <c:pt idx="3484">
                  <c:v>0.89653939999999999</c:v>
                </c:pt>
                <c:pt idx="3485">
                  <c:v>0.89473119999999995</c:v>
                </c:pt>
                <c:pt idx="3486">
                  <c:v>0.87893589999999999</c:v>
                </c:pt>
                <c:pt idx="3487">
                  <c:v>0.87259209999999998</c:v>
                </c:pt>
                <c:pt idx="3488">
                  <c:v>0.87121459999999995</c:v>
                </c:pt>
                <c:pt idx="3489">
                  <c:v>0.87161489999999997</c:v>
                </c:pt>
                <c:pt idx="3490">
                  <c:v>0.90623410000000004</c:v>
                </c:pt>
                <c:pt idx="3491">
                  <c:v>0.9221338</c:v>
                </c:pt>
                <c:pt idx="3492">
                  <c:v>0.90342029999999995</c:v>
                </c:pt>
                <c:pt idx="3493">
                  <c:v>0.92530820000000003</c:v>
                </c:pt>
                <c:pt idx="3494">
                  <c:v>0.92393789999999998</c:v>
                </c:pt>
                <c:pt idx="3495">
                  <c:v>0.92384639999999996</c:v>
                </c:pt>
                <c:pt idx="3496">
                  <c:v>0.92570660000000005</c:v>
                </c:pt>
                <c:pt idx="3497">
                  <c:v>0.93495689999999998</c:v>
                </c:pt>
                <c:pt idx="3498">
                  <c:v>0.92009229999999997</c:v>
                </c:pt>
                <c:pt idx="3499">
                  <c:v>0.9026383</c:v>
                </c:pt>
                <c:pt idx="3500">
                  <c:v>0.95461220000000002</c:v>
                </c:pt>
                <c:pt idx="3501">
                  <c:v>0.96948489999999998</c:v>
                </c:pt>
                <c:pt idx="3502">
                  <c:v>0.96727940000000001</c:v>
                </c:pt>
                <c:pt idx="3503">
                  <c:v>0.97733539999999997</c:v>
                </c:pt>
                <c:pt idx="3504">
                  <c:v>0.98930580000000001</c:v>
                </c:pt>
                <c:pt idx="3505">
                  <c:v>0.96712220000000004</c:v>
                </c:pt>
                <c:pt idx="3506">
                  <c:v>0.98188379999999997</c:v>
                </c:pt>
                <c:pt idx="3507">
                  <c:v>0.97558719999999999</c:v>
                </c:pt>
                <c:pt idx="3508">
                  <c:v>0.96539489999999994</c:v>
                </c:pt>
                <c:pt idx="3509">
                  <c:v>0.96178419999999998</c:v>
                </c:pt>
                <c:pt idx="3510">
                  <c:v>0.87705619999999995</c:v>
                </c:pt>
                <c:pt idx="3511">
                  <c:v>0.88351210000000002</c:v>
                </c:pt>
                <c:pt idx="3512">
                  <c:v>0.88844319999999999</c:v>
                </c:pt>
                <c:pt idx="3513">
                  <c:v>0.87247110000000005</c:v>
                </c:pt>
                <c:pt idx="3514">
                  <c:v>0.86626210000000003</c:v>
                </c:pt>
                <c:pt idx="3515">
                  <c:v>0.87518739999999995</c:v>
                </c:pt>
                <c:pt idx="3516">
                  <c:v>0.86443110000000001</c:v>
                </c:pt>
                <c:pt idx="3517">
                  <c:v>0.85795569999999999</c:v>
                </c:pt>
                <c:pt idx="3518">
                  <c:v>0.85853049999999997</c:v>
                </c:pt>
                <c:pt idx="3519">
                  <c:v>0.86212639999999996</c:v>
                </c:pt>
                <c:pt idx="3520">
                  <c:v>0.86163489999999998</c:v>
                </c:pt>
                <c:pt idx="3521">
                  <c:v>0.85114999999999996</c:v>
                </c:pt>
                <c:pt idx="3522">
                  <c:v>0.81594659999999997</c:v>
                </c:pt>
                <c:pt idx="3523">
                  <c:v>0.79301200000000005</c:v>
                </c:pt>
                <c:pt idx="3524">
                  <c:v>0.78303460000000003</c:v>
                </c:pt>
                <c:pt idx="3525">
                  <c:v>0.77904770000000001</c:v>
                </c:pt>
                <c:pt idx="3526">
                  <c:v>0.79994770000000004</c:v>
                </c:pt>
                <c:pt idx="3527">
                  <c:v>0.80479780000000001</c:v>
                </c:pt>
                <c:pt idx="3528">
                  <c:v>0.81441189999999997</c:v>
                </c:pt>
                <c:pt idx="3529">
                  <c:v>0.79935659999999997</c:v>
                </c:pt>
                <c:pt idx="3530">
                  <c:v>0.8944029</c:v>
                </c:pt>
                <c:pt idx="3531">
                  <c:v>0.90677140000000001</c:v>
                </c:pt>
                <c:pt idx="3532">
                  <c:v>0.93590329999999999</c:v>
                </c:pt>
                <c:pt idx="3533">
                  <c:v>0.82252689999999995</c:v>
                </c:pt>
                <c:pt idx="3534">
                  <c:v>0.81912200000000002</c:v>
                </c:pt>
                <c:pt idx="3535">
                  <c:v>0.84677550000000001</c:v>
                </c:pt>
                <c:pt idx="3536">
                  <c:v>0.82367590000000002</c:v>
                </c:pt>
                <c:pt idx="3537">
                  <c:v>0.76979500000000001</c:v>
                </c:pt>
                <c:pt idx="3538">
                  <c:v>0.77499879999999999</c:v>
                </c:pt>
                <c:pt idx="3539">
                  <c:v>0.77952710000000003</c:v>
                </c:pt>
                <c:pt idx="3540">
                  <c:v>0.89768199999999998</c:v>
                </c:pt>
                <c:pt idx="3541">
                  <c:v>0.93866780000000005</c:v>
                </c:pt>
                <c:pt idx="3542">
                  <c:v>0.92847150000000001</c:v>
                </c:pt>
                <c:pt idx="3543">
                  <c:v>0.87134940000000005</c:v>
                </c:pt>
                <c:pt idx="3544">
                  <c:v>0.89653939999999999</c:v>
                </c:pt>
                <c:pt idx="3545">
                  <c:v>0.89473119999999995</c:v>
                </c:pt>
                <c:pt idx="3546">
                  <c:v>0.87893589999999999</c:v>
                </c:pt>
                <c:pt idx="3547">
                  <c:v>0.87259209999999998</c:v>
                </c:pt>
                <c:pt idx="3548">
                  <c:v>0.87121459999999995</c:v>
                </c:pt>
                <c:pt idx="3549">
                  <c:v>0.87161489999999997</c:v>
                </c:pt>
                <c:pt idx="3550">
                  <c:v>0.9328244</c:v>
                </c:pt>
                <c:pt idx="3551">
                  <c:v>0.93714520000000001</c:v>
                </c:pt>
                <c:pt idx="3552">
                  <c:v>0.92397870000000004</c:v>
                </c:pt>
                <c:pt idx="3553">
                  <c:v>0.92176970000000003</c:v>
                </c:pt>
                <c:pt idx="3554">
                  <c:v>0.90709530000000005</c:v>
                </c:pt>
                <c:pt idx="3555">
                  <c:v>0.90984240000000005</c:v>
                </c:pt>
                <c:pt idx="3556">
                  <c:v>0.90849480000000005</c:v>
                </c:pt>
                <c:pt idx="3557">
                  <c:v>0.90348430000000002</c:v>
                </c:pt>
                <c:pt idx="3558">
                  <c:v>0.89133510000000005</c:v>
                </c:pt>
                <c:pt idx="3559">
                  <c:v>0.89513089999999995</c:v>
                </c:pt>
                <c:pt idx="3560">
                  <c:v>0.93947060000000004</c:v>
                </c:pt>
                <c:pt idx="3561">
                  <c:v>0.9774912</c:v>
                </c:pt>
                <c:pt idx="3562">
                  <c:v>0.96031889999999998</c:v>
                </c:pt>
                <c:pt idx="3563">
                  <c:v>0.92769000000000001</c:v>
                </c:pt>
                <c:pt idx="3564">
                  <c:v>0.93133489999999997</c:v>
                </c:pt>
                <c:pt idx="3565">
                  <c:v>0.92958350000000001</c:v>
                </c:pt>
                <c:pt idx="3566">
                  <c:v>0.9315833</c:v>
                </c:pt>
                <c:pt idx="3567">
                  <c:v>0.9304808</c:v>
                </c:pt>
                <c:pt idx="3568">
                  <c:v>0.92838109999999996</c:v>
                </c:pt>
                <c:pt idx="3569">
                  <c:v>0.92839170000000004</c:v>
                </c:pt>
                <c:pt idx="3570">
                  <c:v>0.89768199999999998</c:v>
                </c:pt>
                <c:pt idx="3571">
                  <c:v>0.93866780000000005</c:v>
                </c:pt>
                <c:pt idx="3572">
                  <c:v>0.92847150000000001</c:v>
                </c:pt>
                <c:pt idx="3573">
                  <c:v>0.87134940000000005</c:v>
                </c:pt>
                <c:pt idx="3574">
                  <c:v>0.89653939999999999</c:v>
                </c:pt>
                <c:pt idx="3575">
                  <c:v>0.89473119999999995</c:v>
                </c:pt>
                <c:pt idx="3576">
                  <c:v>0.87893589999999999</c:v>
                </c:pt>
                <c:pt idx="3577">
                  <c:v>0.87259209999999998</c:v>
                </c:pt>
                <c:pt idx="3578">
                  <c:v>0.87121459999999995</c:v>
                </c:pt>
                <c:pt idx="3579">
                  <c:v>0.87161489999999997</c:v>
                </c:pt>
                <c:pt idx="3580">
                  <c:v>0.89095590000000002</c:v>
                </c:pt>
                <c:pt idx="3581">
                  <c:v>0.91893990000000003</c:v>
                </c:pt>
                <c:pt idx="3582">
                  <c:v>0.90715230000000002</c:v>
                </c:pt>
                <c:pt idx="3583">
                  <c:v>0.89504399999999995</c:v>
                </c:pt>
                <c:pt idx="3584">
                  <c:v>0.88574260000000005</c:v>
                </c:pt>
                <c:pt idx="3585">
                  <c:v>0.90223500000000001</c:v>
                </c:pt>
                <c:pt idx="3586">
                  <c:v>0.8945881</c:v>
                </c:pt>
                <c:pt idx="3587">
                  <c:v>0.89730410000000005</c:v>
                </c:pt>
                <c:pt idx="3588">
                  <c:v>0.91288860000000005</c:v>
                </c:pt>
                <c:pt idx="3589">
                  <c:v>0.91111739999999997</c:v>
                </c:pt>
                <c:pt idx="3590">
                  <c:v>0.72478750000000003</c:v>
                </c:pt>
                <c:pt idx="3591">
                  <c:v>0.71340269999999995</c:v>
                </c:pt>
                <c:pt idx="3592">
                  <c:v>0.77055770000000001</c:v>
                </c:pt>
                <c:pt idx="3593">
                  <c:v>0.75932169999999999</c:v>
                </c:pt>
                <c:pt idx="3594">
                  <c:v>0.7334387</c:v>
                </c:pt>
                <c:pt idx="3595">
                  <c:v>0.82579029999999998</c:v>
                </c:pt>
                <c:pt idx="3596">
                  <c:v>0.83171640000000002</c:v>
                </c:pt>
                <c:pt idx="3597">
                  <c:v>0.8058805</c:v>
                </c:pt>
                <c:pt idx="3598">
                  <c:v>0.88056400000000001</c:v>
                </c:pt>
                <c:pt idx="3599">
                  <c:v>0.85629</c:v>
                </c:pt>
                <c:pt idx="3600">
                  <c:v>0.93947060000000004</c:v>
                </c:pt>
                <c:pt idx="3601">
                  <c:v>0.9774912</c:v>
                </c:pt>
                <c:pt idx="3602">
                  <c:v>0.96031889999999998</c:v>
                </c:pt>
                <c:pt idx="3603">
                  <c:v>0.92769000000000001</c:v>
                </c:pt>
                <c:pt idx="3604">
                  <c:v>0.93133489999999997</c:v>
                </c:pt>
                <c:pt idx="3605">
                  <c:v>0.92958350000000001</c:v>
                </c:pt>
                <c:pt idx="3606">
                  <c:v>0.9315833</c:v>
                </c:pt>
                <c:pt idx="3607">
                  <c:v>0.9304808</c:v>
                </c:pt>
                <c:pt idx="3608">
                  <c:v>0.92838109999999996</c:v>
                </c:pt>
                <c:pt idx="3609">
                  <c:v>0.92839170000000004</c:v>
                </c:pt>
                <c:pt idx="3610">
                  <c:v>0.90954570000000001</c:v>
                </c:pt>
                <c:pt idx="3611">
                  <c:v>0.92710110000000001</c:v>
                </c:pt>
                <c:pt idx="3612">
                  <c:v>0.91506140000000002</c:v>
                </c:pt>
                <c:pt idx="3613">
                  <c:v>0.89556139999999995</c:v>
                </c:pt>
                <c:pt idx="3614">
                  <c:v>0.88351429999999997</c:v>
                </c:pt>
                <c:pt idx="3615">
                  <c:v>0.90062489999999995</c:v>
                </c:pt>
                <c:pt idx="3616">
                  <c:v>0.90294640000000004</c:v>
                </c:pt>
                <c:pt idx="3617">
                  <c:v>0.8981209</c:v>
                </c:pt>
                <c:pt idx="3618">
                  <c:v>0.91077830000000004</c:v>
                </c:pt>
                <c:pt idx="3619">
                  <c:v>0.90922320000000001</c:v>
                </c:pt>
                <c:pt idx="3620">
                  <c:v>0.9328244</c:v>
                </c:pt>
                <c:pt idx="3621">
                  <c:v>0.93714520000000001</c:v>
                </c:pt>
                <c:pt idx="3622">
                  <c:v>0.92397870000000004</c:v>
                </c:pt>
                <c:pt idx="3623">
                  <c:v>0.92176970000000003</c:v>
                </c:pt>
                <c:pt idx="3624">
                  <c:v>0.90709530000000005</c:v>
                </c:pt>
                <c:pt idx="3625">
                  <c:v>0.90984240000000005</c:v>
                </c:pt>
                <c:pt idx="3626">
                  <c:v>0.90849480000000005</c:v>
                </c:pt>
                <c:pt idx="3627">
                  <c:v>0.90348430000000002</c:v>
                </c:pt>
                <c:pt idx="3628">
                  <c:v>0.89133510000000005</c:v>
                </c:pt>
                <c:pt idx="3629">
                  <c:v>0.89513089999999995</c:v>
                </c:pt>
                <c:pt idx="3630">
                  <c:v>0.77511850000000004</c:v>
                </c:pt>
                <c:pt idx="3631">
                  <c:v>0.79034360000000003</c:v>
                </c:pt>
                <c:pt idx="3632">
                  <c:v>0.76932199999999995</c:v>
                </c:pt>
                <c:pt idx="3633">
                  <c:v>0.78503500000000004</c:v>
                </c:pt>
                <c:pt idx="3634">
                  <c:v>0.7902941</c:v>
                </c:pt>
                <c:pt idx="3635">
                  <c:v>0.79639119999999997</c:v>
                </c:pt>
                <c:pt idx="3636">
                  <c:v>0.80373470000000002</c:v>
                </c:pt>
                <c:pt idx="3637">
                  <c:v>0.79590179999999999</c:v>
                </c:pt>
                <c:pt idx="3638">
                  <c:v>0.79357420000000001</c:v>
                </c:pt>
                <c:pt idx="3639">
                  <c:v>0.80102969999999996</c:v>
                </c:pt>
                <c:pt idx="3640">
                  <c:v>0.90355640000000004</c:v>
                </c:pt>
                <c:pt idx="3641">
                  <c:v>0.91633370000000003</c:v>
                </c:pt>
                <c:pt idx="3642">
                  <c:v>0.93728590000000001</c:v>
                </c:pt>
                <c:pt idx="3643">
                  <c:v>0.9042521</c:v>
                </c:pt>
                <c:pt idx="3644">
                  <c:v>0.92222579999999998</c:v>
                </c:pt>
                <c:pt idx="3645">
                  <c:v>0.93811080000000002</c:v>
                </c:pt>
                <c:pt idx="3646">
                  <c:v>0.94054550000000003</c:v>
                </c:pt>
                <c:pt idx="3647">
                  <c:v>0.9461678</c:v>
                </c:pt>
                <c:pt idx="3648">
                  <c:v>0.9447913</c:v>
                </c:pt>
                <c:pt idx="3649">
                  <c:v>0.92415139999999996</c:v>
                </c:pt>
                <c:pt idx="3650">
                  <c:v>0.90832230000000003</c:v>
                </c:pt>
                <c:pt idx="3651">
                  <c:v>0.95868160000000002</c:v>
                </c:pt>
                <c:pt idx="3652">
                  <c:v>0.95552349999999997</c:v>
                </c:pt>
                <c:pt idx="3653">
                  <c:v>0.91189310000000001</c:v>
                </c:pt>
                <c:pt idx="3654">
                  <c:v>0.90974370000000004</c:v>
                </c:pt>
                <c:pt idx="3655">
                  <c:v>0.91351749999999998</c:v>
                </c:pt>
                <c:pt idx="3656">
                  <c:v>0.89311130000000005</c:v>
                </c:pt>
                <c:pt idx="3657">
                  <c:v>0.87765380000000004</c:v>
                </c:pt>
                <c:pt idx="3658">
                  <c:v>0.87796359999999996</c:v>
                </c:pt>
                <c:pt idx="3659">
                  <c:v>0.86700080000000002</c:v>
                </c:pt>
                <c:pt idx="3660">
                  <c:v>0.77511850000000004</c:v>
                </c:pt>
                <c:pt idx="3661">
                  <c:v>0.79034360000000003</c:v>
                </c:pt>
                <c:pt idx="3662">
                  <c:v>0.76932199999999995</c:v>
                </c:pt>
                <c:pt idx="3663">
                  <c:v>0.78503500000000004</c:v>
                </c:pt>
                <c:pt idx="3664">
                  <c:v>0.7902941</c:v>
                </c:pt>
                <c:pt idx="3665">
                  <c:v>0.79639119999999997</c:v>
                </c:pt>
                <c:pt idx="3666">
                  <c:v>0.80373470000000002</c:v>
                </c:pt>
                <c:pt idx="3667">
                  <c:v>0.79590179999999999</c:v>
                </c:pt>
                <c:pt idx="3668">
                  <c:v>0.79357420000000001</c:v>
                </c:pt>
                <c:pt idx="3669">
                  <c:v>0.80102969999999996</c:v>
                </c:pt>
                <c:pt idx="3670">
                  <c:v>0.86163489999999998</c:v>
                </c:pt>
                <c:pt idx="3671">
                  <c:v>0.85114999999999996</c:v>
                </c:pt>
                <c:pt idx="3672">
                  <c:v>0.81594659999999997</c:v>
                </c:pt>
                <c:pt idx="3673">
                  <c:v>0.79301200000000005</c:v>
                </c:pt>
                <c:pt idx="3674">
                  <c:v>0.78303460000000003</c:v>
                </c:pt>
                <c:pt idx="3675">
                  <c:v>0.77904770000000001</c:v>
                </c:pt>
                <c:pt idx="3676">
                  <c:v>0.79994770000000004</c:v>
                </c:pt>
                <c:pt idx="3677">
                  <c:v>0.80479780000000001</c:v>
                </c:pt>
                <c:pt idx="3678">
                  <c:v>0.81441189999999997</c:v>
                </c:pt>
                <c:pt idx="3679">
                  <c:v>0.79935659999999997</c:v>
                </c:pt>
                <c:pt idx="3680">
                  <c:v>0.77511850000000004</c:v>
                </c:pt>
                <c:pt idx="3681">
                  <c:v>0.79034360000000003</c:v>
                </c:pt>
                <c:pt idx="3682">
                  <c:v>0.76932199999999995</c:v>
                </c:pt>
                <c:pt idx="3683">
                  <c:v>0.78503500000000004</c:v>
                </c:pt>
                <c:pt idx="3684">
                  <c:v>0.7902941</c:v>
                </c:pt>
                <c:pt idx="3685">
                  <c:v>0.79639119999999997</c:v>
                </c:pt>
                <c:pt idx="3686">
                  <c:v>0.80373470000000002</c:v>
                </c:pt>
                <c:pt idx="3687">
                  <c:v>0.79590179999999999</c:v>
                </c:pt>
                <c:pt idx="3688">
                  <c:v>0.79357420000000001</c:v>
                </c:pt>
                <c:pt idx="3689">
                  <c:v>0.80102969999999996</c:v>
                </c:pt>
                <c:pt idx="3690">
                  <c:v>0.89768199999999998</c:v>
                </c:pt>
                <c:pt idx="3691">
                  <c:v>0.93866780000000005</c:v>
                </c:pt>
                <c:pt idx="3692">
                  <c:v>0.92847150000000001</c:v>
                </c:pt>
                <c:pt idx="3693">
                  <c:v>0.87134940000000005</c:v>
                </c:pt>
                <c:pt idx="3694">
                  <c:v>0.89653939999999999</c:v>
                </c:pt>
                <c:pt idx="3695">
                  <c:v>0.89473119999999995</c:v>
                </c:pt>
                <c:pt idx="3696">
                  <c:v>0.87893589999999999</c:v>
                </c:pt>
                <c:pt idx="3697">
                  <c:v>0.87259209999999998</c:v>
                </c:pt>
                <c:pt idx="3698">
                  <c:v>0.87121459999999995</c:v>
                </c:pt>
                <c:pt idx="3699">
                  <c:v>0.87161489999999997</c:v>
                </c:pt>
                <c:pt idx="3700">
                  <c:v>0.89768199999999998</c:v>
                </c:pt>
                <c:pt idx="3701">
                  <c:v>0.93866780000000005</c:v>
                </c:pt>
                <c:pt idx="3702">
                  <c:v>0.92847150000000001</c:v>
                </c:pt>
                <c:pt idx="3703">
                  <c:v>0.87134940000000005</c:v>
                </c:pt>
                <c:pt idx="3704">
                  <c:v>0.89653939999999999</c:v>
                </c:pt>
                <c:pt idx="3705">
                  <c:v>0.89473119999999995</c:v>
                </c:pt>
                <c:pt idx="3706">
                  <c:v>0.87893589999999999</c:v>
                </c:pt>
                <c:pt idx="3707">
                  <c:v>0.87259209999999998</c:v>
                </c:pt>
                <c:pt idx="3708">
                  <c:v>0.87121459999999995</c:v>
                </c:pt>
                <c:pt idx="3709">
                  <c:v>0.87161489999999997</c:v>
                </c:pt>
                <c:pt idx="3710">
                  <c:v>0.89768199999999998</c:v>
                </c:pt>
                <c:pt idx="3711">
                  <c:v>0.93866780000000005</c:v>
                </c:pt>
                <c:pt idx="3712">
                  <c:v>0.92847150000000001</c:v>
                </c:pt>
                <c:pt idx="3713">
                  <c:v>0.87134940000000005</c:v>
                </c:pt>
                <c:pt idx="3714">
                  <c:v>0.89653939999999999</c:v>
                </c:pt>
                <c:pt idx="3715">
                  <c:v>0.89473119999999995</c:v>
                </c:pt>
                <c:pt idx="3716">
                  <c:v>0.87893589999999999</c:v>
                </c:pt>
                <c:pt idx="3717">
                  <c:v>0.87259209999999998</c:v>
                </c:pt>
                <c:pt idx="3718">
                  <c:v>0.87121459999999995</c:v>
                </c:pt>
                <c:pt idx="3719">
                  <c:v>0.87161489999999997</c:v>
                </c:pt>
                <c:pt idx="3720">
                  <c:v>0.85450470000000001</c:v>
                </c:pt>
                <c:pt idx="3721">
                  <c:v>0.89022769999999996</c:v>
                </c:pt>
                <c:pt idx="3722">
                  <c:v>0.89365910000000004</c:v>
                </c:pt>
                <c:pt idx="3723">
                  <c:v>0.9002658</c:v>
                </c:pt>
                <c:pt idx="3724">
                  <c:v>0.90809200000000001</c:v>
                </c:pt>
                <c:pt idx="3725">
                  <c:v>0.91931099999999999</c:v>
                </c:pt>
                <c:pt idx="3726">
                  <c:v>0.92115519999999995</c:v>
                </c:pt>
                <c:pt idx="3727">
                  <c:v>0.92632970000000003</c:v>
                </c:pt>
                <c:pt idx="3728">
                  <c:v>0.95031299999999996</c:v>
                </c:pt>
                <c:pt idx="3729">
                  <c:v>0.95271700000000004</c:v>
                </c:pt>
                <c:pt idx="3730">
                  <c:v>0.84090940000000003</c:v>
                </c:pt>
                <c:pt idx="3731">
                  <c:v>0.84778399999999998</c:v>
                </c:pt>
                <c:pt idx="3732">
                  <c:v>0.84066870000000005</c:v>
                </c:pt>
                <c:pt idx="3733">
                  <c:v>0.84054549999999995</c:v>
                </c:pt>
                <c:pt idx="3734">
                  <c:v>0.85310299999999994</c:v>
                </c:pt>
                <c:pt idx="3735">
                  <c:v>0.84716060000000004</c:v>
                </c:pt>
                <c:pt idx="3736">
                  <c:v>0.83628760000000002</c:v>
                </c:pt>
                <c:pt idx="3737">
                  <c:v>0.83649779999999996</c:v>
                </c:pt>
                <c:pt idx="3738">
                  <c:v>0.83529310000000001</c:v>
                </c:pt>
                <c:pt idx="3739">
                  <c:v>0.82181389999999999</c:v>
                </c:pt>
                <c:pt idx="3740">
                  <c:v>0.9216261</c:v>
                </c:pt>
                <c:pt idx="3741">
                  <c:v>0.94065180000000004</c:v>
                </c:pt>
                <c:pt idx="3742">
                  <c:v>0.93682290000000001</c:v>
                </c:pt>
                <c:pt idx="3743">
                  <c:v>0.90914890000000004</c:v>
                </c:pt>
                <c:pt idx="3744">
                  <c:v>0.91597890000000004</c:v>
                </c:pt>
                <c:pt idx="3745">
                  <c:v>0.93745979999999995</c:v>
                </c:pt>
                <c:pt idx="3746">
                  <c:v>0.93898029999999999</c:v>
                </c:pt>
                <c:pt idx="3747">
                  <c:v>0.93878649999999997</c:v>
                </c:pt>
                <c:pt idx="3748">
                  <c:v>0.928728</c:v>
                </c:pt>
                <c:pt idx="3749">
                  <c:v>0.91344000000000003</c:v>
                </c:pt>
                <c:pt idx="3750">
                  <c:v>0.8963044</c:v>
                </c:pt>
                <c:pt idx="3751">
                  <c:v>0.88806890000000005</c:v>
                </c:pt>
                <c:pt idx="3752">
                  <c:v>0.90692870000000003</c:v>
                </c:pt>
                <c:pt idx="3753">
                  <c:v>0.88198109999999996</c:v>
                </c:pt>
                <c:pt idx="3754">
                  <c:v>0.90320060000000002</c:v>
                </c:pt>
                <c:pt idx="3755">
                  <c:v>0.93071340000000002</c:v>
                </c:pt>
                <c:pt idx="3756">
                  <c:v>0.93415360000000003</c:v>
                </c:pt>
                <c:pt idx="3757">
                  <c:v>0.91181679999999998</c:v>
                </c:pt>
                <c:pt idx="3758">
                  <c:v>0.89596160000000002</c:v>
                </c:pt>
                <c:pt idx="3759">
                  <c:v>0.91878280000000001</c:v>
                </c:pt>
                <c:pt idx="3760">
                  <c:v>0.87705619999999995</c:v>
                </c:pt>
                <c:pt idx="3761">
                  <c:v>0.88351210000000002</c:v>
                </c:pt>
                <c:pt idx="3762">
                  <c:v>0.88844319999999999</c:v>
                </c:pt>
                <c:pt idx="3763">
                  <c:v>0.87247110000000005</c:v>
                </c:pt>
                <c:pt idx="3764">
                  <c:v>0.86626210000000003</c:v>
                </c:pt>
                <c:pt idx="3765">
                  <c:v>0.87518739999999995</c:v>
                </c:pt>
                <c:pt idx="3766">
                  <c:v>0.86443110000000001</c:v>
                </c:pt>
                <c:pt idx="3767">
                  <c:v>0.85795569999999999</c:v>
                </c:pt>
                <c:pt idx="3768">
                  <c:v>0.85853049999999997</c:v>
                </c:pt>
                <c:pt idx="3769">
                  <c:v>0.86212639999999996</c:v>
                </c:pt>
                <c:pt idx="3770">
                  <c:v>0.93947060000000004</c:v>
                </c:pt>
                <c:pt idx="3771">
                  <c:v>0.9774912</c:v>
                </c:pt>
                <c:pt idx="3772">
                  <c:v>0.96031889999999998</c:v>
                </c:pt>
                <c:pt idx="3773">
                  <c:v>0.92769000000000001</c:v>
                </c:pt>
                <c:pt idx="3774">
                  <c:v>0.93133489999999997</c:v>
                </c:pt>
                <c:pt idx="3775">
                  <c:v>0.92958350000000001</c:v>
                </c:pt>
                <c:pt idx="3776">
                  <c:v>0.9315833</c:v>
                </c:pt>
                <c:pt idx="3777">
                  <c:v>0.9304808</c:v>
                </c:pt>
                <c:pt idx="3778">
                  <c:v>0.92838109999999996</c:v>
                </c:pt>
                <c:pt idx="3779">
                  <c:v>0.92839170000000004</c:v>
                </c:pt>
                <c:pt idx="3780">
                  <c:v>0.9328244</c:v>
                </c:pt>
                <c:pt idx="3781">
                  <c:v>0.93714520000000001</c:v>
                </c:pt>
                <c:pt idx="3782">
                  <c:v>0.92397870000000004</c:v>
                </c:pt>
                <c:pt idx="3783">
                  <c:v>0.92176970000000003</c:v>
                </c:pt>
                <c:pt idx="3784">
                  <c:v>0.90709530000000005</c:v>
                </c:pt>
                <c:pt idx="3785">
                  <c:v>0.90984240000000005</c:v>
                </c:pt>
                <c:pt idx="3786">
                  <c:v>0.90849480000000005</c:v>
                </c:pt>
                <c:pt idx="3787">
                  <c:v>0.90348430000000002</c:v>
                </c:pt>
                <c:pt idx="3788">
                  <c:v>0.89133510000000005</c:v>
                </c:pt>
                <c:pt idx="3789">
                  <c:v>0.89513089999999995</c:v>
                </c:pt>
                <c:pt idx="3790">
                  <c:v>0.8165808</c:v>
                </c:pt>
                <c:pt idx="3791">
                  <c:v>0.8051007</c:v>
                </c:pt>
                <c:pt idx="3792">
                  <c:v>0.80769429999999998</c:v>
                </c:pt>
                <c:pt idx="3793">
                  <c:v>0.80578780000000005</c:v>
                </c:pt>
                <c:pt idx="3794">
                  <c:v>0.81809929999999997</c:v>
                </c:pt>
                <c:pt idx="3795">
                  <c:v>0.83001040000000004</c:v>
                </c:pt>
                <c:pt idx="3796">
                  <c:v>0.85438689999999995</c:v>
                </c:pt>
                <c:pt idx="3797">
                  <c:v>0.85285520000000004</c:v>
                </c:pt>
                <c:pt idx="3798">
                  <c:v>0.85396119999999998</c:v>
                </c:pt>
                <c:pt idx="3799">
                  <c:v>0.85050680000000001</c:v>
                </c:pt>
                <c:pt idx="3800">
                  <c:v>0.87705619999999995</c:v>
                </c:pt>
                <c:pt idx="3801">
                  <c:v>0.88351210000000002</c:v>
                </c:pt>
                <c:pt idx="3802">
                  <c:v>0.88844319999999999</c:v>
                </c:pt>
                <c:pt idx="3803">
                  <c:v>0.87247110000000005</c:v>
                </c:pt>
                <c:pt idx="3804">
                  <c:v>0.86626210000000003</c:v>
                </c:pt>
                <c:pt idx="3805">
                  <c:v>0.87518739999999995</c:v>
                </c:pt>
                <c:pt idx="3806">
                  <c:v>0.86443110000000001</c:v>
                </c:pt>
                <c:pt idx="3807">
                  <c:v>0.85795569999999999</c:v>
                </c:pt>
                <c:pt idx="3808">
                  <c:v>0.85853049999999997</c:v>
                </c:pt>
                <c:pt idx="3809">
                  <c:v>0.86212639999999996</c:v>
                </c:pt>
                <c:pt idx="3810">
                  <c:v>0.87705619999999995</c:v>
                </c:pt>
                <c:pt idx="3811">
                  <c:v>0.88351210000000002</c:v>
                </c:pt>
                <c:pt idx="3812">
                  <c:v>0.88844319999999999</c:v>
                </c:pt>
                <c:pt idx="3813">
                  <c:v>0.87247110000000005</c:v>
                </c:pt>
                <c:pt idx="3814">
                  <c:v>0.86626210000000003</c:v>
                </c:pt>
                <c:pt idx="3815">
                  <c:v>0.87518739999999995</c:v>
                </c:pt>
                <c:pt idx="3816">
                  <c:v>0.86443110000000001</c:v>
                </c:pt>
                <c:pt idx="3817">
                  <c:v>0.85795569999999999</c:v>
                </c:pt>
                <c:pt idx="3818">
                  <c:v>0.85853049999999997</c:v>
                </c:pt>
                <c:pt idx="3819">
                  <c:v>0.86212639999999996</c:v>
                </c:pt>
                <c:pt idx="3820">
                  <c:v>0.89768199999999998</c:v>
                </c:pt>
                <c:pt idx="3821">
                  <c:v>0.93866780000000005</c:v>
                </c:pt>
                <c:pt idx="3822">
                  <c:v>0.92847150000000001</c:v>
                </c:pt>
                <c:pt idx="3823">
                  <c:v>0.87134940000000005</c:v>
                </c:pt>
                <c:pt idx="3824">
                  <c:v>0.89653939999999999</c:v>
                </c:pt>
                <c:pt idx="3825">
                  <c:v>0.89473119999999995</c:v>
                </c:pt>
                <c:pt idx="3826">
                  <c:v>0.87893589999999999</c:v>
                </c:pt>
                <c:pt idx="3827">
                  <c:v>0.87259209999999998</c:v>
                </c:pt>
                <c:pt idx="3828">
                  <c:v>0.87121459999999995</c:v>
                </c:pt>
                <c:pt idx="3829">
                  <c:v>0.87161489999999997</c:v>
                </c:pt>
                <c:pt idx="3830">
                  <c:v>0.58150979999999997</c:v>
                </c:pt>
                <c:pt idx="3831">
                  <c:v>0.61698030000000004</c:v>
                </c:pt>
                <c:pt idx="3832">
                  <c:v>0.72860130000000001</c:v>
                </c:pt>
                <c:pt idx="3833">
                  <c:v>0.56694639999999996</c:v>
                </c:pt>
                <c:pt idx="3834">
                  <c:v>0.53655330000000001</c:v>
                </c:pt>
                <c:pt idx="3835">
                  <c:v>0.81507180000000001</c:v>
                </c:pt>
                <c:pt idx="3836">
                  <c:v>0.72620709999999999</c:v>
                </c:pt>
                <c:pt idx="3837">
                  <c:v>0.82098079999999996</c:v>
                </c:pt>
                <c:pt idx="3838">
                  <c:v>0.98115870000000005</c:v>
                </c:pt>
                <c:pt idx="3839">
                  <c:v>0.76463119999999996</c:v>
                </c:pt>
                <c:pt idx="3840">
                  <c:v>0.89768199999999998</c:v>
                </c:pt>
                <c:pt idx="3841">
                  <c:v>0.93866780000000005</c:v>
                </c:pt>
                <c:pt idx="3842">
                  <c:v>0.92847150000000001</c:v>
                </c:pt>
                <c:pt idx="3843">
                  <c:v>0.87134940000000005</c:v>
                </c:pt>
                <c:pt idx="3844">
                  <c:v>0.89653939999999999</c:v>
                </c:pt>
                <c:pt idx="3845">
                  <c:v>0.89473119999999995</c:v>
                </c:pt>
                <c:pt idx="3846">
                  <c:v>0.87893589999999999</c:v>
                </c:pt>
                <c:pt idx="3847">
                  <c:v>0.87259209999999998</c:v>
                </c:pt>
                <c:pt idx="3848">
                  <c:v>0.87121459999999995</c:v>
                </c:pt>
                <c:pt idx="3849">
                  <c:v>0.87161489999999997</c:v>
                </c:pt>
                <c:pt idx="3850">
                  <c:v>0.77511850000000004</c:v>
                </c:pt>
                <c:pt idx="3851">
                  <c:v>0.79034360000000003</c:v>
                </c:pt>
                <c:pt idx="3852">
                  <c:v>0.76932199999999995</c:v>
                </c:pt>
                <c:pt idx="3853">
                  <c:v>0.78503500000000004</c:v>
                </c:pt>
                <c:pt idx="3854">
                  <c:v>0.7902941</c:v>
                </c:pt>
                <c:pt idx="3855">
                  <c:v>0.79639119999999997</c:v>
                </c:pt>
                <c:pt idx="3856">
                  <c:v>0.80373470000000002</c:v>
                </c:pt>
                <c:pt idx="3857">
                  <c:v>0.79590179999999999</c:v>
                </c:pt>
                <c:pt idx="3858">
                  <c:v>0.79357420000000001</c:v>
                </c:pt>
                <c:pt idx="3859">
                  <c:v>0.80102969999999996</c:v>
                </c:pt>
                <c:pt idx="3860">
                  <c:v>0.95347190000000004</c:v>
                </c:pt>
                <c:pt idx="3861">
                  <c:v>0.97884139999999997</c:v>
                </c:pt>
                <c:pt idx="3862">
                  <c:v>0.98265599999999997</c:v>
                </c:pt>
                <c:pt idx="3863">
                  <c:v>0.94278150000000005</c:v>
                </c:pt>
                <c:pt idx="3864">
                  <c:v>0.9403821</c:v>
                </c:pt>
                <c:pt idx="3865">
                  <c:v>0.94421149999999998</c:v>
                </c:pt>
                <c:pt idx="3866">
                  <c:v>0.93307929999999994</c:v>
                </c:pt>
                <c:pt idx="3867">
                  <c:v>0.94155759999999999</c:v>
                </c:pt>
                <c:pt idx="3868">
                  <c:v>0.94090929999999995</c:v>
                </c:pt>
                <c:pt idx="3869">
                  <c:v>0.9403937</c:v>
                </c:pt>
                <c:pt idx="3870">
                  <c:v>0.77511850000000004</c:v>
                </c:pt>
                <c:pt idx="3871">
                  <c:v>0.79034360000000003</c:v>
                </c:pt>
                <c:pt idx="3872">
                  <c:v>0.76932199999999995</c:v>
                </c:pt>
                <c:pt idx="3873">
                  <c:v>0.78503500000000004</c:v>
                </c:pt>
                <c:pt idx="3874">
                  <c:v>0.7902941</c:v>
                </c:pt>
                <c:pt idx="3875">
                  <c:v>0.79639119999999997</c:v>
                </c:pt>
                <c:pt idx="3876">
                  <c:v>0.80373470000000002</c:v>
                </c:pt>
                <c:pt idx="3877">
                  <c:v>0.79590179999999999</c:v>
                </c:pt>
                <c:pt idx="3878">
                  <c:v>0.79357420000000001</c:v>
                </c:pt>
                <c:pt idx="3879">
                  <c:v>0.80102969999999996</c:v>
                </c:pt>
                <c:pt idx="3880">
                  <c:v>0.93947060000000004</c:v>
                </c:pt>
                <c:pt idx="3881">
                  <c:v>0.9774912</c:v>
                </c:pt>
                <c:pt idx="3882">
                  <c:v>0.96031889999999998</c:v>
                </c:pt>
                <c:pt idx="3883">
                  <c:v>0.92769000000000001</c:v>
                </c:pt>
                <c:pt idx="3884">
                  <c:v>0.93133489999999997</c:v>
                </c:pt>
                <c:pt idx="3885">
                  <c:v>0.92958350000000001</c:v>
                </c:pt>
                <c:pt idx="3886">
                  <c:v>0.9315833</c:v>
                </c:pt>
                <c:pt idx="3887">
                  <c:v>0.9304808</c:v>
                </c:pt>
                <c:pt idx="3888">
                  <c:v>0.92838109999999996</c:v>
                </c:pt>
                <c:pt idx="3889">
                  <c:v>0.92839170000000004</c:v>
                </c:pt>
                <c:pt idx="3890">
                  <c:v>0.89768199999999998</c:v>
                </c:pt>
                <c:pt idx="3891">
                  <c:v>0.93866780000000005</c:v>
                </c:pt>
                <c:pt idx="3892">
                  <c:v>0.92847150000000001</c:v>
                </c:pt>
                <c:pt idx="3893">
                  <c:v>0.87134940000000005</c:v>
                </c:pt>
                <c:pt idx="3894">
                  <c:v>0.89653939999999999</c:v>
                </c:pt>
                <c:pt idx="3895">
                  <c:v>0.89473119999999995</c:v>
                </c:pt>
                <c:pt idx="3896">
                  <c:v>0.87893589999999999</c:v>
                </c:pt>
                <c:pt idx="3897">
                  <c:v>0.87259209999999998</c:v>
                </c:pt>
                <c:pt idx="3898">
                  <c:v>0.87121459999999995</c:v>
                </c:pt>
                <c:pt idx="3899">
                  <c:v>0.87161489999999997</c:v>
                </c:pt>
                <c:pt idx="3900">
                  <c:v>0.93399759999999998</c:v>
                </c:pt>
                <c:pt idx="3901">
                  <c:v>0.93967909999999999</c:v>
                </c:pt>
                <c:pt idx="3902">
                  <c:v>0.9485652</c:v>
                </c:pt>
                <c:pt idx="3903">
                  <c:v>0.95488070000000003</c:v>
                </c:pt>
                <c:pt idx="3904">
                  <c:v>0.95568330000000001</c:v>
                </c:pt>
                <c:pt idx="3905">
                  <c:v>0.94970909999999997</c:v>
                </c:pt>
                <c:pt idx="3906">
                  <c:v>0.946685</c:v>
                </c:pt>
                <c:pt idx="3907">
                  <c:v>0.94766839999999997</c:v>
                </c:pt>
                <c:pt idx="3908">
                  <c:v>0.95134819999999998</c:v>
                </c:pt>
                <c:pt idx="3909">
                  <c:v>0.95782460000000003</c:v>
                </c:pt>
                <c:pt idx="3910">
                  <c:v>0.8944029</c:v>
                </c:pt>
                <c:pt idx="3911">
                  <c:v>0.90677140000000001</c:v>
                </c:pt>
                <c:pt idx="3912">
                  <c:v>0.93590329999999999</c:v>
                </c:pt>
                <c:pt idx="3913">
                  <c:v>0.82252689999999995</c:v>
                </c:pt>
                <c:pt idx="3914">
                  <c:v>0.81912200000000002</c:v>
                </c:pt>
                <c:pt idx="3915">
                  <c:v>0.84677550000000001</c:v>
                </c:pt>
                <c:pt idx="3916">
                  <c:v>0.82367590000000002</c:v>
                </c:pt>
                <c:pt idx="3917">
                  <c:v>0.76979500000000001</c:v>
                </c:pt>
                <c:pt idx="3918">
                  <c:v>0.77499879999999999</c:v>
                </c:pt>
                <c:pt idx="3919">
                  <c:v>0.77952710000000003</c:v>
                </c:pt>
                <c:pt idx="3920">
                  <c:v>0.71818099999999996</c:v>
                </c:pt>
                <c:pt idx="3921">
                  <c:v>0.73423119999999997</c:v>
                </c:pt>
                <c:pt idx="3922">
                  <c:v>0.71687610000000002</c:v>
                </c:pt>
                <c:pt idx="3923">
                  <c:v>0.71363880000000002</c:v>
                </c:pt>
                <c:pt idx="3924">
                  <c:v>0.73334679999999997</c:v>
                </c:pt>
                <c:pt idx="3925">
                  <c:v>0.72521040000000003</c:v>
                </c:pt>
                <c:pt idx="3926">
                  <c:v>0.73490109999999997</c:v>
                </c:pt>
                <c:pt idx="3927">
                  <c:v>0.78653839999999997</c:v>
                </c:pt>
                <c:pt idx="3928">
                  <c:v>0.78837619999999997</c:v>
                </c:pt>
                <c:pt idx="3929">
                  <c:v>0.78732480000000005</c:v>
                </c:pt>
                <c:pt idx="3930">
                  <c:v>0.85047629999999996</c:v>
                </c:pt>
                <c:pt idx="3931">
                  <c:v>0.88372700000000004</c:v>
                </c:pt>
                <c:pt idx="3932">
                  <c:v>0.89379699999999995</c:v>
                </c:pt>
                <c:pt idx="3933">
                  <c:v>0.88307860000000005</c:v>
                </c:pt>
                <c:pt idx="3934">
                  <c:v>0.89619859999999996</c:v>
                </c:pt>
                <c:pt idx="3935">
                  <c:v>0.90261449999999999</c:v>
                </c:pt>
                <c:pt idx="3936">
                  <c:v>0.88907559999999997</c:v>
                </c:pt>
                <c:pt idx="3937">
                  <c:v>0.88352889999999995</c:v>
                </c:pt>
                <c:pt idx="3938">
                  <c:v>0.86933450000000001</c:v>
                </c:pt>
                <c:pt idx="3939">
                  <c:v>0.88546829999999999</c:v>
                </c:pt>
                <c:pt idx="3940">
                  <c:v>0.90822259999999999</c:v>
                </c:pt>
                <c:pt idx="3941">
                  <c:v>0.97142689999999998</c:v>
                </c:pt>
                <c:pt idx="3942">
                  <c:v>0.92646130000000004</c:v>
                </c:pt>
                <c:pt idx="3943">
                  <c:v>0.90141729999999998</c:v>
                </c:pt>
                <c:pt idx="3944">
                  <c:v>0.91607890000000003</c:v>
                </c:pt>
                <c:pt idx="3945">
                  <c:v>0.93344289999999996</c:v>
                </c:pt>
                <c:pt idx="3946">
                  <c:v>0.93996570000000002</c:v>
                </c:pt>
                <c:pt idx="3947">
                  <c:v>0.92681500000000006</c:v>
                </c:pt>
                <c:pt idx="3948">
                  <c:v>0.93196210000000002</c:v>
                </c:pt>
                <c:pt idx="3949">
                  <c:v>0.93273499999999998</c:v>
                </c:pt>
                <c:pt idx="3950">
                  <c:v>0.83269550000000003</c:v>
                </c:pt>
                <c:pt idx="3951">
                  <c:v>0.8435435</c:v>
                </c:pt>
                <c:pt idx="3952">
                  <c:v>0.81192759999999997</c:v>
                </c:pt>
                <c:pt idx="3953">
                  <c:v>0.83565959999999995</c:v>
                </c:pt>
                <c:pt idx="3954">
                  <c:v>0.818828</c:v>
                </c:pt>
                <c:pt idx="3955">
                  <c:v>0.82678750000000001</c:v>
                </c:pt>
                <c:pt idx="3956">
                  <c:v>0.84695659999999995</c:v>
                </c:pt>
                <c:pt idx="3957">
                  <c:v>0.84559359999999995</c:v>
                </c:pt>
                <c:pt idx="3958">
                  <c:v>0.84712730000000003</c:v>
                </c:pt>
                <c:pt idx="3959">
                  <c:v>0.84119730000000004</c:v>
                </c:pt>
                <c:pt idx="3960">
                  <c:v>0.89768199999999998</c:v>
                </c:pt>
                <c:pt idx="3961">
                  <c:v>0.93866780000000005</c:v>
                </c:pt>
                <c:pt idx="3962">
                  <c:v>0.92847150000000001</c:v>
                </c:pt>
                <c:pt idx="3963">
                  <c:v>0.87134940000000005</c:v>
                </c:pt>
                <c:pt idx="3964">
                  <c:v>0.89653939999999999</c:v>
                </c:pt>
                <c:pt idx="3965">
                  <c:v>0.89473119999999995</c:v>
                </c:pt>
                <c:pt idx="3966">
                  <c:v>0.87893589999999999</c:v>
                </c:pt>
                <c:pt idx="3967">
                  <c:v>0.87259209999999998</c:v>
                </c:pt>
                <c:pt idx="3968">
                  <c:v>0.87121459999999995</c:v>
                </c:pt>
                <c:pt idx="3969">
                  <c:v>0.87161489999999997</c:v>
                </c:pt>
                <c:pt idx="3970">
                  <c:v>0.95347190000000004</c:v>
                </c:pt>
                <c:pt idx="3971">
                  <c:v>0.97884139999999997</c:v>
                </c:pt>
                <c:pt idx="3972">
                  <c:v>0.98265599999999997</c:v>
                </c:pt>
                <c:pt idx="3973">
                  <c:v>0.94278150000000005</c:v>
                </c:pt>
                <c:pt idx="3974">
                  <c:v>0.9403821</c:v>
                </c:pt>
                <c:pt idx="3975">
                  <c:v>0.94421149999999998</c:v>
                </c:pt>
                <c:pt idx="3976">
                  <c:v>0.93307929999999994</c:v>
                </c:pt>
                <c:pt idx="3977">
                  <c:v>0.94155759999999999</c:v>
                </c:pt>
                <c:pt idx="3978">
                  <c:v>0.94090929999999995</c:v>
                </c:pt>
                <c:pt idx="3979">
                  <c:v>0.9403937</c:v>
                </c:pt>
                <c:pt idx="3980">
                  <c:v>0.891571</c:v>
                </c:pt>
                <c:pt idx="3981">
                  <c:v>0.91764979999999996</c:v>
                </c:pt>
                <c:pt idx="3982">
                  <c:v>0.9505789</c:v>
                </c:pt>
                <c:pt idx="3983">
                  <c:v>0.90695890000000001</c:v>
                </c:pt>
                <c:pt idx="3984">
                  <c:v>0.89743850000000003</c:v>
                </c:pt>
                <c:pt idx="3985">
                  <c:v>0.90797510000000003</c:v>
                </c:pt>
                <c:pt idx="3986">
                  <c:v>0.91745920000000003</c:v>
                </c:pt>
                <c:pt idx="3987">
                  <c:v>0.91781630000000003</c:v>
                </c:pt>
                <c:pt idx="3988">
                  <c:v>0.91292200000000001</c:v>
                </c:pt>
                <c:pt idx="3989">
                  <c:v>0.93057040000000002</c:v>
                </c:pt>
                <c:pt idx="3990">
                  <c:v>0.86413930000000005</c:v>
                </c:pt>
                <c:pt idx="3991">
                  <c:v>0.902532</c:v>
                </c:pt>
                <c:pt idx="3992">
                  <c:v>0.97149339999999995</c:v>
                </c:pt>
                <c:pt idx="3993">
                  <c:v>0.93526529999999997</c:v>
                </c:pt>
                <c:pt idx="3994">
                  <c:v>0.94985850000000005</c:v>
                </c:pt>
                <c:pt idx="3995">
                  <c:v>0.98068960000000005</c:v>
                </c:pt>
                <c:pt idx="3996">
                  <c:v>0.96628400000000003</c:v>
                </c:pt>
                <c:pt idx="3997">
                  <c:v>0.94874360000000002</c:v>
                </c:pt>
                <c:pt idx="3998">
                  <c:v>0.97626959999999996</c:v>
                </c:pt>
                <c:pt idx="3999">
                  <c:v>0.93440140000000005</c:v>
                </c:pt>
                <c:pt idx="4000">
                  <c:v>0.89768199999999998</c:v>
                </c:pt>
                <c:pt idx="4001">
                  <c:v>0.93866780000000005</c:v>
                </c:pt>
                <c:pt idx="4002">
                  <c:v>0.92847150000000001</c:v>
                </c:pt>
                <c:pt idx="4003">
                  <c:v>0.87134940000000005</c:v>
                </c:pt>
                <c:pt idx="4004">
                  <c:v>0.89653939999999999</c:v>
                </c:pt>
                <c:pt idx="4005">
                  <c:v>0.89473119999999995</c:v>
                </c:pt>
                <c:pt idx="4006">
                  <c:v>0.87893589999999999</c:v>
                </c:pt>
                <c:pt idx="4007">
                  <c:v>0.87259209999999998</c:v>
                </c:pt>
                <c:pt idx="4008">
                  <c:v>0.87121459999999995</c:v>
                </c:pt>
                <c:pt idx="4009">
                  <c:v>0.87161489999999997</c:v>
                </c:pt>
                <c:pt idx="4010">
                  <c:v>0.94376400000000005</c:v>
                </c:pt>
                <c:pt idx="4011">
                  <c:v>0.97928939999999998</c:v>
                </c:pt>
                <c:pt idx="4012">
                  <c:v>0.97018720000000003</c:v>
                </c:pt>
                <c:pt idx="4013">
                  <c:v>0.92690340000000004</c:v>
                </c:pt>
                <c:pt idx="4014">
                  <c:v>0.93028840000000002</c:v>
                </c:pt>
                <c:pt idx="4015">
                  <c:v>0.95016129999999999</c:v>
                </c:pt>
                <c:pt idx="4016">
                  <c:v>0.95012339999999995</c:v>
                </c:pt>
                <c:pt idx="4017">
                  <c:v>0.94970600000000005</c:v>
                </c:pt>
                <c:pt idx="4018">
                  <c:v>0.9323669</c:v>
                </c:pt>
                <c:pt idx="4019">
                  <c:v>0.92181690000000005</c:v>
                </c:pt>
                <c:pt idx="4020">
                  <c:v>0.71818099999999996</c:v>
                </c:pt>
                <c:pt idx="4021">
                  <c:v>0.73423119999999997</c:v>
                </c:pt>
                <c:pt idx="4022">
                  <c:v>0.71687610000000002</c:v>
                </c:pt>
                <c:pt idx="4023">
                  <c:v>0.71363880000000002</c:v>
                </c:pt>
                <c:pt idx="4024">
                  <c:v>0.73334679999999997</c:v>
                </c:pt>
                <c:pt idx="4025">
                  <c:v>0.72521040000000003</c:v>
                </c:pt>
                <c:pt idx="4026">
                  <c:v>0.73490109999999997</c:v>
                </c:pt>
                <c:pt idx="4027">
                  <c:v>0.78653839999999997</c:v>
                </c:pt>
                <c:pt idx="4028">
                  <c:v>0.78837619999999997</c:v>
                </c:pt>
                <c:pt idx="4029">
                  <c:v>0.78732480000000005</c:v>
                </c:pt>
                <c:pt idx="4030">
                  <c:v>0.93399759999999998</c:v>
                </c:pt>
                <c:pt idx="4031">
                  <c:v>0.93967909999999999</c:v>
                </c:pt>
                <c:pt idx="4032">
                  <c:v>0.9485652</c:v>
                </c:pt>
                <c:pt idx="4033">
                  <c:v>0.95488070000000003</c:v>
                </c:pt>
                <c:pt idx="4034">
                  <c:v>0.95568330000000001</c:v>
                </c:pt>
                <c:pt idx="4035">
                  <c:v>0.94970909999999997</c:v>
                </c:pt>
                <c:pt idx="4036">
                  <c:v>0.946685</c:v>
                </c:pt>
                <c:pt idx="4037">
                  <c:v>0.94766839999999997</c:v>
                </c:pt>
                <c:pt idx="4038">
                  <c:v>0.95134819999999998</c:v>
                </c:pt>
                <c:pt idx="4039">
                  <c:v>0.95782460000000003</c:v>
                </c:pt>
                <c:pt idx="4040">
                  <c:v>0.85047629999999996</c:v>
                </c:pt>
                <c:pt idx="4041">
                  <c:v>0.88372700000000004</c:v>
                </c:pt>
                <c:pt idx="4042">
                  <c:v>0.89379699999999995</c:v>
                </c:pt>
                <c:pt idx="4043">
                  <c:v>0.88307860000000005</c:v>
                </c:pt>
                <c:pt idx="4044">
                  <c:v>0.89619859999999996</c:v>
                </c:pt>
                <c:pt idx="4045">
                  <c:v>0.90261449999999999</c:v>
                </c:pt>
                <c:pt idx="4046">
                  <c:v>0.88907559999999997</c:v>
                </c:pt>
                <c:pt idx="4047">
                  <c:v>0.88352889999999995</c:v>
                </c:pt>
                <c:pt idx="4048">
                  <c:v>0.86933450000000001</c:v>
                </c:pt>
                <c:pt idx="4049">
                  <c:v>0.88546829999999999</c:v>
                </c:pt>
                <c:pt idx="4050">
                  <c:v>0.92715769999999997</c:v>
                </c:pt>
                <c:pt idx="4051">
                  <c:v>0.9359982</c:v>
                </c:pt>
                <c:pt idx="4052">
                  <c:v>0.93905850000000002</c:v>
                </c:pt>
                <c:pt idx="4053">
                  <c:v>0.91608579999999995</c:v>
                </c:pt>
                <c:pt idx="4054">
                  <c:v>0.91395349999999997</c:v>
                </c:pt>
                <c:pt idx="4055">
                  <c:v>0.91588530000000001</c:v>
                </c:pt>
                <c:pt idx="4056">
                  <c:v>0.90852869999999997</c:v>
                </c:pt>
                <c:pt idx="4057">
                  <c:v>0.9131745</c:v>
                </c:pt>
                <c:pt idx="4058">
                  <c:v>0.91768590000000005</c:v>
                </c:pt>
                <c:pt idx="4059">
                  <c:v>0.91210530000000001</c:v>
                </c:pt>
                <c:pt idx="4060">
                  <c:v>0.75203109999999995</c:v>
                </c:pt>
                <c:pt idx="4061">
                  <c:v>0.71527410000000002</c:v>
                </c:pt>
                <c:pt idx="4062">
                  <c:v>0.89906819999999998</c:v>
                </c:pt>
                <c:pt idx="4063">
                  <c:v>0.77070939999999999</c:v>
                </c:pt>
                <c:pt idx="4064">
                  <c:v>0.72673080000000001</c:v>
                </c:pt>
                <c:pt idx="4065">
                  <c:v>0.79549630000000005</c:v>
                </c:pt>
                <c:pt idx="4066">
                  <c:v>0.85635510000000004</c:v>
                </c:pt>
                <c:pt idx="4067">
                  <c:v>0.92478850000000001</c:v>
                </c:pt>
                <c:pt idx="4068">
                  <c:v>0.97804619999999998</c:v>
                </c:pt>
                <c:pt idx="4069">
                  <c:v>0.96556189999999997</c:v>
                </c:pt>
                <c:pt idx="4070">
                  <c:v>0.95347190000000004</c:v>
                </c:pt>
                <c:pt idx="4071">
                  <c:v>0.97884139999999997</c:v>
                </c:pt>
                <c:pt idx="4072">
                  <c:v>0.98265599999999997</c:v>
                </c:pt>
                <c:pt idx="4073">
                  <c:v>0.94278150000000005</c:v>
                </c:pt>
                <c:pt idx="4074">
                  <c:v>0.9403821</c:v>
                </c:pt>
                <c:pt idx="4075">
                  <c:v>0.94421149999999998</c:v>
                </c:pt>
                <c:pt idx="4076">
                  <c:v>0.93307929999999994</c:v>
                </c:pt>
                <c:pt idx="4077">
                  <c:v>0.94155759999999999</c:v>
                </c:pt>
                <c:pt idx="4078">
                  <c:v>0.94090929999999995</c:v>
                </c:pt>
                <c:pt idx="4079">
                  <c:v>0.9403937</c:v>
                </c:pt>
                <c:pt idx="4080">
                  <c:v>0.88609150000000003</c:v>
                </c:pt>
                <c:pt idx="4081">
                  <c:v>0.8939009</c:v>
                </c:pt>
                <c:pt idx="4082">
                  <c:v>0.92936609999999997</c:v>
                </c:pt>
                <c:pt idx="4083">
                  <c:v>0.90249690000000005</c:v>
                </c:pt>
                <c:pt idx="4084">
                  <c:v>0.89237310000000003</c:v>
                </c:pt>
                <c:pt idx="4085">
                  <c:v>0.89279869999999995</c:v>
                </c:pt>
                <c:pt idx="4086">
                  <c:v>0.87742160000000002</c:v>
                </c:pt>
                <c:pt idx="4087">
                  <c:v>0.88976599999999995</c:v>
                </c:pt>
                <c:pt idx="4088">
                  <c:v>0.91270200000000001</c:v>
                </c:pt>
                <c:pt idx="4089">
                  <c:v>0.91500389999999998</c:v>
                </c:pt>
                <c:pt idx="4090">
                  <c:v>0.71818099999999996</c:v>
                </c:pt>
                <c:pt idx="4091">
                  <c:v>0.73423119999999997</c:v>
                </c:pt>
                <c:pt idx="4092">
                  <c:v>0.71687610000000002</c:v>
                </c:pt>
                <c:pt idx="4093">
                  <c:v>0.71363880000000002</c:v>
                </c:pt>
                <c:pt idx="4094">
                  <c:v>0.73334679999999997</c:v>
                </c:pt>
                <c:pt idx="4095">
                  <c:v>0.72521040000000003</c:v>
                </c:pt>
                <c:pt idx="4096">
                  <c:v>0.73490109999999997</c:v>
                </c:pt>
                <c:pt idx="4097">
                  <c:v>0.78653839999999997</c:v>
                </c:pt>
                <c:pt idx="4098">
                  <c:v>0.78837619999999997</c:v>
                </c:pt>
                <c:pt idx="4099">
                  <c:v>0.78732480000000005</c:v>
                </c:pt>
                <c:pt idx="4100">
                  <c:v>0.86594470000000001</c:v>
                </c:pt>
                <c:pt idx="4101">
                  <c:v>0.90217570000000002</c:v>
                </c:pt>
                <c:pt idx="4102">
                  <c:v>0.86333610000000005</c:v>
                </c:pt>
                <c:pt idx="4103">
                  <c:v>0.8833782</c:v>
                </c:pt>
                <c:pt idx="4104">
                  <c:v>0.93570469999999994</c:v>
                </c:pt>
                <c:pt idx="4105">
                  <c:v>0.94068859999999999</c:v>
                </c:pt>
                <c:pt idx="4106">
                  <c:v>0.94366740000000005</c:v>
                </c:pt>
                <c:pt idx="4107">
                  <c:v>0.94180459999999999</c:v>
                </c:pt>
                <c:pt idx="4108">
                  <c:v>0.92542800000000003</c:v>
                </c:pt>
                <c:pt idx="4109">
                  <c:v>0.91272909999999996</c:v>
                </c:pt>
                <c:pt idx="4110">
                  <c:v>0.93947060000000004</c:v>
                </c:pt>
                <c:pt idx="4111">
                  <c:v>0.9774912</c:v>
                </c:pt>
                <c:pt idx="4112">
                  <c:v>0.96031889999999998</c:v>
                </c:pt>
                <c:pt idx="4113">
                  <c:v>0.92769000000000001</c:v>
                </c:pt>
                <c:pt idx="4114">
                  <c:v>0.93133489999999997</c:v>
                </c:pt>
                <c:pt idx="4115">
                  <c:v>0.92958350000000001</c:v>
                </c:pt>
                <c:pt idx="4116">
                  <c:v>0.9315833</c:v>
                </c:pt>
                <c:pt idx="4117">
                  <c:v>0.9304808</c:v>
                </c:pt>
                <c:pt idx="4118">
                  <c:v>0.92838109999999996</c:v>
                </c:pt>
                <c:pt idx="4119">
                  <c:v>0.92839170000000004</c:v>
                </c:pt>
                <c:pt idx="4120">
                  <c:v>0.86163489999999998</c:v>
                </c:pt>
                <c:pt idx="4121">
                  <c:v>0.85114999999999996</c:v>
                </c:pt>
                <c:pt idx="4122">
                  <c:v>0.81594659999999997</c:v>
                </c:pt>
                <c:pt idx="4123">
                  <c:v>0.79301200000000005</c:v>
                </c:pt>
                <c:pt idx="4124">
                  <c:v>0.78303460000000003</c:v>
                </c:pt>
                <c:pt idx="4125">
                  <c:v>0.77904770000000001</c:v>
                </c:pt>
                <c:pt idx="4126">
                  <c:v>0.79994770000000004</c:v>
                </c:pt>
                <c:pt idx="4127">
                  <c:v>0.80479780000000001</c:v>
                </c:pt>
                <c:pt idx="4128">
                  <c:v>0.81441189999999997</c:v>
                </c:pt>
                <c:pt idx="4129">
                  <c:v>0.79935659999999997</c:v>
                </c:pt>
                <c:pt idx="4130">
                  <c:v>0.71818099999999996</c:v>
                </c:pt>
                <c:pt idx="4131">
                  <c:v>0.73423119999999997</c:v>
                </c:pt>
                <c:pt idx="4132">
                  <c:v>0.71687610000000002</c:v>
                </c:pt>
                <c:pt idx="4133">
                  <c:v>0.71363880000000002</c:v>
                </c:pt>
                <c:pt idx="4134">
                  <c:v>0.73334679999999997</c:v>
                </c:pt>
                <c:pt idx="4135">
                  <c:v>0.72521040000000003</c:v>
                </c:pt>
                <c:pt idx="4136">
                  <c:v>0.73490109999999997</c:v>
                </c:pt>
                <c:pt idx="4137">
                  <c:v>0.78653839999999997</c:v>
                </c:pt>
                <c:pt idx="4138">
                  <c:v>0.78837619999999997</c:v>
                </c:pt>
                <c:pt idx="4139">
                  <c:v>0.78732480000000005</c:v>
                </c:pt>
                <c:pt idx="4140">
                  <c:v>0.93947060000000004</c:v>
                </c:pt>
                <c:pt idx="4141">
                  <c:v>0.9774912</c:v>
                </c:pt>
                <c:pt idx="4142">
                  <c:v>0.96031889999999998</c:v>
                </c:pt>
                <c:pt idx="4143">
                  <c:v>0.92769000000000001</c:v>
                </c:pt>
                <c:pt idx="4144">
                  <c:v>0.93133489999999997</c:v>
                </c:pt>
                <c:pt idx="4145">
                  <c:v>0.92958350000000001</c:v>
                </c:pt>
                <c:pt idx="4146">
                  <c:v>0.9315833</c:v>
                </c:pt>
                <c:pt idx="4147">
                  <c:v>0.9304808</c:v>
                </c:pt>
                <c:pt idx="4148">
                  <c:v>0.92838109999999996</c:v>
                </c:pt>
                <c:pt idx="4149">
                  <c:v>0.92839170000000004</c:v>
                </c:pt>
                <c:pt idx="4150">
                  <c:v>0.93164670000000005</c:v>
                </c:pt>
                <c:pt idx="4151">
                  <c:v>0.94414659999999995</c:v>
                </c:pt>
                <c:pt idx="4152">
                  <c:v>0.95128170000000001</c:v>
                </c:pt>
                <c:pt idx="4153">
                  <c:v>0.94476919999999998</c:v>
                </c:pt>
                <c:pt idx="4154">
                  <c:v>0.94880770000000003</c:v>
                </c:pt>
                <c:pt idx="4155">
                  <c:v>0.95980270000000001</c:v>
                </c:pt>
                <c:pt idx="4156">
                  <c:v>0.95218809999999998</c:v>
                </c:pt>
                <c:pt idx="4157">
                  <c:v>0.94357009999999997</c:v>
                </c:pt>
                <c:pt idx="4158">
                  <c:v>0.93915740000000003</c:v>
                </c:pt>
                <c:pt idx="4159">
                  <c:v>0.92856300000000003</c:v>
                </c:pt>
                <c:pt idx="4160">
                  <c:v>0.89768199999999998</c:v>
                </c:pt>
                <c:pt idx="4161">
                  <c:v>0.93866780000000005</c:v>
                </c:pt>
                <c:pt idx="4162">
                  <c:v>0.92847150000000001</c:v>
                </c:pt>
                <c:pt idx="4163">
                  <c:v>0.87134940000000005</c:v>
                </c:pt>
                <c:pt idx="4164">
                  <c:v>0.89653939999999999</c:v>
                </c:pt>
                <c:pt idx="4165">
                  <c:v>0.89473119999999995</c:v>
                </c:pt>
                <c:pt idx="4166">
                  <c:v>0.87893589999999999</c:v>
                </c:pt>
                <c:pt idx="4167">
                  <c:v>0.87259209999999998</c:v>
                </c:pt>
                <c:pt idx="4168">
                  <c:v>0.87121459999999995</c:v>
                </c:pt>
                <c:pt idx="4169">
                  <c:v>0.87161489999999997</c:v>
                </c:pt>
                <c:pt idx="4170">
                  <c:v>0.95347190000000004</c:v>
                </c:pt>
                <c:pt idx="4171">
                  <c:v>0.97884139999999997</c:v>
                </c:pt>
                <c:pt idx="4172">
                  <c:v>0.98265599999999997</c:v>
                </c:pt>
                <c:pt idx="4173">
                  <c:v>0.94278150000000005</c:v>
                </c:pt>
                <c:pt idx="4174">
                  <c:v>0.9403821</c:v>
                </c:pt>
                <c:pt idx="4175">
                  <c:v>0.94421149999999998</c:v>
                </c:pt>
                <c:pt idx="4176">
                  <c:v>0.93307929999999994</c:v>
                </c:pt>
                <c:pt idx="4177">
                  <c:v>0.94155759999999999</c:v>
                </c:pt>
                <c:pt idx="4178">
                  <c:v>0.94090929999999995</c:v>
                </c:pt>
                <c:pt idx="4179">
                  <c:v>0.9403937</c:v>
                </c:pt>
                <c:pt idx="4180">
                  <c:v>0.87705619999999995</c:v>
                </c:pt>
                <c:pt idx="4181">
                  <c:v>0.88351210000000002</c:v>
                </c:pt>
                <c:pt idx="4182">
                  <c:v>0.88844319999999999</c:v>
                </c:pt>
                <c:pt idx="4183">
                  <c:v>0.87247110000000005</c:v>
                </c:pt>
                <c:pt idx="4184">
                  <c:v>0.86626210000000003</c:v>
                </c:pt>
                <c:pt idx="4185">
                  <c:v>0.87518739999999995</c:v>
                </c:pt>
                <c:pt idx="4186">
                  <c:v>0.86443110000000001</c:v>
                </c:pt>
                <c:pt idx="4187">
                  <c:v>0.85795569999999999</c:v>
                </c:pt>
                <c:pt idx="4188">
                  <c:v>0.85853049999999997</c:v>
                </c:pt>
                <c:pt idx="4189">
                  <c:v>0.86212639999999996</c:v>
                </c:pt>
                <c:pt idx="4190">
                  <c:v>0.88317349999999994</c:v>
                </c:pt>
                <c:pt idx="4191">
                  <c:v>0.89766889999999999</c:v>
                </c:pt>
                <c:pt idx="4192">
                  <c:v>0.92839430000000001</c:v>
                </c:pt>
                <c:pt idx="4193">
                  <c:v>0.90848260000000003</c:v>
                </c:pt>
                <c:pt idx="4194">
                  <c:v>0.89645350000000001</c:v>
                </c:pt>
                <c:pt idx="4195">
                  <c:v>0.90015149999999999</c:v>
                </c:pt>
                <c:pt idx="4196">
                  <c:v>0.91021490000000005</c:v>
                </c:pt>
                <c:pt idx="4197">
                  <c:v>0.90042949999999999</c:v>
                </c:pt>
                <c:pt idx="4198">
                  <c:v>0.90832880000000005</c:v>
                </c:pt>
                <c:pt idx="4199">
                  <c:v>0.91423319999999997</c:v>
                </c:pt>
                <c:pt idx="4200">
                  <c:v>0.71818099999999996</c:v>
                </c:pt>
                <c:pt idx="4201">
                  <c:v>0.73423119999999997</c:v>
                </c:pt>
                <c:pt idx="4202">
                  <c:v>0.71687610000000002</c:v>
                </c:pt>
                <c:pt idx="4203">
                  <c:v>0.71363880000000002</c:v>
                </c:pt>
                <c:pt idx="4204">
                  <c:v>0.73334679999999997</c:v>
                </c:pt>
                <c:pt idx="4205">
                  <c:v>0.72521040000000003</c:v>
                </c:pt>
                <c:pt idx="4206">
                  <c:v>0.73490109999999997</c:v>
                </c:pt>
                <c:pt idx="4207">
                  <c:v>0.78653839999999997</c:v>
                </c:pt>
                <c:pt idx="4208">
                  <c:v>0.78837619999999997</c:v>
                </c:pt>
                <c:pt idx="4209">
                  <c:v>0.78732480000000005</c:v>
                </c:pt>
                <c:pt idx="4210">
                  <c:v>0.88865729999999998</c:v>
                </c:pt>
                <c:pt idx="4211">
                  <c:v>0.9131494</c:v>
                </c:pt>
                <c:pt idx="4212">
                  <c:v>0.96814250000000002</c:v>
                </c:pt>
                <c:pt idx="4213">
                  <c:v>0.94302030000000003</c:v>
                </c:pt>
                <c:pt idx="4214">
                  <c:v>0.94783689999999998</c:v>
                </c:pt>
                <c:pt idx="4215">
                  <c:v>0.9793193</c:v>
                </c:pt>
                <c:pt idx="4216">
                  <c:v>0.96357479999999995</c:v>
                </c:pt>
                <c:pt idx="4217">
                  <c:v>0.9534897</c:v>
                </c:pt>
                <c:pt idx="4218">
                  <c:v>0.97056540000000002</c:v>
                </c:pt>
                <c:pt idx="4219">
                  <c:v>0.96325360000000004</c:v>
                </c:pt>
                <c:pt idx="4220">
                  <c:v>0.85967729999999998</c:v>
                </c:pt>
                <c:pt idx="4221">
                  <c:v>0.8658458</c:v>
                </c:pt>
                <c:pt idx="4222">
                  <c:v>0.86216369999999998</c:v>
                </c:pt>
                <c:pt idx="4223">
                  <c:v>0.86719159999999995</c:v>
                </c:pt>
                <c:pt idx="4224">
                  <c:v>0.8959994</c:v>
                </c:pt>
                <c:pt idx="4225">
                  <c:v>0.8426207</c:v>
                </c:pt>
                <c:pt idx="4226">
                  <c:v>0.86340050000000002</c:v>
                </c:pt>
                <c:pt idx="4227">
                  <c:v>0.84800399999999998</c:v>
                </c:pt>
                <c:pt idx="4228">
                  <c:v>0.87424000000000002</c:v>
                </c:pt>
                <c:pt idx="4229">
                  <c:v>0.87374680000000005</c:v>
                </c:pt>
                <c:pt idx="4230">
                  <c:v>0.84090940000000003</c:v>
                </c:pt>
                <c:pt idx="4231">
                  <c:v>0.84778399999999998</c:v>
                </c:pt>
                <c:pt idx="4232">
                  <c:v>0.84066870000000005</c:v>
                </c:pt>
                <c:pt idx="4233">
                  <c:v>0.84054549999999995</c:v>
                </c:pt>
                <c:pt idx="4234">
                  <c:v>0.85310299999999994</c:v>
                </c:pt>
                <c:pt idx="4235">
                  <c:v>0.84716060000000004</c:v>
                </c:pt>
                <c:pt idx="4236">
                  <c:v>0.83628760000000002</c:v>
                </c:pt>
                <c:pt idx="4237">
                  <c:v>0.83649779999999996</c:v>
                </c:pt>
                <c:pt idx="4238">
                  <c:v>0.83529310000000001</c:v>
                </c:pt>
                <c:pt idx="4239">
                  <c:v>0.82181389999999999</c:v>
                </c:pt>
                <c:pt idx="4240">
                  <c:v>0.83269550000000003</c:v>
                </c:pt>
                <c:pt idx="4241">
                  <c:v>0.8435435</c:v>
                </c:pt>
                <c:pt idx="4242">
                  <c:v>0.81192759999999997</c:v>
                </c:pt>
                <c:pt idx="4243">
                  <c:v>0.83565959999999995</c:v>
                </c:pt>
                <c:pt idx="4244">
                  <c:v>0.818828</c:v>
                </c:pt>
                <c:pt idx="4245">
                  <c:v>0.82678750000000001</c:v>
                </c:pt>
                <c:pt idx="4246">
                  <c:v>0.84695659999999995</c:v>
                </c:pt>
                <c:pt idx="4247">
                  <c:v>0.84559359999999995</c:v>
                </c:pt>
                <c:pt idx="4248">
                  <c:v>0.84712730000000003</c:v>
                </c:pt>
                <c:pt idx="4249">
                  <c:v>0.84119730000000004</c:v>
                </c:pt>
                <c:pt idx="4250">
                  <c:v>0.86163489999999998</c:v>
                </c:pt>
                <c:pt idx="4251">
                  <c:v>0.85114999999999996</c:v>
                </c:pt>
                <c:pt idx="4252">
                  <c:v>0.81594659999999997</c:v>
                </c:pt>
                <c:pt idx="4253">
                  <c:v>0.79301200000000005</c:v>
                </c:pt>
                <c:pt idx="4254">
                  <c:v>0.78303460000000003</c:v>
                </c:pt>
                <c:pt idx="4255">
                  <c:v>0.77904770000000001</c:v>
                </c:pt>
                <c:pt idx="4256">
                  <c:v>0.79994770000000004</c:v>
                </c:pt>
                <c:pt idx="4257">
                  <c:v>0.80479780000000001</c:v>
                </c:pt>
                <c:pt idx="4258">
                  <c:v>0.81441189999999997</c:v>
                </c:pt>
                <c:pt idx="4259">
                  <c:v>0.79935659999999997</c:v>
                </c:pt>
                <c:pt idx="4260">
                  <c:v>0.71818099999999996</c:v>
                </c:pt>
                <c:pt idx="4261">
                  <c:v>0.73423119999999997</c:v>
                </c:pt>
                <c:pt idx="4262">
                  <c:v>0.71687610000000002</c:v>
                </c:pt>
                <c:pt idx="4263">
                  <c:v>0.71363880000000002</c:v>
                </c:pt>
                <c:pt idx="4264">
                  <c:v>0.73334679999999997</c:v>
                </c:pt>
                <c:pt idx="4265">
                  <c:v>0.72521040000000003</c:v>
                </c:pt>
                <c:pt idx="4266">
                  <c:v>0.73490109999999997</c:v>
                </c:pt>
                <c:pt idx="4267">
                  <c:v>0.78653839999999997</c:v>
                </c:pt>
                <c:pt idx="4268">
                  <c:v>0.78837619999999997</c:v>
                </c:pt>
                <c:pt idx="4269">
                  <c:v>0.78732480000000005</c:v>
                </c:pt>
                <c:pt idx="4270">
                  <c:v>0.88317349999999994</c:v>
                </c:pt>
                <c:pt idx="4271">
                  <c:v>0.89766889999999999</c:v>
                </c:pt>
                <c:pt idx="4272">
                  <c:v>0.92839430000000001</c:v>
                </c:pt>
                <c:pt idx="4273">
                  <c:v>0.90848260000000003</c:v>
                </c:pt>
                <c:pt idx="4274">
                  <c:v>0.89645350000000001</c:v>
                </c:pt>
                <c:pt idx="4275">
                  <c:v>0.90015149999999999</c:v>
                </c:pt>
                <c:pt idx="4276">
                  <c:v>0.91021490000000005</c:v>
                </c:pt>
                <c:pt idx="4277">
                  <c:v>0.90042949999999999</c:v>
                </c:pt>
                <c:pt idx="4278">
                  <c:v>0.90832880000000005</c:v>
                </c:pt>
                <c:pt idx="4279">
                  <c:v>0.91423319999999997</c:v>
                </c:pt>
                <c:pt idx="4280">
                  <c:v>0.8702782</c:v>
                </c:pt>
                <c:pt idx="4281">
                  <c:v>0.90506989999999998</c:v>
                </c:pt>
                <c:pt idx="4282">
                  <c:v>0.89633439999999998</c:v>
                </c:pt>
                <c:pt idx="4283">
                  <c:v>0.88509349999999998</c:v>
                </c:pt>
                <c:pt idx="4284">
                  <c:v>0.90731779999999995</c:v>
                </c:pt>
                <c:pt idx="4285">
                  <c:v>0.89878849999999999</c:v>
                </c:pt>
                <c:pt idx="4286">
                  <c:v>0.90145620000000004</c:v>
                </c:pt>
                <c:pt idx="4287">
                  <c:v>0.90186820000000001</c:v>
                </c:pt>
                <c:pt idx="4288">
                  <c:v>0.91619119999999998</c:v>
                </c:pt>
                <c:pt idx="4289">
                  <c:v>0.92486389999999996</c:v>
                </c:pt>
                <c:pt idx="4290">
                  <c:v>0.90954570000000001</c:v>
                </c:pt>
                <c:pt idx="4291">
                  <c:v>0.92710110000000001</c:v>
                </c:pt>
                <c:pt idx="4292">
                  <c:v>0.91506140000000002</c:v>
                </c:pt>
                <c:pt idx="4293">
                  <c:v>0.89556139999999995</c:v>
                </c:pt>
                <c:pt idx="4294">
                  <c:v>0.88351429999999997</c:v>
                </c:pt>
                <c:pt idx="4295">
                  <c:v>0.90062489999999995</c:v>
                </c:pt>
                <c:pt idx="4296">
                  <c:v>0.90294640000000004</c:v>
                </c:pt>
                <c:pt idx="4297">
                  <c:v>0.8981209</c:v>
                </c:pt>
                <c:pt idx="4298">
                  <c:v>0.91077830000000004</c:v>
                </c:pt>
                <c:pt idx="4299">
                  <c:v>0.90922320000000001</c:v>
                </c:pt>
                <c:pt idx="4300">
                  <c:v>0.86163489999999998</c:v>
                </c:pt>
                <c:pt idx="4301">
                  <c:v>0.85114999999999996</c:v>
                </c:pt>
                <c:pt idx="4302">
                  <c:v>0.81594659999999997</c:v>
                </c:pt>
                <c:pt idx="4303">
                  <c:v>0.79301200000000005</c:v>
                </c:pt>
                <c:pt idx="4304">
                  <c:v>0.78303460000000003</c:v>
                </c:pt>
                <c:pt idx="4305">
                  <c:v>0.77904770000000001</c:v>
                </c:pt>
                <c:pt idx="4306">
                  <c:v>0.79994770000000004</c:v>
                </c:pt>
                <c:pt idx="4307">
                  <c:v>0.80479780000000001</c:v>
                </c:pt>
                <c:pt idx="4308">
                  <c:v>0.81441189999999997</c:v>
                </c:pt>
                <c:pt idx="4309">
                  <c:v>0.79935659999999997</c:v>
                </c:pt>
                <c:pt idx="4310">
                  <c:v>0.77511850000000004</c:v>
                </c:pt>
                <c:pt idx="4311">
                  <c:v>0.79034360000000003</c:v>
                </c:pt>
                <c:pt idx="4312">
                  <c:v>0.76932199999999995</c:v>
                </c:pt>
                <c:pt idx="4313">
                  <c:v>0.78503500000000004</c:v>
                </c:pt>
                <c:pt idx="4314">
                  <c:v>0.7902941</c:v>
                </c:pt>
                <c:pt idx="4315">
                  <c:v>0.79639119999999997</c:v>
                </c:pt>
                <c:pt idx="4316">
                  <c:v>0.80373470000000002</c:v>
                </c:pt>
                <c:pt idx="4317">
                  <c:v>0.79590179999999999</c:v>
                </c:pt>
                <c:pt idx="4318">
                  <c:v>0.79357420000000001</c:v>
                </c:pt>
                <c:pt idx="4319">
                  <c:v>0.80102969999999996</c:v>
                </c:pt>
                <c:pt idx="4320">
                  <c:v>0.86747569999999996</c:v>
                </c:pt>
                <c:pt idx="4321">
                  <c:v>0.89889770000000002</c:v>
                </c:pt>
                <c:pt idx="4322">
                  <c:v>0.90432460000000003</c:v>
                </c:pt>
                <c:pt idx="4323">
                  <c:v>0.88714179999999998</c:v>
                </c:pt>
                <c:pt idx="4324">
                  <c:v>0.89012119999999995</c:v>
                </c:pt>
                <c:pt idx="4325">
                  <c:v>0.89769189999999999</c:v>
                </c:pt>
                <c:pt idx="4326">
                  <c:v>0.89069350000000003</c:v>
                </c:pt>
                <c:pt idx="4327">
                  <c:v>0.88847799999999999</c:v>
                </c:pt>
                <c:pt idx="4328">
                  <c:v>0.87258550000000001</c:v>
                </c:pt>
                <c:pt idx="4329">
                  <c:v>0.86461399999999999</c:v>
                </c:pt>
                <c:pt idx="4330">
                  <c:v>0.93081460000000005</c:v>
                </c:pt>
                <c:pt idx="4331">
                  <c:v>0.92204719999999996</c:v>
                </c:pt>
                <c:pt idx="4332">
                  <c:v>0.92181999999999997</c:v>
                </c:pt>
                <c:pt idx="4333">
                  <c:v>0.95139569999999996</c:v>
                </c:pt>
                <c:pt idx="4334">
                  <c:v>0.93501140000000005</c:v>
                </c:pt>
                <c:pt idx="4335">
                  <c:v>0.92952749999999995</c:v>
                </c:pt>
                <c:pt idx="4336">
                  <c:v>0.94041629999999998</c:v>
                </c:pt>
                <c:pt idx="4337">
                  <c:v>0.94345380000000001</c:v>
                </c:pt>
                <c:pt idx="4338">
                  <c:v>0.93779900000000005</c:v>
                </c:pt>
                <c:pt idx="4339">
                  <c:v>0.91877260000000005</c:v>
                </c:pt>
                <c:pt idx="4340">
                  <c:v>0.89768199999999998</c:v>
                </c:pt>
                <c:pt idx="4341">
                  <c:v>0.93866780000000005</c:v>
                </c:pt>
                <c:pt idx="4342">
                  <c:v>0.92847150000000001</c:v>
                </c:pt>
                <c:pt idx="4343">
                  <c:v>0.87134940000000005</c:v>
                </c:pt>
                <c:pt idx="4344">
                  <c:v>0.89653939999999999</c:v>
                </c:pt>
                <c:pt idx="4345">
                  <c:v>0.89473119999999995</c:v>
                </c:pt>
                <c:pt idx="4346">
                  <c:v>0.87893589999999999</c:v>
                </c:pt>
                <c:pt idx="4347">
                  <c:v>0.87259209999999998</c:v>
                </c:pt>
                <c:pt idx="4348">
                  <c:v>0.87121459999999995</c:v>
                </c:pt>
                <c:pt idx="4349">
                  <c:v>0.87161489999999997</c:v>
                </c:pt>
                <c:pt idx="4350">
                  <c:v>0.86163489999999998</c:v>
                </c:pt>
                <c:pt idx="4351">
                  <c:v>0.85114999999999996</c:v>
                </c:pt>
                <c:pt idx="4352">
                  <c:v>0.81594659999999997</c:v>
                </c:pt>
                <c:pt idx="4353">
                  <c:v>0.79301200000000005</c:v>
                </c:pt>
                <c:pt idx="4354">
                  <c:v>0.78303460000000003</c:v>
                </c:pt>
                <c:pt idx="4355">
                  <c:v>0.77904770000000001</c:v>
                </c:pt>
                <c:pt idx="4356">
                  <c:v>0.79994770000000004</c:v>
                </c:pt>
                <c:pt idx="4357">
                  <c:v>0.80479780000000001</c:v>
                </c:pt>
                <c:pt idx="4358">
                  <c:v>0.81441189999999997</c:v>
                </c:pt>
                <c:pt idx="4359">
                  <c:v>0.79935659999999997</c:v>
                </c:pt>
                <c:pt idx="4360">
                  <c:v>0.85967729999999998</c:v>
                </c:pt>
                <c:pt idx="4361">
                  <c:v>0.8658458</c:v>
                </c:pt>
                <c:pt idx="4362">
                  <c:v>0.86216369999999998</c:v>
                </c:pt>
                <c:pt idx="4363">
                  <c:v>0.86719159999999995</c:v>
                </c:pt>
                <c:pt idx="4364">
                  <c:v>0.8959994</c:v>
                </c:pt>
                <c:pt idx="4365">
                  <c:v>0.8426207</c:v>
                </c:pt>
                <c:pt idx="4366">
                  <c:v>0.86340050000000002</c:v>
                </c:pt>
                <c:pt idx="4367">
                  <c:v>0.84800399999999998</c:v>
                </c:pt>
                <c:pt idx="4368">
                  <c:v>0.87424000000000002</c:v>
                </c:pt>
                <c:pt idx="4369">
                  <c:v>0.87374680000000005</c:v>
                </c:pt>
                <c:pt idx="4370">
                  <c:v>0.89768199999999998</c:v>
                </c:pt>
                <c:pt idx="4371">
                  <c:v>0.93866780000000005</c:v>
                </c:pt>
                <c:pt idx="4372">
                  <c:v>0.92847150000000001</c:v>
                </c:pt>
                <c:pt idx="4373">
                  <c:v>0.87134940000000005</c:v>
                </c:pt>
                <c:pt idx="4374">
                  <c:v>0.89653939999999999</c:v>
                </c:pt>
                <c:pt idx="4375">
                  <c:v>0.89473119999999995</c:v>
                </c:pt>
                <c:pt idx="4376">
                  <c:v>0.87893589999999999</c:v>
                </c:pt>
                <c:pt idx="4377">
                  <c:v>0.87259209999999998</c:v>
                </c:pt>
                <c:pt idx="4378">
                  <c:v>0.87121459999999995</c:v>
                </c:pt>
                <c:pt idx="4379">
                  <c:v>0.87161489999999997</c:v>
                </c:pt>
                <c:pt idx="4380">
                  <c:v>0.88374870000000005</c:v>
                </c:pt>
                <c:pt idx="4381">
                  <c:v>0.85427419999999998</c:v>
                </c:pt>
                <c:pt idx="4382">
                  <c:v>0.8792896</c:v>
                </c:pt>
                <c:pt idx="4383">
                  <c:v>0.8044907</c:v>
                </c:pt>
                <c:pt idx="4384">
                  <c:v>0.88623350000000001</c:v>
                </c:pt>
                <c:pt idx="4385">
                  <c:v>0.87918229999999997</c:v>
                </c:pt>
                <c:pt idx="4386">
                  <c:v>0.87484680000000004</c:v>
                </c:pt>
                <c:pt idx="4387">
                  <c:v>0.88675380000000004</c:v>
                </c:pt>
                <c:pt idx="4388">
                  <c:v>0.88163420000000003</c:v>
                </c:pt>
                <c:pt idx="4389">
                  <c:v>0.87282749999999998</c:v>
                </c:pt>
                <c:pt idx="4390">
                  <c:v>0.84058639999999996</c:v>
                </c:pt>
                <c:pt idx="4391">
                  <c:v>0.87997400000000003</c:v>
                </c:pt>
                <c:pt idx="4392">
                  <c:v>0.9135934</c:v>
                </c:pt>
                <c:pt idx="4393">
                  <c:v>0.85998870000000005</c:v>
                </c:pt>
                <c:pt idx="4394">
                  <c:v>0.85328320000000002</c:v>
                </c:pt>
                <c:pt idx="4395">
                  <c:v>0.87756529999999999</c:v>
                </c:pt>
                <c:pt idx="4396">
                  <c:v>0.86542730000000001</c:v>
                </c:pt>
                <c:pt idx="4397">
                  <c:v>0.83037079999999996</c:v>
                </c:pt>
                <c:pt idx="4398">
                  <c:v>0.85343950000000002</c:v>
                </c:pt>
                <c:pt idx="4399">
                  <c:v>0.86896099999999998</c:v>
                </c:pt>
                <c:pt idx="4400">
                  <c:v>0.77511850000000004</c:v>
                </c:pt>
                <c:pt idx="4401">
                  <c:v>0.79034360000000003</c:v>
                </c:pt>
                <c:pt idx="4402">
                  <c:v>0.76932199999999995</c:v>
                </c:pt>
                <c:pt idx="4403">
                  <c:v>0.78503500000000004</c:v>
                </c:pt>
                <c:pt idx="4404">
                  <c:v>0.7902941</c:v>
                </c:pt>
                <c:pt idx="4405">
                  <c:v>0.79639119999999997</c:v>
                </c:pt>
                <c:pt idx="4406">
                  <c:v>0.80373470000000002</c:v>
                </c:pt>
                <c:pt idx="4407">
                  <c:v>0.79590179999999999</c:v>
                </c:pt>
                <c:pt idx="4408">
                  <c:v>0.79357420000000001</c:v>
                </c:pt>
                <c:pt idx="4409">
                  <c:v>0.80102969999999996</c:v>
                </c:pt>
                <c:pt idx="4410">
                  <c:v>0.85047629999999996</c:v>
                </c:pt>
                <c:pt idx="4411">
                  <c:v>0.88372700000000004</c:v>
                </c:pt>
                <c:pt idx="4412">
                  <c:v>0.89379699999999995</c:v>
                </c:pt>
                <c:pt idx="4413">
                  <c:v>0.88307860000000005</c:v>
                </c:pt>
                <c:pt idx="4414">
                  <c:v>0.89619859999999996</c:v>
                </c:pt>
                <c:pt idx="4415">
                  <c:v>0.90261449999999999</c:v>
                </c:pt>
                <c:pt idx="4416">
                  <c:v>0.88907559999999997</c:v>
                </c:pt>
                <c:pt idx="4417">
                  <c:v>0.88352889999999995</c:v>
                </c:pt>
                <c:pt idx="4418">
                  <c:v>0.86933450000000001</c:v>
                </c:pt>
                <c:pt idx="4419">
                  <c:v>0.88546829999999999</c:v>
                </c:pt>
                <c:pt idx="4420">
                  <c:v>0.86747569999999996</c:v>
                </c:pt>
                <c:pt idx="4421">
                  <c:v>0.89889770000000002</c:v>
                </c:pt>
                <c:pt idx="4422">
                  <c:v>0.90432460000000003</c:v>
                </c:pt>
                <c:pt idx="4423">
                  <c:v>0.88714179999999998</c:v>
                </c:pt>
                <c:pt idx="4424">
                  <c:v>0.89012119999999995</c:v>
                </c:pt>
                <c:pt idx="4425">
                  <c:v>0.89769189999999999</c:v>
                </c:pt>
                <c:pt idx="4426">
                  <c:v>0.89069350000000003</c:v>
                </c:pt>
                <c:pt idx="4427">
                  <c:v>0.88847799999999999</c:v>
                </c:pt>
                <c:pt idx="4428">
                  <c:v>0.87258550000000001</c:v>
                </c:pt>
                <c:pt idx="4429">
                  <c:v>0.86461399999999999</c:v>
                </c:pt>
                <c:pt idx="4430">
                  <c:v>0.93947060000000004</c:v>
                </c:pt>
                <c:pt idx="4431">
                  <c:v>0.9774912</c:v>
                </c:pt>
                <c:pt idx="4432">
                  <c:v>0.96031889999999998</c:v>
                </c:pt>
                <c:pt idx="4433">
                  <c:v>0.92769000000000001</c:v>
                </c:pt>
                <c:pt idx="4434">
                  <c:v>0.93133489999999997</c:v>
                </c:pt>
                <c:pt idx="4435">
                  <c:v>0.92958350000000001</c:v>
                </c:pt>
                <c:pt idx="4436">
                  <c:v>0.9315833</c:v>
                </c:pt>
                <c:pt idx="4437">
                  <c:v>0.9304808</c:v>
                </c:pt>
                <c:pt idx="4438">
                  <c:v>0.92838109999999996</c:v>
                </c:pt>
                <c:pt idx="4439">
                  <c:v>0.92839170000000004</c:v>
                </c:pt>
                <c:pt idx="4440">
                  <c:v>0.90954570000000001</c:v>
                </c:pt>
                <c:pt idx="4441">
                  <c:v>0.92710110000000001</c:v>
                </c:pt>
                <c:pt idx="4442">
                  <c:v>0.91506140000000002</c:v>
                </c:pt>
                <c:pt idx="4443">
                  <c:v>0.89556139999999995</c:v>
                </c:pt>
                <c:pt idx="4444">
                  <c:v>0.88351429999999997</c:v>
                </c:pt>
                <c:pt idx="4445">
                  <c:v>0.90062489999999995</c:v>
                </c:pt>
                <c:pt idx="4446">
                  <c:v>0.90294640000000004</c:v>
                </c:pt>
                <c:pt idx="4447">
                  <c:v>0.8981209</c:v>
                </c:pt>
                <c:pt idx="4448">
                  <c:v>0.91077830000000004</c:v>
                </c:pt>
                <c:pt idx="4449">
                  <c:v>0.90922320000000001</c:v>
                </c:pt>
                <c:pt idx="4450">
                  <c:v>0.71818099999999996</c:v>
                </c:pt>
                <c:pt idx="4451">
                  <c:v>0.73423119999999997</c:v>
                </c:pt>
                <c:pt idx="4452">
                  <c:v>0.71687610000000002</c:v>
                </c:pt>
                <c:pt idx="4453">
                  <c:v>0.71363880000000002</c:v>
                </c:pt>
                <c:pt idx="4454">
                  <c:v>0.73334679999999997</c:v>
                </c:pt>
                <c:pt idx="4455">
                  <c:v>0.72521040000000003</c:v>
                </c:pt>
                <c:pt idx="4456">
                  <c:v>0.73490109999999997</c:v>
                </c:pt>
                <c:pt idx="4457">
                  <c:v>0.78653839999999997</c:v>
                </c:pt>
                <c:pt idx="4458">
                  <c:v>0.78837619999999997</c:v>
                </c:pt>
                <c:pt idx="4459">
                  <c:v>0.78732480000000005</c:v>
                </c:pt>
                <c:pt idx="4460">
                  <c:v>0.85450470000000001</c:v>
                </c:pt>
                <c:pt idx="4461">
                  <c:v>0.89022769999999996</c:v>
                </c:pt>
                <c:pt idx="4462">
                  <c:v>0.89365910000000004</c:v>
                </c:pt>
                <c:pt idx="4463">
                  <c:v>0.9002658</c:v>
                </c:pt>
                <c:pt idx="4464">
                  <c:v>0.90809200000000001</c:v>
                </c:pt>
                <c:pt idx="4465">
                  <c:v>0.91931099999999999</c:v>
                </c:pt>
                <c:pt idx="4466">
                  <c:v>0.92115519999999995</c:v>
                </c:pt>
                <c:pt idx="4467">
                  <c:v>0.92632970000000003</c:v>
                </c:pt>
                <c:pt idx="4468">
                  <c:v>0.95031299999999996</c:v>
                </c:pt>
                <c:pt idx="4469">
                  <c:v>0.95271700000000004</c:v>
                </c:pt>
                <c:pt idx="4470">
                  <c:v>0.95347190000000004</c:v>
                </c:pt>
                <c:pt idx="4471">
                  <c:v>0.97884139999999997</c:v>
                </c:pt>
                <c:pt idx="4472">
                  <c:v>0.98265599999999997</c:v>
                </c:pt>
                <c:pt idx="4473">
                  <c:v>0.94278150000000005</c:v>
                </c:pt>
                <c:pt idx="4474">
                  <c:v>0.9403821</c:v>
                </c:pt>
                <c:pt idx="4475">
                  <c:v>0.94421149999999998</c:v>
                </c:pt>
                <c:pt idx="4476">
                  <c:v>0.93307929999999994</c:v>
                </c:pt>
                <c:pt idx="4477">
                  <c:v>0.94155759999999999</c:v>
                </c:pt>
                <c:pt idx="4478">
                  <c:v>0.94090929999999995</c:v>
                </c:pt>
                <c:pt idx="4479">
                  <c:v>0.9403937</c:v>
                </c:pt>
                <c:pt idx="4480">
                  <c:v>0.71818099999999996</c:v>
                </c:pt>
                <c:pt idx="4481">
                  <c:v>0.73423119999999997</c:v>
                </c:pt>
                <c:pt idx="4482">
                  <c:v>0.71687610000000002</c:v>
                </c:pt>
                <c:pt idx="4483">
                  <c:v>0.71363880000000002</c:v>
                </c:pt>
                <c:pt idx="4484">
                  <c:v>0.73334679999999997</c:v>
                </c:pt>
                <c:pt idx="4485">
                  <c:v>0.72521040000000003</c:v>
                </c:pt>
                <c:pt idx="4486">
                  <c:v>0.73490109999999997</c:v>
                </c:pt>
                <c:pt idx="4487">
                  <c:v>0.78653839999999997</c:v>
                </c:pt>
                <c:pt idx="4488">
                  <c:v>0.78837619999999997</c:v>
                </c:pt>
                <c:pt idx="4489">
                  <c:v>0.78732480000000005</c:v>
                </c:pt>
                <c:pt idx="4490">
                  <c:v>0.9328244</c:v>
                </c:pt>
                <c:pt idx="4491">
                  <c:v>0.93714520000000001</c:v>
                </c:pt>
                <c:pt idx="4492">
                  <c:v>0.92397870000000004</c:v>
                </c:pt>
                <c:pt idx="4493">
                  <c:v>0.92176970000000003</c:v>
                </c:pt>
                <c:pt idx="4494">
                  <c:v>0.90709530000000005</c:v>
                </c:pt>
                <c:pt idx="4495">
                  <c:v>0.90984240000000005</c:v>
                </c:pt>
                <c:pt idx="4496">
                  <c:v>0.90849480000000005</c:v>
                </c:pt>
                <c:pt idx="4497">
                  <c:v>0.90348430000000002</c:v>
                </c:pt>
                <c:pt idx="4498">
                  <c:v>0.89133510000000005</c:v>
                </c:pt>
                <c:pt idx="4499">
                  <c:v>0.89513089999999995</c:v>
                </c:pt>
                <c:pt idx="4500">
                  <c:v>0.89095590000000002</c:v>
                </c:pt>
                <c:pt idx="4501">
                  <c:v>0.91893990000000003</c:v>
                </c:pt>
                <c:pt idx="4502">
                  <c:v>0.90715230000000002</c:v>
                </c:pt>
                <c:pt idx="4503">
                  <c:v>0.89504399999999995</c:v>
                </c:pt>
                <c:pt idx="4504">
                  <c:v>0.88574260000000005</c:v>
                </c:pt>
                <c:pt idx="4505">
                  <c:v>0.90223500000000001</c:v>
                </c:pt>
                <c:pt idx="4506">
                  <c:v>0.8945881</c:v>
                </c:pt>
                <c:pt idx="4507">
                  <c:v>0.89730410000000005</c:v>
                </c:pt>
                <c:pt idx="4508">
                  <c:v>0.91288860000000005</c:v>
                </c:pt>
                <c:pt idx="4509">
                  <c:v>0.91111739999999997</c:v>
                </c:pt>
                <c:pt idx="4510">
                  <c:v>0.89786529999999998</c:v>
                </c:pt>
                <c:pt idx="4511">
                  <c:v>0.95195459999999998</c:v>
                </c:pt>
                <c:pt idx="4512">
                  <c:v>0.94889029999999996</c:v>
                </c:pt>
                <c:pt idx="4513">
                  <c:v>0.90353939999999999</c:v>
                </c:pt>
                <c:pt idx="4514">
                  <c:v>0.92017749999999998</c:v>
                </c:pt>
                <c:pt idx="4515">
                  <c:v>0.91873689999999997</c:v>
                </c:pt>
                <c:pt idx="4516">
                  <c:v>0.91362429999999994</c:v>
                </c:pt>
                <c:pt idx="4517">
                  <c:v>0.91750209999999999</c:v>
                </c:pt>
                <c:pt idx="4518">
                  <c:v>0.90562779999999998</c:v>
                </c:pt>
                <c:pt idx="4519">
                  <c:v>0.90653680000000003</c:v>
                </c:pt>
                <c:pt idx="4520">
                  <c:v>0.84396530000000003</c:v>
                </c:pt>
                <c:pt idx="4521">
                  <c:v>0.88897590000000004</c:v>
                </c:pt>
                <c:pt idx="4522">
                  <c:v>0.81747080000000005</c:v>
                </c:pt>
                <c:pt idx="4523">
                  <c:v>0.84228210000000003</c:v>
                </c:pt>
                <c:pt idx="4524">
                  <c:v>0.88343879999999997</c:v>
                </c:pt>
                <c:pt idx="4525">
                  <c:v>0.88861619999999997</c:v>
                </c:pt>
                <c:pt idx="4526">
                  <c:v>0.84694440000000004</c:v>
                </c:pt>
                <c:pt idx="4527">
                  <c:v>0.87619440000000004</c:v>
                </c:pt>
                <c:pt idx="4528">
                  <c:v>0.86623470000000002</c:v>
                </c:pt>
                <c:pt idx="4529">
                  <c:v>0.865734</c:v>
                </c:pt>
                <c:pt idx="4530">
                  <c:v>0.87705619999999995</c:v>
                </c:pt>
                <c:pt idx="4531">
                  <c:v>0.88351210000000002</c:v>
                </c:pt>
                <c:pt idx="4532">
                  <c:v>0.88844319999999999</c:v>
                </c:pt>
                <c:pt idx="4533">
                  <c:v>0.87247110000000005</c:v>
                </c:pt>
                <c:pt idx="4534">
                  <c:v>0.86626210000000003</c:v>
                </c:pt>
                <c:pt idx="4535">
                  <c:v>0.87518739999999995</c:v>
                </c:pt>
                <c:pt idx="4536">
                  <c:v>0.86443110000000001</c:v>
                </c:pt>
                <c:pt idx="4537">
                  <c:v>0.85795569999999999</c:v>
                </c:pt>
                <c:pt idx="4538">
                  <c:v>0.85853049999999997</c:v>
                </c:pt>
                <c:pt idx="4539">
                  <c:v>0.86212639999999996</c:v>
                </c:pt>
                <c:pt idx="4540">
                  <c:v>0.83463080000000001</c:v>
                </c:pt>
                <c:pt idx="4541">
                  <c:v>0.83034209999999997</c:v>
                </c:pt>
                <c:pt idx="4542">
                  <c:v>0.84056019999999998</c:v>
                </c:pt>
                <c:pt idx="4543">
                  <c:v>0.85081300000000004</c:v>
                </c:pt>
                <c:pt idx="4544">
                  <c:v>0.89248139999999998</c:v>
                </c:pt>
                <c:pt idx="4545">
                  <c:v>0.89627769999999995</c:v>
                </c:pt>
                <c:pt idx="4546">
                  <c:v>0.88879660000000005</c:v>
                </c:pt>
                <c:pt idx="4547">
                  <c:v>0.89105540000000005</c:v>
                </c:pt>
                <c:pt idx="4548">
                  <c:v>0.90898299999999999</c:v>
                </c:pt>
                <c:pt idx="4549">
                  <c:v>0.89624530000000002</c:v>
                </c:pt>
                <c:pt idx="4550">
                  <c:v>0.87705619999999995</c:v>
                </c:pt>
                <c:pt idx="4551">
                  <c:v>0.88351210000000002</c:v>
                </c:pt>
                <c:pt idx="4552">
                  <c:v>0.88844319999999999</c:v>
                </c:pt>
                <c:pt idx="4553">
                  <c:v>0.87247110000000005</c:v>
                </c:pt>
                <c:pt idx="4554">
                  <c:v>0.86626210000000003</c:v>
                </c:pt>
                <c:pt idx="4555">
                  <c:v>0.87518739999999995</c:v>
                </c:pt>
                <c:pt idx="4556">
                  <c:v>0.86443110000000001</c:v>
                </c:pt>
                <c:pt idx="4557">
                  <c:v>0.85795569999999999</c:v>
                </c:pt>
                <c:pt idx="4558">
                  <c:v>0.85853049999999997</c:v>
                </c:pt>
                <c:pt idx="4559">
                  <c:v>0.86212639999999996</c:v>
                </c:pt>
                <c:pt idx="4560">
                  <c:v>0.86163489999999998</c:v>
                </c:pt>
                <c:pt idx="4561">
                  <c:v>0.85114999999999996</c:v>
                </c:pt>
                <c:pt idx="4562">
                  <c:v>0.81594659999999997</c:v>
                </c:pt>
                <c:pt idx="4563">
                  <c:v>0.79301200000000005</c:v>
                </c:pt>
                <c:pt idx="4564">
                  <c:v>0.78303460000000003</c:v>
                </c:pt>
                <c:pt idx="4565">
                  <c:v>0.77904770000000001</c:v>
                </c:pt>
                <c:pt idx="4566">
                  <c:v>0.79994770000000004</c:v>
                </c:pt>
                <c:pt idx="4567">
                  <c:v>0.80479780000000001</c:v>
                </c:pt>
                <c:pt idx="4568">
                  <c:v>0.81441189999999997</c:v>
                </c:pt>
                <c:pt idx="4569">
                  <c:v>0.79935659999999997</c:v>
                </c:pt>
                <c:pt idx="4570">
                  <c:v>0.92296400000000001</c:v>
                </c:pt>
                <c:pt idx="4571">
                  <c:v>0.90816220000000003</c:v>
                </c:pt>
                <c:pt idx="4572">
                  <c:v>0.91773130000000003</c:v>
                </c:pt>
                <c:pt idx="4573">
                  <c:v>0.91025940000000005</c:v>
                </c:pt>
                <c:pt idx="4574">
                  <c:v>0.83173730000000001</c:v>
                </c:pt>
                <c:pt idx="4575">
                  <c:v>0.92226980000000003</c:v>
                </c:pt>
                <c:pt idx="4576">
                  <c:v>0.92543739999999997</c:v>
                </c:pt>
                <c:pt idx="4577">
                  <c:v>0.93572650000000002</c:v>
                </c:pt>
                <c:pt idx="4578">
                  <c:v>0.82863620000000004</c:v>
                </c:pt>
                <c:pt idx="4579">
                  <c:v>0.87969450000000005</c:v>
                </c:pt>
                <c:pt idx="4580">
                  <c:v>0.9216261</c:v>
                </c:pt>
                <c:pt idx="4581">
                  <c:v>0.94065180000000004</c:v>
                </c:pt>
                <c:pt idx="4582">
                  <c:v>0.93682290000000001</c:v>
                </c:pt>
                <c:pt idx="4583">
                  <c:v>0.90914890000000004</c:v>
                </c:pt>
                <c:pt idx="4584">
                  <c:v>0.91597890000000004</c:v>
                </c:pt>
                <c:pt idx="4585">
                  <c:v>0.93745979999999995</c:v>
                </c:pt>
                <c:pt idx="4586">
                  <c:v>0.93898029999999999</c:v>
                </c:pt>
                <c:pt idx="4587">
                  <c:v>0.93878649999999997</c:v>
                </c:pt>
                <c:pt idx="4588">
                  <c:v>0.928728</c:v>
                </c:pt>
                <c:pt idx="4589">
                  <c:v>0.91344000000000003</c:v>
                </c:pt>
                <c:pt idx="4590">
                  <c:v>0.71818099999999996</c:v>
                </c:pt>
                <c:pt idx="4591">
                  <c:v>0.73423119999999997</c:v>
                </c:pt>
                <c:pt idx="4592">
                  <c:v>0.71687610000000002</c:v>
                </c:pt>
                <c:pt idx="4593">
                  <c:v>0.71363880000000002</c:v>
                </c:pt>
                <c:pt idx="4594">
                  <c:v>0.73334679999999997</c:v>
                </c:pt>
                <c:pt idx="4595">
                  <c:v>0.72521040000000003</c:v>
                </c:pt>
                <c:pt idx="4596">
                  <c:v>0.73490109999999997</c:v>
                </c:pt>
                <c:pt idx="4597">
                  <c:v>0.78653839999999997</c:v>
                </c:pt>
                <c:pt idx="4598">
                  <c:v>0.78837619999999997</c:v>
                </c:pt>
                <c:pt idx="4599">
                  <c:v>0.78732480000000005</c:v>
                </c:pt>
                <c:pt idx="4600">
                  <c:v>0.77511850000000004</c:v>
                </c:pt>
                <c:pt idx="4601">
                  <c:v>0.79034360000000003</c:v>
                </c:pt>
                <c:pt idx="4602">
                  <c:v>0.76932199999999995</c:v>
                </c:pt>
                <c:pt idx="4603">
                  <c:v>0.78503500000000004</c:v>
                </c:pt>
                <c:pt idx="4604">
                  <c:v>0.7902941</c:v>
                </c:pt>
                <c:pt idx="4605">
                  <c:v>0.79639119999999997</c:v>
                </c:pt>
                <c:pt idx="4606">
                  <c:v>0.80373470000000002</c:v>
                </c:pt>
                <c:pt idx="4607">
                  <c:v>0.79590179999999999</c:v>
                </c:pt>
                <c:pt idx="4608">
                  <c:v>0.79357420000000001</c:v>
                </c:pt>
                <c:pt idx="4609">
                  <c:v>0.80102969999999996</c:v>
                </c:pt>
                <c:pt idx="4610">
                  <c:v>0.86163489999999998</c:v>
                </c:pt>
                <c:pt idx="4611">
                  <c:v>0.85114999999999996</c:v>
                </c:pt>
                <c:pt idx="4612">
                  <c:v>0.81594659999999997</c:v>
                </c:pt>
                <c:pt idx="4613">
                  <c:v>0.79301200000000005</c:v>
                </c:pt>
                <c:pt idx="4614">
                  <c:v>0.78303460000000003</c:v>
                </c:pt>
                <c:pt idx="4615">
                  <c:v>0.77904770000000001</c:v>
                </c:pt>
                <c:pt idx="4616">
                  <c:v>0.79994770000000004</c:v>
                </c:pt>
                <c:pt idx="4617">
                  <c:v>0.80479780000000001</c:v>
                </c:pt>
                <c:pt idx="4618">
                  <c:v>0.81441189999999997</c:v>
                </c:pt>
                <c:pt idx="4619">
                  <c:v>0.79935659999999997</c:v>
                </c:pt>
                <c:pt idx="4620">
                  <c:v>0.9216261</c:v>
                </c:pt>
                <c:pt idx="4621">
                  <c:v>0.94065180000000004</c:v>
                </c:pt>
                <c:pt idx="4622">
                  <c:v>0.93682290000000001</c:v>
                </c:pt>
                <c:pt idx="4623">
                  <c:v>0.90914890000000004</c:v>
                </c:pt>
                <c:pt idx="4624">
                  <c:v>0.91597890000000004</c:v>
                </c:pt>
                <c:pt idx="4625">
                  <c:v>0.93745979999999995</c:v>
                </c:pt>
                <c:pt idx="4626">
                  <c:v>0.93898029999999999</c:v>
                </c:pt>
                <c:pt idx="4627">
                  <c:v>0.93878649999999997</c:v>
                </c:pt>
                <c:pt idx="4628">
                  <c:v>0.928728</c:v>
                </c:pt>
                <c:pt idx="4629">
                  <c:v>0.91344000000000003</c:v>
                </c:pt>
                <c:pt idx="4630">
                  <c:v>0.89199759999999995</c:v>
                </c:pt>
                <c:pt idx="4631">
                  <c:v>0.91546119999999997</c:v>
                </c:pt>
                <c:pt idx="4632">
                  <c:v>0.94772420000000002</c:v>
                </c:pt>
                <c:pt idx="4633">
                  <c:v>0.90985890000000003</c:v>
                </c:pt>
                <c:pt idx="4634">
                  <c:v>0.91754309999999994</c:v>
                </c:pt>
                <c:pt idx="4635">
                  <c:v>0.91628810000000005</c:v>
                </c:pt>
                <c:pt idx="4636">
                  <c:v>0.91556859999999995</c:v>
                </c:pt>
                <c:pt idx="4637">
                  <c:v>0.90703299999999998</c:v>
                </c:pt>
                <c:pt idx="4638">
                  <c:v>0.9096166</c:v>
                </c:pt>
                <c:pt idx="4639">
                  <c:v>0.92016929999999997</c:v>
                </c:pt>
                <c:pt idx="4640">
                  <c:v>0.83842570000000005</c:v>
                </c:pt>
                <c:pt idx="4641">
                  <c:v>0.83516659999999998</c:v>
                </c:pt>
                <c:pt idx="4642">
                  <c:v>0.8235268</c:v>
                </c:pt>
                <c:pt idx="4643">
                  <c:v>0.82177250000000002</c:v>
                </c:pt>
                <c:pt idx="4644">
                  <c:v>0.831264</c:v>
                </c:pt>
                <c:pt idx="4645">
                  <c:v>0.83300410000000003</c:v>
                </c:pt>
                <c:pt idx="4646">
                  <c:v>0.83309690000000003</c:v>
                </c:pt>
                <c:pt idx="4647">
                  <c:v>0.82518970000000003</c:v>
                </c:pt>
                <c:pt idx="4648">
                  <c:v>0.82595810000000003</c:v>
                </c:pt>
                <c:pt idx="4649">
                  <c:v>0.82982350000000005</c:v>
                </c:pt>
                <c:pt idx="4650">
                  <c:v>0.89768199999999998</c:v>
                </c:pt>
                <c:pt idx="4651">
                  <c:v>0.93866780000000005</c:v>
                </c:pt>
                <c:pt idx="4652">
                  <c:v>0.92847150000000001</c:v>
                </c:pt>
                <c:pt idx="4653">
                  <c:v>0.87134940000000005</c:v>
                </c:pt>
                <c:pt idx="4654">
                  <c:v>0.89653939999999999</c:v>
                </c:pt>
                <c:pt idx="4655">
                  <c:v>0.89473119999999995</c:v>
                </c:pt>
                <c:pt idx="4656">
                  <c:v>0.87893589999999999</c:v>
                </c:pt>
                <c:pt idx="4657">
                  <c:v>0.87259209999999998</c:v>
                </c:pt>
                <c:pt idx="4658">
                  <c:v>0.87121459999999995</c:v>
                </c:pt>
                <c:pt idx="4659">
                  <c:v>0.87161489999999997</c:v>
                </c:pt>
                <c:pt idx="4660">
                  <c:v>0.88865729999999998</c:v>
                </c:pt>
                <c:pt idx="4661">
                  <c:v>0.9131494</c:v>
                </c:pt>
                <c:pt idx="4662">
                  <c:v>0.96814250000000002</c:v>
                </c:pt>
                <c:pt idx="4663">
                  <c:v>0.94302030000000003</c:v>
                </c:pt>
                <c:pt idx="4664">
                  <c:v>0.94783689999999998</c:v>
                </c:pt>
                <c:pt idx="4665">
                  <c:v>0.9793193</c:v>
                </c:pt>
                <c:pt idx="4666">
                  <c:v>0.96357479999999995</c:v>
                </c:pt>
                <c:pt idx="4667">
                  <c:v>0.9534897</c:v>
                </c:pt>
                <c:pt idx="4668">
                  <c:v>0.97056540000000002</c:v>
                </c:pt>
                <c:pt idx="4669">
                  <c:v>0.96325360000000004</c:v>
                </c:pt>
                <c:pt idx="4670">
                  <c:v>0.89199759999999995</c:v>
                </c:pt>
                <c:pt idx="4671">
                  <c:v>0.91546119999999997</c:v>
                </c:pt>
                <c:pt idx="4672">
                  <c:v>0.94772420000000002</c:v>
                </c:pt>
                <c:pt idx="4673">
                  <c:v>0.90985890000000003</c:v>
                </c:pt>
                <c:pt idx="4674">
                  <c:v>0.91754309999999994</c:v>
                </c:pt>
                <c:pt idx="4675">
                  <c:v>0.91628810000000005</c:v>
                </c:pt>
                <c:pt idx="4676">
                  <c:v>0.91556859999999995</c:v>
                </c:pt>
                <c:pt idx="4677">
                  <c:v>0.90703299999999998</c:v>
                </c:pt>
                <c:pt idx="4678">
                  <c:v>0.9096166</c:v>
                </c:pt>
                <c:pt idx="4679">
                  <c:v>0.92016929999999997</c:v>
                </c:pt>
                <c:pt idx="4680">
                  <c:v>0.86163489999999998</c:v>
                </c:pt>
                <c:pt idx="4681">
                  <c:v>0.85114999999999996</c:v>
                </c:pt>
                <c:pt idx="4682">
                  <c:v>0.81594659999999997</c:v>
                </c:pt>
                <c:pt idx="4683">
                  <c:v>0.79301200000000005</c:v>
                </c:pt>
                <c:pt idx="4684">
                  <c:v>0.78303460000000003</c:v>
                </c:pt>
                <c:pt idx="4685">
                  <c:v>0.77904770000000001</c:v>
                </c:pt>
                <c:pt idx="4686">
                  <c:v>0.79994770000000004</c:v>
                </c:pt>
                <c:pt idx="4687">
                  <c:v>0.80479780000000001</c:v>
                </c:pt>
                <c:pt idx="4688">
                  <c:v>0.81441189999999997</c:v>
                </c:pt>
                <c:pt idx="4689">
                  <c:v>0.79935659999999997</c:v>
                </c:pt>
                <c:pt idx="4690">
                  <c:v>0.87705619999999995</c:v>
                </c:pt>
                <c:pt idx="4691">
                  <c:v>0.88351210000000002</c:v>
                </c:pt>
                <c:pt idx="4692">
                  <c:v>0.88844319999999999</c:v>
                </c:pt>
                <c:pt idx="4693">
                  <c:v>0.87247110000000005</c:v>
                </c:pt>
                <c:pt idx="4694">
                  <c:v>0.86626210000000003</c:v>
                </c:pt>
                <c:pt idx="4695">
                  <c:v>0.87518739999999995</c:v>
                </c:pt>
                <c:pt idx="4696">
                  <c:v>0.86443110000000001</c:v>
                </c:pt>
                <c:pt idx="4697">
                  <c:v>0.85795569999999999</c:v>
                </c:pt>
                <c:pt idx="4698">
                  <c:v>0.85853049999999997</c:v>
                </c:pt>
                <c:pt idx="4699">
                  <c:v>0.86212639999999996</c:v>
                </c:pt>
                <c:pt idx="4700">
                  <c:v>0.88317349999999994</c:v>
                </c:pt>
                <c:pt idx="4701">
                  <c:v>0.89766889999999999</c:v>
                </c:pt>
                <c:pt idx="4702">
                  <c:v>0.92839430000000001</c:v>
                </c:pt>
                <c:pt idx="4703">
                  <c:v>0.90848260000000003</c:v>
                </c:pt>
                <c:pt idx="4704">
                  <c:v>0.89645350000000001</c:v>
                </c:pt>
                <c:pt idx="4705">
                  <c:v>0.90015149999999999</c:v>
                </c:pt>
                <c:pt idx="4706">
                  <c:v>0.91021490000000005</c:v>
                </c:pt>
                <c:pt idx="4707">
                  <c:v>0.90042949999999999</c:v>
                </c:pt>
                <c:pt idx="4708">
                  <c:v>0.90832880000000005</c:v>
                </c:pt>
                <c:pt idx="4709">
                  <c:v>0.91423319999999997</c:v>
                </c:pt>
                <c:pt idx="4710">
                  <c:v>0.76067890000000005</c:v>
                </c:pt>
                <c:pt idx="4711">
                  <c:v>0.81942990000000004</c:v>
                </c:pt>
                <c:pt idx="4712">
                  <c:v>0.77055479999999998</c:v>
                </c:pt>
                <c:pt idx="4713">
                  <c:v>0.78652699999999998</c:v>
                </c:pt>
                <c:pt idx="4714">
                  <c:v>0.8310767</c:v>
                </c:pt>
                <c:pt idx="4715">
                  <c:v>0.87939650000000003</c:v>
                </c:pt>
                <c:pt idx="4716">
                  <c:v>0.86889430000000001</c:v>
                </c:pt>
                <c:pt idx="4717">
                  <c:v>0.89507250000000005</c:v>
                </c:pt>
                <c:pt idx="4718">
                  <c:v>0.87831649999999994</c:v>
                </c:pt>
                <c:pt idx="4719">
                  <c:v>0.88701649999999999</c:v>
                </c:pt>
                <c:pt idx="4720">
                  <c:v>0.86747569999999996</c:v>
                </c:pt>
                <c:pt idx="4721">
                  <c:v>0.89889770000000002</c:v>
                </c:pt>
                <c:pt idx="4722">
                  <c:v>0.90432460000000003</c:v>
                </c:pt>
                <c:pt idx="4723">
                  <c:v>0.88714179999999998</c:v>
                </c:pt>
                <c:pt idx="4724">
                  <c:v>0.89012119999999995</c:v>
                </c:pt>
                <c:pt idx="4725">
                  <c:v>0.89769189999999999</c:v>
                </c:pt>
                <c:pt idx="4726">
                  <c:v>0.89069350000000003</c:v>
                </c:pt>
                <c:pt idx="4727">
                  <c:v>0.88847799999999999</c:v>
                </c:pt>
                <c:pt idx="4728">
                  <c:v>0.87258550000000001</c:v>
                </c:pt>
                <c:pt idx="4729">
                  <c:v>0.86461399999999999</c:v>
                </c:pt>
                <c:pt idx="4730">
                  <c:v>0.77709830000000002</c:v>
                </c:pt>
                <c:pt idx="4731">
                  <c:v>0.78847520000000004</c:v>
                </c:pt>
                <c:pt idx="4732">
                  <c:v>0.76791220000000004</c:v>
                </c:pt>
                <c:pt idx="4733">
                  <c:v>0.76610299999999998</c:v>
                </c:pt>
                <c:pt idx="4734">
                  <c:v>0.74985950000000001</c:v>
                </c:pt>
                <c:pt idx="4735">
                  <c:v>0.77492240000000001</c:v>
                </c:pt>
                <c:pt idx="4736">
                  <c:v>0.8048845</c:v>
                </c:pt>
                <c:pt idx="4737">
                  <c:v>0.82151470000000004</c:v>
                </c:pt>
                <c:pt idx="4738">
                  <c:v>0.82607140000000001</c:v>
                </c:pt>
                <c:pt idx="4739">
                  <c:v>0.82514569999999998</c:v>
                </c:pt>
                <c:pt idx="4740">
                  <c:v>0.71818099999999996</c:v>
                </c:pt>
                <c:pt idx="4741">
                  <c:v>0.73423119999999997</c:v>
                </c:pt>
                <c:pt idx="4742">
                  <c:v>0.71687610000000002</c:v>
                </c:pt>
                <c:pt idx="4743">
                  <c:v>0.71363880000000002</c:v>
                </c:pt>
                <c:pt idx="4744">
                  <c:v>0.73334679999999997</c:v>
                </c:pt>
                <c:pt idx="4745">
                  <c:v>0.72521040000000003</c:v>
                </c:pt>
                <c:pt idx="4746">
                  <c:v>0.73490109999999997</c:v>
                </c:pt>
                <c:pt idx="4747">
                  <c:v>0.78653839999999997</c:v>
                </c:pt>
                <c:pt idx="4748">
                  <c:v>0.78837619999999997</c:v>
                </c:pt>
                <c:pt idx="4749">
                  <c:v>0.78732480000000005</c:v>
                </c:pt>
                <c:pt idx="4750">
                  <c:v>0.77511850000000004</c:v>
                </c:pt>
                <c:pt idx="4751">
                  <c:v>0.79034360000000003</c:v>
                </c:pt>
                <c:pt idx="4752">
                  <c:v>0.76932199999999995</c:v>
                </c:pt>
                <c:pt idx="4753">
                  <c:v>0.78503500000000004</c:v>
                </c:pt>
                <c:pt idx="4754">
                  <c:v>0.7902941</c:v>
                </c:pt>
                <c:pt idx="4755">
                  <c:v>0.79639119999999997</c:v>
                </c:pt>
                <c:pt idx="4756">
                  <c:v>0.80373470000000002</c:v>
                </c:pt>
                <c:pt idx="4757">
                  <c:v>0.79590179999999999</c:v>
                </c:pt>
                <c:pt idx="4758">
                  <c:v>0.79357420000000001</c:v>
                </c:pt>
                <c:pt idx="4759">
                  <c:v>0.80102969999999996</c:v>
                </c:pt>
                <c:pt idx="4760">
                  <c:v>0.76067890000000005</c:v>
                </c:pt>
                <c:pt idx="4761">
                  <c:v>0.81942990000000004</c:v>
                </c:pt>
                <c:pt idx="4762">
                  <c:v>0.77055479999999998</c:v>
                </c:pt>
                <c:pt idx="4763">
                  <c:v>0.78652699999999998</c:v>
                </c:pt>
                <c:pt idx="4764">
                  <c:v>0.8310767</c:v>
                </c:pt>
                <c:pt idx="4765">
                  <c:v>0.87939650000000003</c:v>
                </c:pt>
                <c:pt idx="4766">
                  <c:v>0.86889430000000001</c:v>
                </c:pt>
                <c:pt idx="4767">
                  <c:v>0.89507250000000005</c:v>
                </c:pt>
                <c:pt idx="4768">
                  <c:v>0.87831649999999994</c:v>
                </c:pt>
                <c:pt idx="4769">
                  <c:v>0.88701649999999999</c:v>
                </c:pt>
                <c:pt idx="4770">
                  <c:v>0.89768199999999998</c:v>
                </c:pt>
                <c:pt idx="4771">
                  <c:v>0.93866780000000005</c:v>
                </c:pt>
                <c:pt idx="4772">
                  <c:v>0.92847150000000001</c:v>
                </c:pt>
                <c:pt idx="4773">
                  <c:v>0.87134940000000005</c:v>
                </c:pt>
                <c:pt idx="4774">
                  <c:v>0.89653939999999999</c:v>
                </c:pt>
                <c:pt idx="4775">
                  <c:v>0.89473119999999995</c:v>
                </c:pt>
                <c:pt idx="4776">
                  <c:v>0.87893589999999999</c:v>
                </c:pt>
                <c:pt idx="4777">
                  <c:v>0.87259209999999998</c:v>
                </c:pt>
                <c:pt idx="4778">
                  <c:v>0.87121459999999995</c:v>
                </c:pt>
                <c:pt idx="4779">
                  <c:v>0.87161489999999997</c:v>
                </c:pt>
                <c:pt idx="4780">
                  <c:v>0.95347190000000004</c:v>
                </c:pt>
                <c:pt idx="4781">
                  <c:v>0.97884139999999997</c:v>
                </c:pt>
                <c:pt idx="4782">
                  <c:v>0.98265599999999997</c:v>
                </c:pt>
                <c:pt idx="4783">
                  <c:v>0.94278150000000005</c:v>
                </c:pt>
                <c:pt idx="4784">
                  <c:v>0.9403821</c:v>
                </c:pt>
                <c:pt idx="4785">
                  <c:v>0.94421149999999998</c:v>
                </c:pt>
                <c:pt idx="4786">
                  <c:v>0.93307929999999994</c:v>
                </c:pt>
                <c:pt idx="4787">
                  <c:v>0.94155759999999999</c:v>
                </c:pt>
                <c:pt idx="4788">
                  <c:v>0.94090929999999995</c:v>
                </c:pt>
                <c:pt idx="4789">
                  <c:v>0.9403937</c:v>
                </c:pt>
                <c:pt idx="4790">
                  <c:v>0.89768199999999998</c:v>
                </c:pt>
                <c:pt idx="4791">
                  <c:v>0.93866780000000005</c:v>
                </c:pt>
                <c:pt idx="4792">
                  <c:v>0.92847150000000001</c:v>
                </c:pt>
                <c:pt idx="4793">
                  <c:v>0.87134940000000005</c:v>
                </c:pt>
                <c:pt idx="4794">
                  <c:v>0.89653939999999999</c:v>
                </c:pt>
                <c:pt idx="4795">
                  <c:v>0.89473119999999995</c:v>
                </c:pt>
                <c:pt idx="4796">
                  <c:v>0.87893589999999999</c:v>
                </c:pt>
                <c:pt idx="4797">
                  <c:v>0.87259209999999998</c:v>
                </c:pt>
                <c:pt idx="4798">
                  <c:v>0.87121459999999995</c:v>
                </c:pt>
                <c:pt idx="4799">
                  <c:v>0.87161489999999997</c:v>
                </c:pt>
                <c:pt idx="4800">
                  <c:v>0.95347190000000004</c:v>
                </c:pt>
                <c:pt idx="4801">
                  <c:v>0.97884139999999997</c:v>
                </c:pt>
                <c:pt idx="4802">
                  <c:v>0.98265599999999997</c:v>
                </c:pt>
                <c:pt idx="4803">
                  <c:v>0.94278150000000005</c:v>
                </c:pt>
                <c:pt idx="4804">
                  <c:v>0.9403821</c:v>
                </c:pt>
                <c:pt idx="4805">
                  <c:v>0.94421149999999998</c:v>
                </c:pt>
                <c:pt idx="4806">
                  <c:v>0.93307929999999994</c:v>
                </c:pt>
                <c:pt idx="4807">
                  <c:v>0.94155759999999999</c:v>
                </c:pt>
                <c:pt idx="4808">
                  <c:v>0.94090929999999995</c:v>
                </c:pt>
                <c:pt idx="4809">
                  <c:v>0.9403937</c:v>
                </c:pt>
                <c:pt idx="4810">
                  <c:v>0.92296400000000001</c:v>
                </c:pt>
                <c:pt idx="4811">
                  <c:v>0.90816220000000003</c:v>
                </c:pt>
                <c:pt idx="4812">
                  <c:v>0.91773130000000003</c:v>
                </c:pt>
                <c:pt idx="4813">
                  <c:v>0.91025940000000005</c:v>
                </c:pt>
                <c:pt idx="4814">
                  <c:v>0.83173730000000001</c:v>
                </c:pt>
                <c:pt idx="4815">
                  <c:v>0.92226980000000003</c:v>
                </c:pt>
                <c:pt idx="4816">
                  <c:v>0.92543739999999997</c:v>
                </c:pt>
                <c:pt idx="4817">
                  <c:v>0.93572650000000002</c:v>
                </c:pt>
                <c:pt idx="4818">
                  <c:v>0.82863620000000004</c:v>
                </c:pt>
                <c:pt idx="4819">
                  <c:v>0.87969450000000005</c:v>
                </c:pt>
                <c:pt idx="4820">
                  <c:v>0.89768199999999998</c:v>
                </c:pt>
                <c:pt idx="4821">
                  <c:v>0.93866780000000005</c:v>
                </c:pt>
                <c:pt idx="4822">
                  <c:v>0.92847150000000001</c:v>
                </c:pt>
                <c:pt idx="4823">
                  <c:v>0.87134940000000005</c:v>
                </c:pt>
                <c:pt idx="4824">
                  <c:v>0.89653939999999999</c:v>
                </c:pt>
                <c:pt idx="4825">
                  <c:v>0.89473119999999995</c:v>
                </c:pt>
                <c:pt idx="4826">
                  <c:v>0.87893589999999999</c:v>
                </c:pt>
                <c:pt idx="4827">
                  <c:v>0.87259209999999998</c:v>
                </c:pt>
                <c:pt idx="4828">
                  <c:v>0.87121459999999995</c:v>
                </c:pt>
                <c:pt idx="4829">
                  <c:v>0.87161489999999997</c:v>
                </c:pt>
                <c:pt idx="4830">
                  <c:v>0.9328244</c:v>
                </c:pt>
                <c:pt idx="4831">
                  <c:v>0.93714520000000001</c:v>
                </c:pt>
                <c:pt idx="4832">
                  <c:v>0.92397870000000004</c:v>
                </c:pt>
                <c:pt idx="4833">
                  <c:v>0.92176970000000003</c:v>
                </c:pt>
                <c:pt idx="4834">
                  <c:v>0.90709530000000005</c:v>
                </c:pt>
                <c:pt idx="4835">
                  <c:v>0.90984240000000005</c:v>
                </c:pt>
                <c:pt idx="4836">
                  <c:v>0.90849480000000005</c:v>
                </c:pt>
                <c:pt idx="4837">
                  <c:v>0.90348430000000002</c:v>
                </c:pt>
                <c:pt idx="4838">
                  <c:v>0.89133510000000005</c:v>
                </c:pt>
                <c:pt idx="4839">
                  <c:v>0.89513089999999995</c:v>
                </c:pt>
                <c:pt idx="4840">
                  <c:v>0.92634090000000002</c:v>
                </c:pt>
                <c:pt idx="4841">
                  <c:v>0.94849530000000004</c:v>
                </c:pt>
                <c:pt idx="4842">
                  <c:v>0.95053399999999999</c:v>
                </c:pt>
                <c:pt idx="4843">
                  <c:v>0.93587310000000001</c:v>
                </c:pt>
                <c:pt idx="4844">
                  <c:v>0.95660529999999999</c:v>
                </c:pt>
                <c:pt idx="4845">
                  <c:v>0.93479049999999997</c:v>
                </c:pt>
                <c:pt idx="4846">
                  <c:v>0.93292520000000001</c:v>
                </c:pt>
                <c:pt idx="4847">
                  <c:v>0.92904620000000004</c:v>
                </c:pt>
                <c:pt idx="4848">
                  <c:v>0.92586829999999998</c:v>
                </c:pt>
                <c:pt idx="4849">
                  <c:v>0.92363130000000004</c:v>
                </c:pt>
                <c:pt idx="4850">
                  <c:v>0.86747569999999996</c:v>
                </c:pt>
                <c:pt idx="4851">
                  <c:v>0.89889770000000002</c:v>
                </c:pt>
                <c:pt idx="4852">
                  <c:v>0.90432460000000003</c:v>
                </c:pt>
                <c:pt idx="4853">
                  <c:v>0.88714179999999998</c:v>
                </c:pt>
                <c:pt idx="4854">
                  <c:v>0.89012119999999995</c:v>
                </c:pt>
                <c:pt idx="4855">
                  <c:v>0.89769189999999999</c:v>
                </c:pt>
                <c:pt idx="4856">
                  <c:v>0.89069350000000003</c:v>
                </c:pt>
                <c:pt idx="4857">
                  <c:v>0.88847799999999999</c:v>
                </c:pt>
                <c:pt idx="4858">
                  <c:v>0.87258550000000001</c:v>
                </c:pt>
                <c:pt idx="4859">
                  <c:v>0.86461399999999999</c:v>
                </c:pt>
                <c:pt idx="4860">
                  <c:v>0.820407</c:v>
                </c:pt>
                <c:pt idx="4861">
                  <c:v>0.84491159999999998</c:v>
                </c:pt>
                <c:pt idx="4862">
                  <c:v>0.83050179999999996</c:v>
                </c:pt>
                <c:pt idx="4863">
                  <c:v>0.82783119999999999</c:v>
                </c:pt>
                <c:pt idx="4864">
                  <c:v>0.80681820000000004</c:v>
                </c:pt>
                <c:pt idx="4865">
                  <c:v>0.83002670000000001</c:v>
                </c:pt>
                <c:pt idx="4866">
                  <c:v>0.82663889999999995</c:v>
                </c:pt>
                <c:pt idx="4867">
                  <c:v>0.82788070000000002</c:v>
                </c:pt>
                <c:pt idx="4868">
                  <c:v>0.84934030000000005</c:v>
                </c:pt>
                <c:pt idx="4869">
                  <c:v>0.82585790000000003</c:v>
                </c:pt>
                <c:pt idx="4870">
                  <c:v>0.91274449999999996</c:v>
                </c:pt>
                <c:pt idx="4871">
                  <c:v>0.90596010000000005</c:v>
                </c:pt>
                <c:pt idx="4872">
                  <c:v>0.95703450000000001</c:v>
                </c:pt>
                <c:pt idx="4873">
                  <c:v>0.94153520000000002</c:v>
                </c:pt>
                <c:pt idx="4874">
                  <c:v>0.9230216</c:v>
                </c:pt>
                <c:pt idx="4875">
                  <c:v>0.9312608</c:v>
                </c:pt>
                <c:pt idx="4876">
                  <c:v>0.93256939999999999</c:v>
                </c:pt>
                <c:pt idx="4877">
                  <c:v>0.9339845</c:v>
                </c:pt>
                <c:pt idx="4878">
                  <c:v>0.94880370000000003</c:v>
                </c:pt>
                <c:pt idx="4879">
                  <c:v>0.94519220000000004</c:v>
                </c:pt>
                <c:pt idx="4880">
                  <c:v>0.89199759999999995</c:v>
                </c:pt>
                <c:pt idx="4881">
                  <c:v>0.91546119999999997</c:v>
                </c:pt>
                <c:pt idx="4882">
                  <c:v>0.94772420000000002</c:v>
                </c:pt>
                <c:pt idx="4883">
                  <c:v>0.90985890000000003</c:v>
                </c:pt>
                <c:pt idx="4884">
                  <c:v>0.91754309999999994</c:v>
                </c:pt>
                <c:pt idx="4885">
                  <c:v>0.91628810000000005</c:v>
                </c:pt>
                <c:pt idx="4886">
                  <c:v>0.91556859999999995</c:v>
                </c:pt>
                <c:pt idx="4887">
                  <c:v>0.90703299999999998</c:v>
                </c:pt>
                <c:pt idx="4888">
                  <c:v>0.9096166</c:v>
                </c:pt>
                <c:pt idx="4889">
                  <c:v>0.92016929999999997</c:v>
                </c:pt>
                <c:pt idx="4890">
                  <c:v>0.83269550000000003</c:v>
                </c:pt>
                <c:pt idx="4891">
                  <c:v>0.8435435</c:v>
                </c:pt>
                <c:pt idx="4892">
                  <c:v>0.81192759999999997</c:v>
                </c:pt>
                <c:pt idx="4893">
                  <c:v>0.83565959999999995</c:v>
                </c:pt>
                <c:pt idx="4894">
                  <c:v>0.818828</c:v>
                </c:pt>
                <c:pt idx="4895">
                  <c:v>0.82678750000000001</c:v>
                </c:pt>
                <c:pt idx="4896">
                  <c:v>0.84695659999999995</c:v>
                </c:pt>
                <c:pt idx="4897">
                  <c:v>0.84559359999999995</c:v>
                </c:pt>
                <c:pt idx="4898">
                  <c:v>0.84712730000000003</c:v>
                </c:pt>
                <c:pt idx="4899">
                  <c:v>0.84119730000000004</c:v>
                </c:pt>
                <c:pt idx="4900">
                  <c:v>0.92642780000000002</c:v>
                </c:pt>
                <c:pt idx="4901">
                  <c:v>0.97014639999999996</c:v>
                </c:pt>
                <c:pt idx="4902">
                  <c:v>0.96209769999999994</c:v>
                </c:pt>
                <c:pt idx="4903">
                  <c:v>0.92976300000000001</c:v>
                </c:pt>
                <c:pt idx="4904">
                  <c:v>0.92795030000000001</c:v>
                </c:pt>
                <c:pt idx="4905">
                  <c:v>0.90866119999999995</c:v>
                </c:pt>
                <c:pt idx="4906">
                  <c:v>0.8993044</c:v>
                </c:pt>
                <c:pt idx="4907">
                  <c:v>0.8943219</c:v>
                </c:pt>
                <c:pt idx="4908">
                  <c:v>0.88694170000000006</c:v>
                </c:pt>
                <c:pt idx="4909">
                  <c:v>0.88716779999999995</c:v>
                </c:pt>
                <c:pt idx="4910">
                  <c:v>0.86413930000000005</c:v>
                </c:pt>
                <c:pt idx="4911">
                  <c:v>0.902532</c:v>
                </c:pt>
                <c:pt idx="4912">
                  <c:v>0.97149339999999995</c:v>
                </c:pt>
                <c:pt idx="4913">
                  <c:v>0.93526529999999997</c:v>
                </c:pt>
                <c:pt idx="4914">
                  <c:v>0.94985850000000005</c:v>
                </c:pt>
                <c:pt idx="4915">
                  <c:v>0.98068960000000005</c:v>
                </c:pt>
                <c:pt idx="4916">
                  <c:v>0.96628400000000003</c:v>
                </c:pt>
                <c:pt idx="4917">
                  <c:v>0.94874360000000002</c:v>
                </c:pt>
                <c:pt idx="4918">
                  <c:v>0.97626959999999996</c:v>
                </c:pt>
                <c:pt idx="4919">
                  <c:v>0.93440140000000005</c:v>
                </c:pt>
                <c:pt idx="4920">
                  <c:v>0.85967729999999998</c:v>
                </c:pt>
                <c:pt idx="4921">
                  <c:v>0.8658458</c:v>
                </c:pt>
                <c:pt idx="4922">
                  <c:v>0.86216369999999998</c:v>
                </c:pt>
                <c:pt idx="4923">
                  <c:v>0.86719159999999995</c:v>
                </c:pt>
                <c:pt idx="4924">
                  <c:v>0.8959994</c:v>
                </c:pt>
                <c:pt idx="4925">
                  <c:v>0.8426207</c:v>
                </c:pt>
                <c:pt idx="4926">
                  <c:v>0.86340050000000002</c:v>
                </c:pt>
                <c:pt idx="4927">
                  <c:v>0.84800399999999998</c:v>
                </c:pt>
                <c:pt idx="4928">
                  <c:v>0.87424000000000002</c:v>
                </c:pt>
                <c:pt idx="4929">
                  <c:v>0.87374680000000005</c:v>
                </c:pt>
                <c:pt idx="4930">
                  <c:v>0.6947584</c:v>
                </c:pt>
                <c:pt idx="4931">
                  <c:v>0.8823242</c:v>
                </c:pt>
                <c:pt idx="4932">
                  <c:v>0.80784299999999998</c:v>
                </c:pt>
                <c:pt idx="4933">
                  <c:v>0.83231339999999998</c:v>
                </c:pt>
                <c:pt idx="4934">
                  <c:v>0.81991550000000002</c:v>
                </c:pt>
                <c:pt idx="4935">
                  <c:v>0.87527180000000004</c:v>
                </c:pt>
                <c:pt idx="4936">
                  <c:v>0.85419449999999997</c:v>
                </c:pt>
                <c:pt idx="4937">
                  <c:v>0.90331099999999998</c:v>
                </c:pt>
                <c:pt idx="4938">
                  <c:v>0.87730799999999998</c:v>
                </c:pt>
                <c:pt idx="4939">
                  <c:v>0.85210280000000005</c:v>
                </c:pt>
                <c:pt idx="4940">
                  <c:v>0.77511850000000004</c:v>
                </c:pt>
                <c:pt idx="4941">
                  <c:v>0.79034360000000003</c:v>
                </c:pt>
                <c:pt idx="4942">
                  <c:v>0.76932199999999995</c:v>
                </c:pt>
                <c:pt idx="4943">
                  <c:v>0.78503500000000004</c:v>
                </c:pt>
                <c:pt idx="4944">
                  <c:v>0.7902941</c:v>
                </c:pt>
                <c:pt idx="4945">
                  <c:v>0.79639119999999997</c:v>
                </c:pt>
                <c:pt idx="4946">
                  <c:v>0.80373470000000002</c:v>
                </c:pt>
                <c:pt idx="4947">
                  <c:v>0.79590179999999999</c:v>
                </c:pt>
                <c:pt idx="4948">
                  <c:v>0.79357420000000001</c:v>
                </c:pt>
                <c:pt idx="4949">
                  <c:v>0.80102969999999996</c:v>
                </c:pt>
                <c:pt idx="4950">
                  <c:v>0.86163489999999998</c:v>
                </c:pt>
                <c:pt idx="4951">
                  <c:v>0.85114999999999996</c:v>
                </c:pt>
                <c:pt idx="4952">
                  <c:v>0.81594659999999997</c:v>
                </c:pt>
                <c:pt idx="4953">
                  <c:v>0.79301200000000005</c:v>
                </c:pt>
                <c:pt idx="4954">
                  <c:v>0.78303460000000003</c:v>
                </c:pt>
                <c:pt idx="4955">
                  <c:v>0.77904770000000001</c:v>
                </c:pt>
                <c:pt idx="4956">
                  <c:v>0.79994770000000004</c:v>
                </c:pt>
                <c:pt idx="4957">
                  <c:v>0.80479780000000001</c:v>
                </c:pt>
                <c:pt idx="4958">
                  <c:v>0.81441189999999997</c:v>
                </c:pt>
                <c:pt idx="4959">
                  <c:v>0.79935659999999997</c:v>
                </c:pt>
                <c:pt idx="4960">
                  <c:v>0.86747569999999996</c:v>
                </c:pt>
                <c:pt idx="4961">
                  <c:v>0.89889770000000002</c:v>
                </c:pt>
                <c:pt idx="4962">
                  <c:v>0.90432460000000003</c:v>
                </c:pt>
                <c:pt idx="4963">
                  <c:v>0.88714179999999998</c:v>
                </c:pt>
                <c:pt idx="4964">
                  <c:v>0.89012119999999995</c:v>
                </c:pt>
                <c:pt idx="4965">
                  <c:v>0.89769189999999999</c:v>
                </c:pt>
                <c:pt idx="4966">
                  <c:v>0.89069350000000003</c:v>
                </c:pt>
                <c:pt idx="4967">
                  <c:v>0.88847799999999999</c:v>
                </c:pt>
                <c:pt idx="4968">
                  <c:v>0.87258550000000001</c:v>
                </c:pt>
                <c:pt idx="4969">
                  <c:v>0.86461399999999999</c:v>
                </c:pt>
                <c:pt idx="4970">
                  <c:v>0.90954570000000001</c:v>
                </c:pt>
                <c:pt idx="4971">
                  <c:v>0.92710110000000001</c:v>
                </c:pt>
                <c:pt idx="4972">
                  <c:v>0.91506140000000002</c:v>
                </c:pt>
                <c:pt idx="4973">
                  <c:v>0.89556139999999995</c:v>
                </c:pt>
                <c:pt idx="4974">
                  <c:v>0.88351429999999997</c:v>
                </c:pt>
                <c:pt idx="4975">
                  <c:v>0.90062489999999995</c:v>
                </c:pt>
                <c:pt idx="4976">
                  <c:v>0.90294640000000004</c:v>
                </c:pt>
                <c:pt idx="4977">
                  <c:v>0.8981209</c:v>
                </c:pt>
                <c:pt idx="4978">
                  <c:v>0.91077830000000004</c:v>
                </c:pt>
                <c:pt idx="4979">
                  <c:v>0.90922320000000001</c:v>
                </c:pt>
                <c:pt idx="4980">
                  <c:v>0.92642780000000002</c:v>
                </c:pt>
                <c:pt idx="4981">
                  <c:v>0.97014639999999996</c:v>
                </c:pt>
                <c:pt idx="4982">
                  <c:v>0.96209769999999994</c:v>
                </c:pt>
                <c:pt idx="4983">
                  <c:v>0.92976300000000001</c:v>
                </c:pt>
                <c:pt idx="4984">
                  <c:v>0.92795030000000001</c:v>
                </c:pt>
                <c:pt idx="4985">
                  <c:v>0.90866119999999995</c:v>
                </c:pt>
                <c:pt idx="4986">
                  <c:v>0.8993044</c:v>
                </c:pt>
                <c:pt idx="4987">
                  <c:v>0.8943219</c:v>
                </c:pt>
                <c:pt idx="4988">
                  <c:v>0.88694170000000006</c:v>
                </c:pt>
                <c:pt idx="4989">
                  <c:v>0.88716779999999995</c:v>
                </c:pt>
                <c:pt idx="4990">
                  <c:v>0.85047629999999996</c:v>
                </c:pt>
                <c:pt idx="4991">
                  <c:v>0.88372700000000004</c:v>
                </c:pt>
                <c:pt idx="4992">
                  <c:v>0.89379699999999995</c:v>
                </c:pt>
                <c:pt idx="4993">
                  <c:v>0.88307860000000005</c:v>
                </c:pt>
                <c:pt idx="4994">
                  <c:v>0.89619859999999996</c:v>
                </c:pt>
                <c:pt idx="4995">
                  <c:v>0.90261449999999999</c:v>
                </c:pt>
                <c:pt idx="4996">
                  <c:v>0.88907559999999997</c:v>
                </c:pt>
                <c:pt idx="4997">
                  <c:v>0.88352889999999995</c:v>
                </c:pt>
                <c:pt idx="4998">
                  <c:v>0.86933450000000001</c:v>
                </c:pt>
                <c:pt idx="4999">
                  <c:v>0.88546829999999999</c:v>
                </c:pt>
                <c:pt idx="5000">
                  <c:v>0.89199759999999995</c:v>
                </c:pt>
                <c:pt idx="5001">
                  <c:v>0.91546119999999997</c:v>
                </c:pt>
                <c:pt idx="5002">
                  <c:v>0.94772420000000002</c:v>
                </c:pt>
                <c:pt idx="5003">
                  <c:v>0.90985890000000003</c:v>
                </c:pt>
                <c:pt idx="5004">
                  <c:v>0.91754309999999994</c:v>
                </c:pt>
                <c:pt idx="5005">
                  <c:v>0.91628810000000005</c:v>
                </c:pt>
                <c:pt idx="5006">
                  <c:v>0.91556859999999995</c:v>
                </c:pt>
                <c:pt idx="5007">
                  <c:v>0.90703299999999998</c:v>
                </c:pt>
                <c:pt idx="5008">
                  <c:v>0.9096166</c:v>
                </c:pt>
                <c:pt idx="5009">
                  <c:v>0.92016929999999997</c:v>
                </c:pt>
                <c:pt idx="5010">
                  <c:v>0.77709830000000002</c:v>
                </c:pt>
                <c:pt idx="5011">
                  <c:v>0.78847520000000004</c:v>
                </c:pt>
                <c:pt idx="5012">
                  <c:v>0.76791220000000004</c:v>
                </c:pt>
                <c:pt idx="5013">
                  <c:v>0.76610299999999998</c:v>
                </c:pt>
                <c:pt idx="5014">
                  <c:v>0.74985950000000001</c:v>
                </c:pt>
                <c:pt idx="5015">
                  <c:v>0.77492240000000001</c:v>
                </c:pt>
                <c:pt idx="5016">
                  <c:v>0.8048845</c:v>
                </c:pt>
                <c:pt idx="5017">
                  <c:v>0.82151470000000004</c:v>
                </c:pt>
                <c:pt idx="5018">
                  <c:v>0.82607140000000001</c:v>
                </c:pt>
                <c:pt idx="5019">
                  <c:v>0.82514569999999998</c:v>
                </c:pt>
                <c:pt idx="5020">
                  <c:v>0.85047629999999996</c:v>
                </c:pt>
                <c:pt idx="5021">
                  <c:v>0.88372700000000004</c:v>
                </c:pt>
                <c:pt idx="5022">
                  <c:v>0.89379699999999995</c:v>
                </c:pt>
                <c:pt idx="5023">
                  <c:v>0.88307860000000005</c:v>
                </c:pt>
                <c:pt idx="5024">
                  <c:v>0.89619859999999996</c:v>
                </c:pt>
                <c:pt idx="5025">
                  <c:v>0.90261449999999999</c:v>
                </c:pt>
                <c:pt idx="5026">
                  <c:v>0.88907559999999997</c:v>
                </c:pt>
                <c:pt idx="5027">
                  <c:v>0.88352889999999995</c:v>
                </c:pt>
                <c:pt idx="5028">
                  <c:v>0.86933450000000001</c:v>
                </c:pt>
                <c:pt idx="5029">
                  <c:v>0.88546829999999999</c:v>
                </c:pt>
                <c:pt idx="5030">
                  <c:v>0.77709830000000002</c:v>
                </c:pt>
                <c:pt idx="5031">
                  <c:v>0.78847520000000004</c:v>
                </c:pt>
                <c:pt idx="5032">
                  <c:v>0.76791220000000004</c:v>
                </c:pt>
                <c:pt idx="5033">
                  <c:v>0.76610299999999998</c:v>
                </c:pt>
                <c:pt idx="5034">
                  <c:v>0.74985950000000001</c:v>
                </c:pt>
                <c:pt idx="5035">
                  <c:v>0.77492240000000001</c:v>
                </c:pt>
                <c:pt idx="5036">
                  <c:v>0.8048845</c:v>
                </c:pt>
                <c:pt idx="5037">
                  <c:v>0.82151470000000004</c:v>
                </c:pt>
                <c:pt idx="5038">
                  <c:v>0.82607140000000001</c:v>
                </c:pt>
                <c:pt idx="5039">
                  <c:v>0.82514569999999998</c:v>
                </c:pt>
                <c:pt idx="5040">
                  <c:v>0.9216261</c:v>
                </c:pt>
                <c:pt idx="5041">
                  <c:v>0.94065180000000004</c:v>
                </c:pt>
                <c:pt idx="5042">
                  <c:v>0.93682290000000001</c:v>
                </c:pt>
                <c:pt idx="5043">
                  <c:v>0.90914890000000004</c:v>
                </c:pt>
                <c:pt idx="5044">
                  <c:v>0.91597890000000004</c:v>
                </c:pt>
                <c:pt idx="5045">
                  <c:v>0.93745979999999995</c:v>
                </c:pt>
                <c:pt idx="5046">
                  <c:v>0.93898029999999999</c:v>
                </c:pt>
                <c:pt idx="5047">
                  <c:v>0.93878649999999997</c:v>
                </c:pt>
                <c:pt idx="5048">
                  <c:v>0.928728</c:v>
                </c:pt>
                <c:pt idx="5049">
                  <c:v>0.91344000000000003</c:v>
                </c:pt>
                <c:pt idx="5050">
                  <c:v>0.71818099999999996</c:v>
                </c:pt>
                <c:pt idx="5051">
                  <c:v>0.73423119999999997</c:v>
                </c:pt>
                <c:pt idx="5052">
                  <c:v>0.71687610000000002</c:v>
                </c:pt>
                <c:pt idx="5053">
                  <c:v>0.71363880000000002</c:v>
                </c:pt>
                <c:pt idx="5054">
                  <c:v>0.73334679999999997</c:v>
                </c:pt>
                <c:pt idx="5055">
                  <c:v>0.72521040000000003</c:v>
                </c:pt>
                <c:pt idx="5056">
                  <c:v>0.73490109999999997</c:v>
                </c:pt>
                <c:pt idx="5057">
                  <c:v>0.78653839999999997</c:v>
                </c:pt>
                <c:pt idx="5058">
                  <c:v>0.78837619999999997</c:v>
                </c:pt>
                <c:pt idx="5059">
                  <c:v>0.78732480000000005</c:v>
                </c:pt>
                <c:pt idx="5060">
                  <c:v>0.88317349999999994</c:v>
                </c:pt>
                <c:pt idx="5061">
                  <c:v>0.89766889999999999</c:v>
                </c:pt>
                <c:pt idx="5062">
                  <c:v>0.92839430000000001</c:v>
                </c:pt>
                <c:pt idx="5063">
                  <c:v>0.90848260000000003</c:v>
                </c:pt>
                <c:pt idx="5064">
                  <c:v>0.89645350000000001</c:v>
                </c:pt>
                <c:pt idx="5065">
                  <c:v>0.90015149999999999</c:v>
                </c:pt>
                <c:pt idx="5066">
                  <c:v>0.91021490000000005</c:v>
                </c:pt>
                <c:pt idx="5067">
                  <c:v>0.90042949999999999</c:v>
                </c:pt>
                <c:pt idx="5068">
                  <c:v>0.90832880000000005</c:v>
                </c:pt>
                <c:pt idx="5069">
                  <c:v>0.91423319999999997</c:v>
                </c:pt>
                <c:pt idx="5070">
                  <c:v>0.87705619999999995</c:v>
                </c:pt>
                <c:pt idx="5071">
                  <c:v>0.88351210000000002</c:v>
                </c:pt>
                <c:pt idx="5072">
                  <c:v>0.88844319999999999</c:v>
                </c:pt>
                <c:pt idx="5073">
                  <c:v>0.87247110000000005</c:v>
                </c:pt>
                <c:pt idx="5074">
                  <c:v>0.86626210000000003</c:v>
                </c:pt>
                <c:pt idx="5075">
                  <c:v>0.87518739999999995</c:v>
                </c:pt>
                <c:pt idx="5076">
                  <c:v>0.86443110000000001</c:v>
                </c:pt>
                <c:pt idx="5077">
                  <c:v>0.85795569999999999</c:v>
                </c:pt>
                <c:pt idx="5078">
                  <c:v>0.85853049999999997</c:v>
                </c:pt>
                <c:pt idx="5079">
                  <c:v>0.86212639999999996</c:v>
                </c:pt>
                <c:pt idx="5080">
                  <c:v>0.92634090000000002</c:v>
                </c:pt>
                <c:pt idx="5081">
                  <c:v>0.94849530000000004</c:v>
                </c:pt>
                <c:pt idx="5082">
                  <c:v>0.95053399999999999</c:v>
                </c:pt>
                <c:pt idx="5083">
                  <c:v>0.93587310000000001</c:v>
                </c:pt>
                <c:pt idx="5084">
                  <c:v>0.95660529999999999</c:v>
                </c:pt>
                <c:pt idx="5085">
                  <c:v>0.93479049999999997</c:v>
                </c:pt>
                <c:pt idx="5086">
                  <c:v>0.93292520000000001</c:v>
                </c:pt>
                <c:pt idx="5087">
                  <c:v>0.92904620000000004</c:v>
                </c:pt>
                <c:pt idx="5088">
                  <c:v>0.92586829999999998</c:v>
                </c:pt>
                <c:pt idx="5089">
                  <c:v>0.92363130000000004</c:v>
                </c:pt>
                <c:pt idx="5090">
                  <c:v>0.88609150000000003</c:v>
                </c:pt>
                <c:pt idx="5091">
                  <c:v>0.8939009</c:v>
                </c:pt>
                <c:pt idx="5092">
                  <c:v>0.92936609999999997</c:v>
                </c:pt>
                <c:pt idx="5093">
                  <c:v>0.90249690000000005</c:v>
                </c:pt>
                <c:pt idx="5094">
                  <c:v>0.89237310000000003</c:v>
                </c:pt>
                <c:pt idx="5095">
                  <c:v>0.89279869999999995</c:v>
                </c:pt>
                <c:pt idx="5096">
                  <c:v>0.87742160000000002</c:v>
                </c:pt>
                <c:pt idx="5097">
                  <c:v>0.88976599999999995</c:v>
                </c:pt>
                <c:pt idx="5098">
                  <c:v>0.91270200000000001</c:v>
                </c:pt>
                <c:pt idx="5099">
                  <c:v>0.91500389999999998</c:v>
                </c:pt>
                <c:pt idx="5100">
                  <c:v>0.77511850000000004</c:v>
                </c:pt>
                <c:pt idx="5101">
                  <c:v>0.79034360000000003</c:v>
                </c:pt>
                <c:pt idx="5102">
                  <c:v>0.76932199999999995</c:v>
                </c:pt>
                <c:pt idx="5103">
                  <c:v>0.78503500000000004</c:v>
                </c:pt>
                <c:pt idx="5104">
                  <c:v>0.7902941</c:v>
                </c:pt>
                <c:pt idx="5105">
                  <c:v>0.79639119999999997</c:v>
                </c:pt>
                <c:pt idx="5106">
                  <c:v>0.80373470000000002</c:v>
                </c:pt>
                <c:pt idx="5107">
                  <c:v>0.79590179999999999</c:v>
                </c:pt>
                <c:pt idx="5108">
                  <c:v>0.79357420000000001</c:v>
                </c:pt>
                <c:pt idx="5109">
                  <c:v>0.80102969999999996</c:v>
                </c:pt>
                <c:pt idx="5110">
                  <c:v>0.89786529999999998</c:v>
                </c:pt>
                <c:pt idx="5111">
                  <c:v>0.95195459999999998</c:v>
                </c:pt>
                <c:pt idx="5112">
                  <c:v>0.94889029999999996</c:v>
                </c:pt>
                <c:pt idx="5113">
                  <c:v>0.90353939999999999</c:v>
                </c:pt>
                <c:pt idx="5114">
                  <c:v>0.92017749999999998</c:v>
                </c:pt>
                <c:pt idx="5115">
                  <c:v>0.91873689999999997</c:v>
                </c:pt>
                <c:pt idx="5116">
                  <c:v>0.91362429999999994</c:v>
                </c:pt>
                <c:pt idx="5117">
                  <c:v>0.91750209999999999</c:v>
                </c:pt>
                <c:pt idx="5118">
                  <c:v>0.90562779999999998</c:v>
                </c:pt>
                <c:pt idx="5119">
                  <c:v>0.90653680000000003</c:v>
                </c:pt>
                <c:pt idx="5120">
                  <c:v>0.84396530000000003</c:v>
                </c:pt>
                <c:pt idx="5121">
                  <c:v>0.88897590000000004</c:v>
                </c:pt>
                <c:pt idx="5122">
                  <c:v>0.81747080000000005</c:v>
                </c:pt>
                <c:pt idx="5123">
                  <c:v>0.84228210000000003</c:v>
                </c:pt>
                <c:pt idx="5124">
                  <c:v>0.88343879999999997</c:v>
                </c:pt>
                <c:pt idx="5125">
                  <c:v>0.88861619999999997</c:v>
                </c:pt>
                <c:pt idx="5126">
                  <c:v>0.84694440000000004</c:v>
                </c:pt>
                <c:pt idx="5127">
                  <c:v>0.87619440000000004</c:v>
                </c:pt>
                <c:pt idx="5128">
                  <c:v>0.86623470000000002</c:v>
                </c:pt>
                <c:pt idx="5129">
                  <c:v>0.865734</c:v>
                </c:pt>
                <c:pt idx="5130">
                  <c:v>0.77511850000000004</c:v>
                </c:pt>
                <c:pt idx="5131">
                  <c:v>0.79034360000000003</c:v>
                </c:pt>
                <c:pt idx="5132">
                  <c:v>0.76932199999999995</c:v>
                </c:pt>
                <c:pt idx="5133">
                  <c:v>0.78503500000000004</c:v>
                </c:pt>
                <c:pt idx="5134">
                  <c:v>0.7902941</c:v>
                </c:pt>
                <c:pt idx="5135">
                  <c:v>0.79639119999999997</c:v>
                </c:pt>
                <c:pt idx="5136">
                  <c:v>0.80373470000000002</c:v>
                </c:pt>
                <c:pt idx="5137">
                  <c:v>0.79590179999999999</c:v>
                </c:pt>
                <c:pt idx="5138">
                  <c:v>0.79357420000000001</c:v>
                </c:pt>
                <c:pt idx="5139">
                  <c:v>0.80102969999999996</c:v>
                </c:pt>
                <c:pt idx="5140">
                  <c:v>0.71818099999999996</c:v>
                </c:pt>
                <c:pt idx="5141">
                  <c:v>0.73423119999999997</c:v>
                </c:pt>
                <c:pt idx="5142">
                  <c:v>0.71687610000000002</c:v>
                </c:pt>
                <c:pt idx="5143">
                  <c:v>0.71363880000000002</c:v>
                </c:pt>
                <c:pt idx="5144">
                  <c:v>0.73334679999999997</c:v>
                </c:pt>
                <c:pt idx="5145">
                  <c:v>0.72521040000000003</c:v>
                </c:pt>
                <c:pt idx="5146">
                  <c:v>0.73490109999999997</c:v>
                </c:pt>
                <c:pt idx="5147">
                  <c:v>0.78653839999999997</c:v>
                </c:pt>
                <c:pt idx="5148">
                  <c:v>0.78837619999999997</c:v>
                </c:pt>
                <c:pt idx="5149">
                  <c:v>0.78732480000000005</c:v>
                </c:pt>
                <c:pt idx="5150">
                  <c:v>0.85967729999999998</c:v>
                </c:pt>
                <c:pt idx="5151">
                  <c:v>0.8658458</c:v>
                </c:pt>
                <c:pt idx="5152">
                  <c:v>0.86216369999999998</c:v>
                </c:pt>
                <c:pt idx="5153">
                  <c:v>0.86719159999999995</c:v>
                </c:pt>
                <c:pt idx="5154">
                  <c:v>0.8959994</c:v>
                </c:pt>
                <c:pt idx="5155">
                  <c:v>0.8426207</c:v>
                </c:pt>
                <c:pt idx="5156">
                  <c:v>0.86340050000000002</c:v>
                </c:pt>
                <c:pt idx="5157">
                  <c:v>0.84800399999999998</c:v>
                </c:pt>
                <c:pt idx="5158">
                  <c:v>0.87424000000000002</c:v>
                </c:pt>
                <c:pt idx="5159">
                  <c:v>0.87374680000000005</c:v>
                </c:pt>
                <c:pt idx="5160">
                  <c:v>0.87705619999999995</c:v>
                </c:pt>
                <c:pt idx="5161">
                  <c:v>0.88351210000000002</c:v>
                </c:pt>
                <c:pt idx="5162">
                  <c:v>0.88844319999999999</c:v>
                </c:pt>
                <c:pt idx="5163">
                  <c:v>0.87247110000000005</c:v>
                </c:pt>
                <c:pt idx="5164">
                  <c:v>0.86626210000000003</c:v>
                </c:pt>
                <c:pt idx="5165">
                  <c:v>0.87518739999999995</c:v>
                </c:pt>
                <c:pt idx="5166">
                  <c:v>0.86443110000000001</c:v>
                </c:pt>
                <c:pt idx="5167">
                  <c:v>0.85795569999999999</c:v>
                </c:pt>
                <c:pt idx="5168">
                  <c:v>0.85853049999999997</c:v>
                </c:pt>
                <c:pt idx="5169">
                  <c:v>0.86212639999999996</c:v>
                </c:pt>
                <c:pt idx="5170">
                  <c:v>0.90623410000000004</c:v>
                </c:pt>
                <c:pt idx="5171">
                  <c:v>0.9221338</c:v>
                </c:pt>
                <c:pt idx="5172">
                  <c:v>0.90342029999999995</c:v>
                </c:pt>
                <c:pt idx="5173">
                  <c:v>0.92530820000000003</c:v>
                </c:pt>
                <c:pt idx="5174">
                  <c:v>0.92393789999999998</c:v>
                </c:pt>
                <c:pt idx="5175">
                  <c:v>0.92384639999999996</c:v>
                </c:pt>
                <c:pt idx="5176">
                  <c:v>0.92570660000000005</c:v>
                </c:pt>
                <c:pt idx="5177">
                  <c:v>0.93495689999999998</c:v>
                </c:pt>
                <c:pt idx="5178">
                  <c:v>0.92009229999999997</c:v>
                </c:pt>
                <c:pt idx="5179">
                  <c:v>0.9026383</c:v>
                </c:pt>
                <c:pt idx="5180">
                  <c:v>0.89199759999999995</c:v>
                </c:pt>
                <c:pt idx="5181">
                  <c:v>0.91546119999999997</c:v>
                </c:pt>
                <c:pt idx="5182">
                  <c:v>0.94772420000000002</c:v>
                </c:pt>
                <c:pt idx="5183">
                  <c:v>0.90985890000000003</c:v>
                </c:pt>
                <c:pt idx="5184">
                  <c:v>0.91754309999999994</c:v>
                </c:pt>
                <c:pt idx="5185">
                  <c:v>0.91628810000000005</c:v>
                </c:pt>
                <c:pt idx="5186">
                  <c:v>0.91556859999999995</c:v>
                </c:pt>
                <c:pt idx="5187">
                  <c:v>0.90703299999999998</c:v>
                </c:pt>
                <c:pt idx="5188">
                  <c:v>0.9096166</c:v>
                </c:pt>
                <c:pt idx="5189">
                  <c:v>0.92016929999999997</c:v>
                </c:pt>
                <c:pt idx="5190">
                  <c:v>0.86594470000000001</c:v>
                </c:pt>
                <c:pt idx="5191">
                  <c:v>0.90217570000000002</c:v>
                </c:pt>
                <c:pt idx="5192">
                  <c:v>0.86333610000000005</c:v>
                </c:pt>
                <c:pt idx="5193">
                  <c:v>0.8833782</c:v>
                </c:pt>
                <c:pt idx="5194">
                  <c:v>0.93570469999999994</c:v>
                </c:pt>
                <c:pt idx="5195">
                  <c:v>0.94068859999999999</c:v>
                </c:pt>
                <c:pt idx="5196">
                  <c:v>0.94366740000000005</c:v>
                </c:pt>
                <c:pt idx="5197">
                  <c:v>0.94180459999999999</c:v>
                </c:pt>
                <c:pt idx="5198">
                  <c:v>0.92542800000000003</c:v>
                </c:pt>
                <c:pt idx="5199">
                  <c:v>0.91272909999999996</c:v>
                </c:pt>
                <c:pt idx="5200">
                  <c:v>0.87705619999999995</c:v>
                </c:pt>
                <c:pt idx="5201">
                  <c:v>0.88351210000000002</c:v>
                </c:pt>
                <c:pt idx="5202">
                  <c:v>0.88844319999999999</c:v>
                </c:pt>
                <c:pt idx="5203">
                  <c:v>0.87247110000000005</c:v>
                </c:pt>
                <c:pt idx="5204">
                  <c:v>0.86626210000000003</c:v>
                </c:pt>
                <c:pt idx="5205">
                  <c:v>0.87518739999999995</c:v>
                </c:pt>
                <c:pt idx="5206">
                  <c:v>0.86443110000000001</c:v>
                </c:pt>
                <c:pt idx="5207">
                  <c:v>0.85795569999999999</c:v>
                </c:pt>
                <c:pt idx="5208">
                  <c:v>0.85853049999999997</c:v>
                </c:pt>
                <c:pt idx="5209">
                  <c:v>0.86212639999999996</c:v>
                </c:pt>
                <c:pt idx="5210">
                  <c:v>0.90731779999999995</c:v>
                </c:pt>
                <c:pt idx="5211">
                  <c:v>0.9314424</c:v>
                </c:pt>
                <c:pt idx="5212">
                  <c:v>0.9468337</c:v>
                </c:pt>
                <c:pt idx="5213">
                  <c:v>0.9333882</c:v>
                </c:pt>
                <c:pt idx="5214">
                  <c:v>0.9107227</c:v>
                </c:pt>
                <c:pt idx="5215">
                  <c:v>0.9482256</c:v>
                </c:pt>
                <c:pt idx="5216">
                  <c:v>0.91381820000000002</c:v>
                </c:pt>
                <c:pt idx="5217">
                  <c:v>0.87773279999999998</c:v>
                </c:pt>
                <c:pt idx="5218">
                  <c:v>0.8831987</c:v>
                </c:pt>
                <c:pt idx="5219">
                  <c:v>0.85364680000000004</c:v>
                </c:pt>
                <c:pt idx="5220">
                  <c:v>0.77511850000000004</c:v>
                </c:pt>
                <c:pt idx="5221">
                  <c:v>0.79034360000000003</c:v>
                </c:pt>
                <c:pt idx="5222">
                  <c:v>0.76932199999999995</c:v>
                </c:pt>
                <c:pt idx="5223">
                  <c:v>0.78503500000000004</c:v>
                </c:pt>
                <c:pt idx="5224">
                  <c:v>0.7902941</c:v>
                </c:pt>
                <c:pt idx="5225">
                  <c:v>0.79639119999999997</c:v>
                </c:pt>
                <c:pt idx="5226">
                  <c:v>0.80373470000000002</c:v>
                </c:pt>
                <c:pt idx="5227">
                  <c:v>0.79590179999999999</c:v>
                </c:pt>
                <c:pt idx="5228">
                  <c:v>0.79357420000000001</c:v>
                </c:pt>
                <c:pt idx="5229">
                  <c:v>0.80102969999999996</c:v>
                </c:pt>
                <c:pt idx="5230">
                  <c:v>0.93947060000000004</c:v>
                </c:pt>
                <c:pt idx="5231">
                  <c:v>0.9774912</c:v>
                </c:pt>
                <c:pt idx="5232">
                  <c:v>0.96031889999999998</c:v>
                </c:pt>
                <c:pt idx="5233">
                  <c:v>0.92769000000000001</c:v>
                </c:pt>
                <c:pt idx="5234">
                  <c:v>0.93133489999999997</c:v>
                </c:pt>
                <c:pt idx="5235">
                  <c:v>0.92958350000000001</c:v>
                </c:pt>
                <c:pt idx="5236">
                  <c:v>0.9315833</c:v>
                </c:pt>
                <c:pt idx="5237">
                  <c:v>0.9304808</c:v>
                </c:pt>
                <c:pt idx="5238">
                  <c:v>0.92838109999999996</c:v>
                </c:pt>
                <c:pt idx="5239">
                  <c:v>0.92839170000000004</c:v>
                </c:pt>
                <c:pt idx="5240">
                  <c:v>0.85047629999999996</c:v>
                </c:pt>
                <c:pt idx="5241">
                  <c:v>0.88372700000000004</c:v>
                </c:pt>
                <c:pt idx="5242">
                  <c:v>0.89379699999999995</c:v>
                </c:pt>
                <c:pt idx="5243">
                  <c:v>0.88307860000000005</c:v>
                </c:pt>
                <c:pt idx="5244">
                  <c:v>0.89619859999999996</c:v>
                </c:pt>
                <c:pt idx="5245">
                  <c:v>0.90261449999999999</c:v>
                </c:pt>
                <c:pt idx="5246">
                  <c:v>0.88907559999999997</c:v>
                </c:pt>
                <c:pt idx="5247">
                  <c:v>0.88352889999999995</c:v>
                </c:pt>
                <c:pt idx="5248">
                  <c:v>0.86933450000000001</c:v>
                </c:pt>
                <c:pt idx="5249">
                  <c:v>0.88546829999999999</c:v>
                </c:pt>
                <c:pt idx="5250">
                  <c:v>0.86747569999999996</c:v>
                </c:pt>
                <c:pt idx="5251">
                  <c:v>0.89889770000000002</c:v>
                </c:pt>
                <c:pt idx="5252">
                  <c:v>0.90432460000000003</c:v>
                </c:pt>
                <c:pt idx="5253">
                  <c:v>0.88714179999999998</c:v>
                </c:pt>
                <c:pt idx="5254">
                  <c:v>0.89012119999999995</c:v>
                </c:pt>
                <c:pt idx="5255">
                  <c:v>0.89769189999999999</c:v>
                </c:pt>
                <c:pt idx="5256">
                  <c:v>0.89069350000000003</c:v>
                </c:pt>
                <c:pt idx="5257">
                  <c:v>0.88847799999999999</c:v>
                </c:pt>
                <c:pt idx="5258">
                  <c:v>0.87258550000000001</c:v>
                </c:pt>
                <c:pt idx="5259">
                  <c:v>0.86461399999999999</c:v>
                </c:pt>
                <c:pt idx="5260">
                  <c:v>0.85047629999999996</c:v>
                </c:pt>
                <c:pt idx="5261">
                  <c:v>0.88372700000000004</c:v>
                </c:pt>
                <c:pt idx="5262">
                  <c:v>0.89379699999999995</c:v>
                </c:pt>
                <c:pt idx="5263">
                  <c:v>0.88307860000000005</c:v>
                </c:pt>
                <c:pt idx="5264">
                  <c:v>0.89619859999999996</c:v>
                </c:pt>
                <c:pt idx="5265">
                  <c:v>0.90261449999999999</c:v>
                </c:pt>
                <c:pt idx="5266">
                  <c:v>0.88907559999999997</c:v>
                </c:pt>
                <c:pt idx="5267">
                  <c:v>0.88352889999999995</c:v>
                </c:pt>
                <c:pt idx="5268">
                  <c:v>0.86933450000000001</c:v>
                </c:pt>
                <c:pt idx="5269">
                  <c:v>0.88546829999999999</c:v>
                </c:pt>
                <c:pt idx="5270">
                  <c:v>0.88374870000000005</c:v>
                </c:pt>
                <c:pt idx="5271">
                  <c:v>0.85427419999999998</c:v>
                </c:pt>
                <c:pt idx="5272">
                  <c:v>0.8792896</c:v>
                </c:pt>
                <c:pt idx="5273">
                  <c:v>0.8044907</c:v>
                </c:pt>
                <c:pt idx="5274">
                  <c:v>0.88623350000000001</c:v>
                </c:pt>
                <c:pt idx="5275">
                  <c:v>0.87918229999999997</c:v>
                </c:pt>
                <c:pt idx="5276">
                  <c:v>0.87484680000000004</c:v>
                </c:pt>
                <c:pt idx="5277">
                  <c:v>0.88675380000000004</c:v>
                </c:pt>
                <c:pt idx="5278">
                  <c:v>0.88163420000000003</c:v>
                </c:pt>
                <c:pt idx="5279">
                  <c:v>0.87282749999999998</c:v>
                </c:pt>
                <c:pt idx="5280">
                  <c:v>0.85047629999999996</c:v>
                </c:pt>
                <c:pt idx="5281">
                  <c:v>0.88372700000000004</c:v>
                </c:pt>
                <c:pt idx="5282">
                  <c:v>0.89379699999999995</c:v>
                </c:pt>
                <c:pt idx="5283">
                  <c:v>0.88307860000000005</c:v>
                </c:pt>
                <c:pt idx="5284">
                  <c:v>0.89619859999999996</c:v>
                </c:pt>
                <c:pt idx="5285">
                  <c:v>0.90261449999999999</c:v>
                </c:pt>
                <c:pt idx="5286">
                  <c:v>0.88907559999999997</c:v>
                </c:pt>
                <c:pt idx="5287">
                  <c:v>0.88352889999999995</c:v>
                </c:pt>
                <c:pt idx="5288">
                  <c:v>0.86933450000000001</c:v>
                </c:pt>
                <c:pt idx="5289">
                  <c:v>0.88546829999999999</c:v>
                </c:pt>
                <c:pt idx="5290">
                  <c:v>0.8165808</c:v>
                </c:pt>
                <c:pt idx="5291">
                  <c:v>0.8051007</c:v>
                </c:pt>
                <c:pt idx="5292">
                  <c:v>0.80769429999999998</c:v>
                </c:pt>
                <c:pt idx="5293">
                  <c:v>0.80578780000000005</c:v>
                </c:pt>
                <c:pt idx="5294">
                  <c:v>0.81809929999999997</c:v>
                </c:pt>
                <c:pt idx="5295">
                  <c:v>0.83001040000000004</c:v>
                </c:pt>
                <c:pt idx="5296">
                  <c:v>0.85438689999999995</c:v>
                </c:pt>
                <c:pt idx="5297">
                  <c:v>0.85285520000000004</c:v>
                </c:pt>
                <c:pt idx="5298">
                  <c:v>0.85396119999999998</c:v>
                </c:pt>
                <c:pt idx="5299">
                  <c:v>0.85050680000000001</c:v>
                </c:pt>
                <c:pt idx="5300">
                  <c:v>0.8944029</c:v>
                </c:pt>
                <c:pt idx="5301">
                  <c:v>0.90677140000000001</c:v>
                </c:pt>
                <c:pt idx="5302">
                  <c:v>0.93590329999999999</c:v>
                </c:pt>
                <c:pt idx="5303">
                  <c:v>0.82252689999999995</c:v>
                </c:pt>
                <c:pt idx="5304">
                  <c:v>0.81912200000000002</c:v>
                </c:pt>
                <c:pt idx="5305">
                  <c:v>0.84677550000000001</c:v>
                </c:pt>
                <c:pt idx="5306">
                  <c:v>0.82367590000000002</c:v>
                </c:pt>
                <c:pt idx="5307">
                  <c:v>0.76979500000000001</c:v>
                </c:pt>
                <c:pt idx="5308">
                  <c:v>0.77499879999999999</c:v>
                </c:pt>
                <c:pt idx="5309">
                  <c:v>0.77952710000000003</c:v>
                </c:pt>
                <c:pt idx="5310">
                  <c:v>0.8392307</c:v>
                </c:pt>
                <c:pt idx="5311">
                  <c:v>0.85608490000000004</c:v>
                </c:pt>
                <c:pt idx="5312">
                  <c:v>0.82410000000000005</c:v>
                </c:pt>
                <c:pt idx="5313">
                  <c:v>0.80077469999999995</c:v>
                </c:pt>
                <c:pt idx="5314">
                  <c:v>0.80914200000000003</c:v>
                </c:pt>
                <c:pt idx="5315">
                  <c:v>0.79503080000000004</c:v>
                </c:pt>
                <c:pt idx="5316">
                  <c:v>0.8346536</c:v>
                </c:pt>
                <c:pt idx="5317">
                  <c:v>0.83537859999999997</c:v>
                </c:pt>
                <c:pt idx="5318">
                  <c:v>0.85692279999999998</c:v>
                </c:pt>
                <c:pt idx="5319">
                  <c:v>0.84917169999999997</c:v>
                </c:pt>
                <c:pt idx="5320">
                  <c:v>0.84396530000000003</c:v>
                </c:pt>
                <c:pt idx="5321">
                  <c:v>0.88897590000000004</c:v>
                </c:pt>
                <c:pt idx="5322">
                  <c:v>0.81747080000000005</c:v>
                </c:pt>
                <c:pt idx="5323">
                  <c:v>0.84228210000000003</c:v>
                </c:pt>
                <c:pt idx="5324">
                  <c:v>0.88343879999999997</c:v>
                </c:pt>
                <c:pt idx="5325">
                  <c:v>0.88861619999999997</c:v>
                </c:pt>
                <c:pt idx="5326">
                  <c:v>0.84694440000000004</c:v>
                </c:pt>
                <c:pt idx="5327">
                  <c:v>0.87619440000000004</c:v>
                </c:pt>
                <c:pt idx="5328">
                  <c:v>0.86623470000000002</c:v>
                </c:pt>
                <c:pt idx="5329">
                  <c:v>0.865734</c:v>
                </c:pt>
                <c:pt idx="5330">
                  <c:v>0.83463080000000001</c:v>
                </c:pt>
                <c:pt idx="5331">
                  <c:v>0.83034209999999997</c:v>
                </c:pt>
                <c:pt idx="5332">
                  <c:v>0.84056019999999998</c:v>
                </c:pt>
                <c:pt idx="5333">
                  <c:v>0.85081300000000004</c:v>
                </c:pt>
                <c:pt idx="5334">
                  <c:v>0.89248139999999998</c:v>
                </c:pt>
                <c:pt idx="5335">
                  <c:v>0.89627769999999995</c:v>
                </c:pt>
                <c:pt idx="5336">
                  <c:v>0.88879660000000005</c:v>
                </c:pt>
                <c:pt idx="5337">
                  <c:v>0.89105540000000005</c:v>
                </c:pt>
                <c:pt idx="5338">
                  <c:v>0.90898299999999999</c:v>
                </c:pt>
                <c:pt idx="5339">
                  <c:v>0.89624530000000002</c:v>
                </c:pt>
                <c:pt idx="5340">
                  <c:v>0.95347190000000004</c:v>
                </c:pt>
                <c:pt idx="5341">
                  <c:v>0.97884139999999997</c:v>
                </c:pt>
                <c:pt idx="5342">
                  <c:v>0.98265599999999997</c:v>
                </c:pt>
                <c:pt idx="5343">
                  <c:v>0.94278150000000005</c:v>
                </c:pt>
                <c:pt idx="5344">
                  <c:v>0.9403821</c:v>
                </c:pt>
                <c:pt idx="5345">
                  <c:v>0.94421149999999998</c:v>
                </c:pt>
                <c:pt idx="5346">
                  <c:v>0.93307929999999994</c:v>
                </c:pt>
                <c:pt idx="5347">
                  <c:v>0.94155759999999999</c:v>
                </c:pt>
                <c:pt idx="5348">
                  <c:v>0.94090929999999995</c:v>
                </c:pt>
                <c:pt idx="5349">
                  <c:v>0.9403937</c:v>
                </c:pt>
                <c:pt idx="5350">
                  <c:v>0.86747569999999996</c:v>
                </c:pt>
                <c:pt idx="5351">
                  <c:v>0.89889770000000002</c:v>
                </c:pt>
                <c:pt idx="5352">
                  <c:v>0.90432460000000003</c:v>
                </c:pt>
                <c:pt idx="5353">
                  <c:v>0.88714179999999998</c:v>
                </c:pt>
                <c:pt idx="5354">
                  <c:v>0.89012119999999995</c:v>
                </c:pt>
                <c:pt idx="5355">
                  <c:v>0.89769189999999999</c:v>
                </c:pt>
                <c:pt idx="5356">
                  <c:v>0.89069350000000003</c:v>
                </c:pt>
                <c:pt idx="5357">
                  <c:v>0.88847799999999999</c:v>
                </c:pt>
                <c:pt idx="5358">
                  <c:v>0.87258550000000001</c:v>
                </c:pt>
                <c:pt idx="5359">
                  <c:v>0.86461399999999999</c:v>
                </c:pt>
                <c:pt idx="5360">
                  <c:v>1</c:v>
                </c:pt>
                <c:pt idx="5361">
                  <c:v>1</c:v>
                </c:pt>
                <c:pt idx="5362">
                  <c:v>0.93726030000000005</c:v>
                </c:pt>
                <c:pt idx="5363">
                  <c:v>0.87318810000000002</c:v>
                </c:pt>
                <c:pt idx="5364">
                  <c:v>0.91896580000000005</c:v>
                </c:pt>
                <c:pt idx="5365">
                  <c:v>0.91691650000000002</c:v>
                </c:pt>
                <c:pt idx="5366">
                  <c:v>0.9224734</c:v>
                </c:pt>
                <c:pt idx="5367">
                  <c:v>0.92384010000000005</c:v>
                </c:pt>
                <c:pt idx="5368">
                  <c:v>0.92644629999999994</c:v>
                </c:pt>
                <c:pt idx="5369">
                  <c:v>0.92725310000000005</c:v>
                </c:pt>
                <c:pt idx="5370">
                  <c:v>0.9328244</c:v>
                </c:pt>
                <c:pt idx="5371">
                  <c:v>0.93714520000000001</c:v>
                </c:pt>
                <c:pt idx="5372">
                  <c:v>0.92397870000000004</c:v>
                </c:pt>
                <c:pt idx="5373">
                  <c:v>0.92176970000000003</c:v>
                </c:pt>
                <c:pt idx="5374">
                  <c:v>0.90709530000000005</c:v>
                </c:pt>
                <c:pt idx="5375">
                  <c:v>0.90984240000000005</c:v>
                </c:pt>
                <c:pt idx="5376">
                  <c:v>0.90849480000000005</c:v>
                </c:pt>
                <c:pt idx="5377">
                  <c:v>0.90348430000000002</c:v>
                </c:pt>
                <c:pt idx="5378">
                  <c:v>0.89133510000000005</c:v>
                </c:pt>
                <c:pt idx="5379">
                  <c:v>0.89513089999999995</c:v>
                </c:pt>
                <c:pt idx="5380">
                  <c:v>0.71818099999999996</c:v>
                </c:pt>
                <c:pt idx="5381">
                  <c:v>0.73423119999999997</c:v>
                </c:pt>
                <c:pt idx="5382">
                  <c:v>0.71687610000000002</c:v>
                </c:pt>
                <c:pt idx="5383">
                  <c:v>0.71363880000000002</c:v>
                </c:pt>
                <c:pt idx="5384">
                  <c:v>0.73334679999999997</c:v>
                </c:pt>
                <c:pt idx="5385">
                  <c:v>0.72521040000000003</c:v>
                </c:pt>
                <c:pt idx="5386">
                  <c:v>0.73490109999999997</c:v>
                </c:pt>
                <c:pt idx="5387">
                  <c:v>0.78653839999999997</c:v>
                </c:pt>
                <c:pt idx="5388">
                  <c:v>0.78837619999999997</c:v>
                </c:pt>
                <c:pt idx="5389">
                  <c:v>0.78732480000000005</c:v>
                </c:pt>
                <c:pt idx="5390">
                  <c:v>0.91043640000000003</c:v>
                </c:pt>
                <c:pt idx="5391">
                  <c:v>0.92646010000000001</c:v>
                </c:pt>
                <c:pt idx="5392">
                  <c:v>0.92482500000000001</c:v>
                </c:pt>
                <c:pt idx="5393">
                  <c:v>0.91927210000000004</c:v>
                </c:pt>
                <c:pt idx="5394">
                  <c:v>0.90885570000000004</c:v>
                </c:pt>
                <c:pt idx="5395">
                  <c:v>0.90689430000000004</c:v>
                </c:pt>
                <c:pt idx="5396">
                  <c:v>0.92076650000000004</c:v>
                </c:pt>
                <c:pt idx="5397">
                  <c:v>0.91738589999999998</c:v>
                </c:pt>
                <c:pt idx="5398">
                  <c:v>0.92570770000000002</c:v>
                </c:pt>
                <c:pt idx="5399">
                  <c:v>0.93994929999999999</c:v>
                </c:pt>
                <c:pt idx="5400">
                  <c:v>0.94014439999999999</c:v>
                </c:pt>
                <c:pt idx="5401">
                  <c:v>1</c:v>
                </c:pt>
                <c:pt idx="5402">
                  <c:v>0.98826930000000002</c:v>
                </c:pt>
                <c:pt idx="5403">
                  <c:v>0.97197389999999995</c:v>
                </c:pt>
                <c:pt idx="5404">
                  <c:v>0.97773239999999995</c:v>
                </c:pt>
                <c:pt idx="5405">
                  <c:v>0.97568549999999998</c:v>
                </c:pt>
                <c:pt idx="5406">
                  <c:v>0.93711500000000003</c:v>
                </c:pt>
                <c:pt idx="5407">
                  <c:v>0.93226390000000003</c:v>
                </c:pt>
                <c:pt idx="5408">
                  <c:v>0.90864730000000005</c:v>
                </c:pt>
                <c:pt idx="5409">
                  <c:v>0.89302090000000001</c:v>
                </c:pt>
                <c:pt idx="5410">
                  <c:v>0.86594470000000001</c:v>
                </c:pt>
                <c:pt idx="5411">
                  <c:v>0.90217570000000002</c:v>
                </c:pt>
                <c:pt idx="5412">
                  <c:v>0.86333610000000005</c:v>
                </c:pt>
                <c:pt idx="5413">
                  <c:v>0.8833782</c:v>
                </c:pt>
                <c:pt idx="5414">
                  <c:v>0.93570469999999994</c:v>
                </c:pt>
                <c:pt idx="5415">
                  <c:v>0.94068859999999999</c:v>
                </c:pt>
                <c:pt idx="5416">
                  <c:v>0.94366740000000005</c:v>
                </c:pt>
                <c:pt idx="5417">
                  <c:v>0.94180459999999999</c:v>
                </c:pt>
                <c:pt idx="5418">
                  <c:v>0.92542800000000003</c:v>
                </c:pt>
                <c:pt idx="5419">
                  <c:v>0.91272909999999996</c:v>
                </c:pt>
                <c:pt idx="5420">
                  <c:v>0.87705619999999995</c:v>
                </c:pt>
                <c:pt idx="5421">
                  <c:v>0.88351210000000002</c:v>
                </c:pt>
                <c:pt idx="5422">
                  <c:v>0.88844319999999999</c:v>
                </c:pt>
                <c:pt idx="5423">
                  <c:v>0.87247110000000005</c:v>
                </c:pt>
                <c:pt idx="5424">
                  <c:v>0.86626210000000003</c:v>
                </c:pt>
                <c:pt idx="5425">
                  <c:v>0.87518739999999995</c:v>
                </c:pt>
                <c:pt idx="5426">
                  <c:v>0.86443110000000001</c:v>
                </c:pt>
                <c:pt idx="5427">
                  <c:v>0.85795569999999999</c:v>
                </c:pt>
                <c:pt idx="5428">
                  <c:v>0.85853049999999997</c:v>
                </c:pt>
                <c:pt idx="5429">
                  <c:v>0.86212639999999996</c:v>
                </c:pt>
                <c:pt idx="5430">
                  <c:v>0.92642780000000002</c:v>
                </c:pt>
                <c:pt idx="5431">
                  <c:v>0.97014639999999996</c:v>
                </c:pt>
                <c:pt idx="5432">
                  <c:v>0.96209769999999994</c:v>
                </c:pt>
                <c:pt idx="5433">
                  <c:v>0.92976300000000001</c:v>
                </c:pt>
                <c:pt idx="5434">
                  <c:v>0.92795030000000001</c:v>
                </c:pt>
                <c:pt idx="5435">
                  <c:v>0.90866119999999995</c:v>
                </c:pt>
                <c:pt idx="5436">
                  <c:v>0.8993044</c:v>
                </c:pt>
                <c:pt idx="5437">
                  <c:v>0.8943219</c:v>
                </c:pt>
                <c:pt idx="5438">
                  <c:v>0.88694170000000006</c:v>
                </c:pt>
                <c:pt idx="5439">
                  <c:v>0.88716779999999995</c:v>
                </c:pt>
                <c:pt idx="5440">
                  <c:v>0.89768199999999998</c:v>
                </c:pt>
                <c:pt idx="5441">
                  <c:v>0.93866780000000005</c:v>
                </c:pt>
                <c:pt idx="5442">
                  <c:v>0.92847150000000001</c:v>
                </c:pt>
                <c:pt idx="5443">
                  <c:v>0.87134940000000005</c:v>
                </c:pt>
                <c:pt idx="5444">
                  <c:v>0.89653939999999999</c:v>
                </c:pt>
                <c:pt idx="5445">
                  <c:v>0.89473119999999995</c:v>
                </c:pt>
                <c:pt idx="5446">
                  <c:v>0.87893589999999999</c:v>
                </c:pt>
                <c:pt idx="5447">
                  <c:v>0.87259209999999998</c:v>
                </c:pt>
                <c:pt idx="5448">
                  <c:v>0.87121459999999995</c:v>
                </c:pt>
                <c:pt idx="5449">
                  <c:v>0.87161489999999997</c:v>
                </c:pt>
                <c:pt idx="5450">
                  <c:v>0.90777470000000005</c:v>
                </c:pt>
                <c:pt idx="5451">
                  <c:v>0.90511419999999998</c:v>
                </c:pt>
                <c:pt idx="5452">
                  <c:v>0.92549440000000005</c:v>
                </c:pt>
                <c:pt idx="5453">
                  <c:v>0.91874180000000005</c:v>
                </c:pt>
                <c:pt idx="5454">
                  <c:v>0.92886420000000003</c:v>
                </c:pt>
                <c:pt idx="5455">
                  <c:v>0.93056950000000005</c:v>
                </c:pt>
                <c:pt idx="5456">
                  <c:v>0.9216434</c:v>
                </c:pt>
                <c:pt idx="5457">
                  <c:v>0.93735460000000004</c:v>
                </c:pt>
                <c:pt idx="5458">
                  <c:v>0.93392509999999995</c:v>
                </c:pt>
                <c:pt idx="5459">
                  <c:v>0.92507669999999997</c:v>
                </c:pt>
                <c:pt idx="5460">
                  <c:v>0.95347190000000004</c:v>
                </c:pt>
                <c:pt idx="5461">
                  <c:v>0.97884139999999997</c:v>
                </c:pt>
                <c:pt idx="5462">
                  <c:v>0.98265599999999997</c:v>
                </c:pt>
                <c:pt idx="5463">
                  <c:v>0.94278150000000005</c:v>
                </c:pt>
                <c:pt idx="5464">
                  <c:v>0.9403821</c:v>
                </c:pt>
                <c:pt idx="5465">
                  <c:v>0.94421149999999998</c:v>
                </c:pt>
                <c:pt idx="5466">
                  <c:v>0.93307929999999994</c:v>
                </c:pt>
                <c:pt idx="5467">
                  <c:v>0.94155759999999999</c:v>
                </c:pt>
                <c:pt idx="5468">
                  <c:v>0.94090929999999995</c:v>
                </c:pt>
                <c:pt idx="5469">
                  <c:v>0.9403937</c:v>
                </c:pt>
                <c:pt idx="5470">
                  <c:v>0.87705619999999995</c:v>
                </c:pt>
                <c:pt idx="5471">
                  <c:v>0.88351210000000002</c:v>
                </c:pt>
                <c:pt idx="5472">
                  <c:v>0.88844319999999999</c:v>
                </c:pt>
                <c:pt idx="5473">
                  <c:v>0.87247110000000005</c:v>
                </c:pt>
                <c:pt idx="5474">
                  <c:v>0.86626210000000003</c:v>
                </c:pt>
                <c:pt idx="5475">
                  <c:v>0.87518739999999995</c:v>
                </c:pt>
                <c:pt idx="5476">
                  <c:v>0.86443110000000001</c:v>
                </c:pt>
                <c:pt idx="5477">
                  <c:v>0.85795569999999999</c:v>
                </c:pt>
                <c:pt idx="5478">
                  <c:v>0.85853049999999997</c:v>
                </c:pt>
                <c:pt idx="5479">
                  <c:v>0.86212639999999996</c:v>
                </c:pt>
                <c:pt idx="5480">
                  <c:v>0.90832230000000003</c:v>
                </c:pt>
                <c:pt idx="5481">
                  <c:v>0.95868160000000002</c:v>
                </c:pt>
                <c:pt idx="5482">
                  <c:v>0.95552349999999997</c:v>
                </c:pt>
                <c:pt idx="5483">
                  <c:v>0.91189310000000001</c:v>
                </c:pt>
                <c:pt idx="5484">
                  <c:v>0.90974370000000004</c:v>
                </c:pt>
                <c:pt idx="5485">
                  <c:v>0.91351749999999998</c:v>
                </c:pt>
                <c:pt idx="5486">
                  <c:v>0.89311130000000005</c:v>
                </c:pt>
                <c:pt idx="5487">
                  <c:v>0.87765380000000004</c:v>
                </c:pt>
                <c:pt idx="5488">
                  <c:v>0.87796359999999996</c:v>
                </c:pt>
                <c:pt idx="5489">
                  <c:v>0.86700080000000002</c:v>
                </c:pt>
                <c:pt idx="5490">
                  <c:v>0.90731779999999995</c:v>
                </c:pt>
                <c:pt idx="5491">
                  <c:v>0.9314424</c:v>
                </c:pt>
                <c:pt idx="5492">
                  <c:v>0.9468337</c:v>
                </c:pt>
                <c:pt idx="5493">
                  <c:v>0.9333882</c:v>
                </c:pt>
                <c:pt idx="5494">
                  <c:v>0.9107227</c:v>
                </c:pt>
                <c:pt idx="5495">
                  <c:v>0.9482256</c:v>
                </c:pt>
                <c:pt idx="5496">
                  <c:v>0.91381820000000002</c:v>
                </c:pt>
                <c:pt idx="5497">
                  <c:v>0.87773279999999998</c:v>
                </c:pt>
                <c:pt idx="5498">
                  <c:v>0.8831987</c:v>
                </c:pt>
                <c:pt idx="5499">
                  <c:v>0.85364680000000004</c:v>
                </c:pt>
                <c:pt idx="5500">
                  <c:v>0.85450470000000001</c:v>
                </c:pt>
                <c:pt idx="5501">
                  <c:v>0.89022769999999996</c:v>
                </c:pt>
                <c:pt idx="5502">
                  <c:v>0.89365910000000004</c:v>
                </c:pt>
                <c:pt idx="5503">
                  <c:v>0.9002658</c:v>
                </c:pt>
                <c:pt idx="5504">
                  <c:v>0.90809200000000001</c:v>
                </c:pt>
                <c:pt idx="5505">
                  <c:v>0.91931099999999999</c:v>
                </c:pt>
                <c:pt idx="5506">
                  <c:v>0.92115519999999995</c:v>
                </c:pt>
                <c:pt idx="5507">
                  <c:v>0.92632970000000003</c:v>
                </c:pt>
                <c:pt idx="5508">
                  <c:v>0.95031299999999996</c:v>
                </c:pt>
                <c:pt idx="5509">
                  <c:v>0.95271700000000004</c:v>
                </c:pt>
                <c:pt idx="5510">
                  <c:v>0.93949059999999995</c:v>
                </c:pt>
                <c:pt idx="5511">
                  <c:v>0.91698630000000003</c:v>
                </c:pt>
                <c:pt idx="5512">
                  <c:v>0.99344560000000004</c:v>
                </c:pt>
                <c:pt idx="5513">
                  <c:v>0.95485450000000005</c:v>
                </c:pt>
                <c:pt idx="5514">
                  <c:v>0.76444869999999998</c:v>
                </c:pt>
                <c:pt idx="5515">
                  <c:v>0.955789</c:v>
                </c:pt>
                <c:pt idx="5516">
                  <c:v>0.92301540000000004</c:v>
                </c:pt>
                <c:pt idx="5517">
                  <c:v>0.86104119999999995</c:v>
                </c:pt>
                <c:pt idx="5518">
                  <c:v>0.87955680000000003</c:v>
                </c:pt>
                <c:pt idx="5519">
                  <c:v>0.86642229999999998</c:v>
                </c:pt>
                <c:pt idx="5520">
                  <c:v>0.89199759999999995</c:v>
                </c:pt>
                <c:pt idx="5521">
                  <c:v>0.91546119999999997</c:v>
                </c:pt>
                <c:pt idx="5522">
                  <c:v>0.94772420000000002</c:v>
                </c:pt>
                <c:pt idx="5523">
                  <c:v>0.90985890000000003</c:v>
                </c:pt>
                <c:pt idx="5524">
                  <c:v>0.91754309999999994</c:v>
                </c:pt>
                <c:pt idx="5525">
                  <c:v>0.91628810000000005</c:v>
                </c:pt>
                <c:pt idx="5526">
                  <c:v>0.91556859999999995</c:v>
                </c:pt>
                <c:pt idx="5527">
                  <c:v>0.90703299999999998</c:v>
                </c:pt>
                <c:pt idx="5528">
                  <c:v>0.9096166</c:v>
                </c:pt>
                <c:pt idx="5529">
                  <c:v>0.92016929999999997</c:v>
                </c:pt>
                <c:pt idx="5530">
                  <c:v>0.93164670000000005</c:v>
                </c:pt>
                <c:pt idx="5531">
                  <c:v>0.94414659999999995</c:v>
                </c:pt>
                <c:pt idx="5532">
                  <c:v>0.95128170000000001</c:v>
                </c:pt>
                <c:pt idx="5533">
                  <c:v>0.94476919999999998</c:v>
                </c:pt>
                <c:pt idx="5534">
                  <c:v>0.94880770000000003</c:v>
                </c:pt>
                <c:pt idx="5535">
                  <c:v>0.95980270000000001</c:v>
                </c:pt>
                <c:pt idx="5536">
                  <c:v>0.95218809999999998</c:v>
                </c:pt>
                <c:pt idx="5537">
                  <c:v>0.94357009999999997</c:v>
                </c:pt>
                <c:pt idx="5538">
                  <c:v>0.93915740000000003</c:v>
                </c:pt>
                <c:pt idx="5539">
                  <c:v>0.92856300000000003</c:v>
                </c:pt>
                <c:pt idx="5540">
                  <c:v>0.95461220000000002</c:v>
                </c:pt>
                <c:pt idx="5541">
                  <c:v>0.96948489999999998</c:v>
                </c:pt>
                <c:pt idx="5542">
                  <c:v>0.96727940000000001</c:v>
                </c:pt>
                <c:pt idx="5543">
                  <c:v>0.97733539999999997</c:v>
                </c:pt>
                <c:pt idx="5544">
                  <c:v>0.98930580000000001</c:v>
                </c:pt>
                <c:pt idx="5545">
                  <c:v>0.96712220000000004</c:v>
                </c:pt>
                <c:pt idx="5546">
                  <c:v>0.98188379999999997</c:v>
                </c:pt>
                <c:pt idx="5547">
                  <c:v>0.97558719999999999</c:v>
                </c:pt>
                <c:pt idx="5548">
                  <c:v>0.96539489999999994</c:v>
                </c:pt>
                <c:pt idx="5549">
                  <c:v>0.96178419999999998</c:v>
                </c:pt>
                <c:pt idx="5550">
                  <c:v>0.77511850000000004</c:v>
                </c:pt>
                <c:pt idx="5551">
                  <c:v>0.79034360000000003</c:v>
                </c:pt>
                <c:pt idx="5552">
                  <c:v>0.76932199999999995</c:v>
                </c:pt>
                <c:pt idx="5553">
                  <c:v>0.78503500000000004</c:v>
                </c:pt>
                <c:pt idx="5554">
                  <c:v>0.7902941</c:v>
                </c:pt>
                <c:pt idx="5555">
                  <c:v>0.79639119999999997</c:v>
                </c:pt>
                <c:pt idx="5556">
                  <c:v>0.80373470000000002</c:v>
                </c:pt>
                <c:pt idx="5557">
                  <c:v>0.79590179999999999</c:v>
                </c:pt>
                <c:pt idx="5558">
                  <c:v>0.79357420000000001</c:v>
                </c:pt>
                <c:pt idx="5559">
                  <c:v>0.80102969999999996</c:v>
                </c:pt>
                <c:pt idx="5560">
                  <c:v>0.77511850000000004</c:v>
                </c:pt>
                <c:pt idx="5561">
                  <c:v>0.79034360000000003</c:v>
                </c:pt>
                <c:pt idx="5562">
                  <c:v>0.76932199999999995</c:v>
                </c:pt>
                <c:pt idx="5563">
                  <c:v>0.78503500000000004</c:v>
                </c:pt>
                <c:pt idx="5564">
                  <c:v>0.7902941</c:v>
                </c:pt>
                <c:pt idx="5565">
                  <c:v>0.79639119999999997</c:v>
                </c:pt>
                <c:pt idx="5566">
                  <c:v>0.80373470000000002</c:v>
                </c:pt>
                <c:pt idx="5567">
                  <c:v>0.79590179999999999</c:v>
                </c:pt>
                <c:pt idx="5568">
                  <c:v>0.79357420000000001</c:v>
                </c:pt>
                <c:pt idx="5569">
                  <c:v>0.80102969999999996</c:v>
                </c:pt>
                <c:pt idx="5570">
                  <c:v>0.93028109999999997</c:v>
                </c:pt>
                <c:pt idx="5571">
                  <c:v>0.95346679999999995</c:v>
                </c:pt>
                <c:pt idx="5572">
                  <c:v>0.95714860000000002</c:v>
                </c:pt>
                <c:pt idx="5573">
                  <c:v>0.93531339999999996</c:v>
                </c:pt>
                <c:pt idx="5574">
                  <c:v>0.94318829999999998</c:v>
                </c:pt>
                <c:pt idx="5575">
                  <c:v>0.95747629999999995</c:v>
                </c:pt>
                <c:pt idx="5576">
                  <c:v>0.94874789999999998</c:v>
                </c:pt>
                <c:pt idx="5577">
                  <c:v>0.94220400000000004</c:v>
                </c:pt>
                <c:pt idx="5578">
                  <c:v>0.9476658</c:v>
                </c:pt>
                <c:pt idx="5579">
                  <c:v>0.93714169999999997</c:v>
                </c:pt>
                <c:pt idx="5580">
                  <c:v>0.77511850000000004</c:v>
                </c:pt>
                <c:pt idx="5581">
                  <c:v>0.79034360000000003</c:v>
                </c:pt>
                <c:pt idx="5582">
                  <c:v>0.76932199999999995</c:v>
                </c:pt>
                <c:pt idx="5583">
                  <c:v>0.78503500000000004</c:v>
                </c:pt>
                <c:pt idx="5584">
                  <c:v>0.7902941</c:v>
                </c:pt>
                <c:pt idx="5585">
                  <c:v>0.79639119999999997</c:v>
                </c:pt>
                <c:pt idx="5586">
                  <c:v>0.80373470000000002</c:v>
                </c:pt>
                <c:pt idx="5587">
                  <c:v>0.79590179999999999</c:v>
                </c:pt>
                <c:pt idx="5588">
                  <c:v>0.79357420000000001</c:v>
                </c:pt>
                <c:pt idx="5589">
                  <c:v>0.80102969999999996</c:v>
                </c:pt>
                <c:pt idx="5590">
                  <c:v>0.88960589999999995</c:v>
                </c:pt>
                <c:pt idx="5591">
                  <c:v>0.93692690000000001</c:v>
                </c:pt>
                <c:pt idx="5592">
                  <c:v>0.95796060000000005</c:v>
                </c:pt>
                <c:pt idx="5593">
                  <c:v>0.92422369999999998</c:v>
                </c:pt>
                <c:pt idx="5594">
                  <c:v>0.91909280000000004</c:v>
                </c:pt>
                <c:pt idx="5595">
                  <c:v>0.94515479999999996</c:v>
                </c:pt>
                <c:pt idx="5596">
                  <c:v>0.96170250000000002</c:v>
                </c:pt>
                <c:pt idx="5597">
                  <c:v>0.93582969999999999</c:v>
                </c:pt>
                <c:pt idx="5598">
                  <c:v>0.93727539999999998</c:v>
                </c:pt>
                <c:pt idx="5599">
                  <c:v>0.93433460000000002</c:v>
                </c:pt>
                <c:pt idx="5600">
                  <c:v>0.80106869999999997</c:v>
                </c:pt>
                <c:pt idx="5601">
                  <c:v>0.79930129999999999</c:v>
                </c:pt>
                <c:pt idx="5602">
                  <c:v>0.79521719999999996</c:v>
                </c:pt>
                <c:pt idx="5603">
                  <c:v>0.69854579999999999</c:v>
                </c:pt>
                <c:pt idx="5604">
                  <c:v>0.68508769999999997</c:v>
                </c:pt>
                <c:pt idx="5605">
                  <c:v>0.65901189999999998</c:v>
                </c:pt>
                <c:pt idx="5606">
                  <c:v>0.6504027</c:v>
                </c:pt>
                <c:pt idx="5607">
                  <c:v>0.68161620000000001</c:v>
                </c:pt>
                <c:pt idx="5608">
                  <c:v>0.66570059999999998</c:v>
                </c:pt>
                <c:pt idx="5609">
                  <c:v>0.66488959999999997</c:v>
                </c:pt>
                <c:pt idx="5610">
                  <c:v>0.85047629999999996</c:v>
                </c:pt>
                <c:pt idx="5611">
                  <c:v>0.88372700000000004</c:v>
                </c:pt>
                <c:pt idx="5612">
                  <c:v>0.89379699999999995</c:v>
                </c:pt>
                <c:pt idx="5613">
                  <c:v>0.88307860000000005</c:v>
                </c:pt>
                <c:pt idx="5614">
                  <c:v>0.89619859999999996</c:v>
                </c:pt>
                <c:pt idx="5615">
                  <c:v>0.90261449999999999</c:v>
                </c:pt>
                <c:pt idx="5616">
                  <c:v>0.88907559999999997</c:v>
                </c:pt>
                <c:pt idx="5617">
                  <c:v>0.88352889999999995</c:v>
                </c:pt>
                <c:pt idx="5618">
                  <c:v>0.86933450000000001</c:v>
                </c:pt>
                <c:pt idx="5619">
                  <c:v>0.88546829999999999</c:v>
                </c:pt>
                <c:pt idx="5620">
                  <c:v>0.86733170000000004</c:v>
                </c:pt>
                <c:pt idx="5621">
                  <c:v>0.90952339999999998</c:v>
                </c:pt>
                <c:pt idx="5622">
                  <c:v>0.88939489999999999</c:v>
                </c:pt>
                <c:pt idx="5623">
                  <c:v>0.88222990000000001</c:v>
                </c:pt>
                <c:pt idx="5624">
                  <c:v>0.89389220000000003</c:v>
                </c:pt>
                <c:pt idx="5625">
                  <c:v>0.91200210000000004</c:v>
                </c:pt>
                <c:pt idx="5626">
                  <c:v>0.95457069999999999</c:v>
                </c:pt>
                <c:pt idx="5627">
                  <c:v>0.90603020000000001</c:v>
                </c:pt>
                <c:pt idx="5628">
                  <c:v>0.94053540000000002</c:v>
                </c:pt>
                <c:pt idx="5629">
                  <c:v>0.92275490000000004</c:v>
                </c:pt>
                <c:pt idx="5630">
                  <c:v>0.85047629999999996</c:v>
                </c:pt>
                <c:pt idx="5631">
                  <c:v>0.88372700000000004</c:v>
                </c:pt>
                <c:pt idx="5632">
                  <c:v>0.89379699999999995</c:v>
                </c:pt>
                <c:pt idx="5633">
                  <c:v>0.88307860000000005</c:v>
                </c:pt>
                <c:pt idx="5634">
                  <c:v>0.89619859999999996</c:v>
                </c:pt>
                <c:pt idx="5635">
                  <c:v>0.90261449999999999</c:v>
                </c:pt>
                <c:pt idx="5636">
                  <c:v>0.88907559999999997</c:v>
                </c:pt>
                <c:pt idx="5637">
                  <c:v>0.88352889999999995</c:v>
                </c:pt>
                <c:pt idx="5638">
                  <c:v>0.86933450000000001</c:v>
                </c:pt>
                <c:pt idx="5639">
                  <c:v>0.88546829999999999</c:v>
                </c:pt>
                <c:pt idx="5640">
                  <c:v>0.86163489999999998</c:v>
                </c:pt>
                <c:pt idx="5641">
                  <c:v>0.85114999999999996</c:v>
                </c:pt>
                <c:pt idx="5642">
                  <c:v>0.81594659999999997</c:v>
                </c:pt>
                <c:pt idx="5643">
                  <c:v>0.79301200000000005</c:v>
                </c:pt>
                <c:pt idx="5644">
                  <c:v>0.78303460000000003</c:v>
                </c:pt>
                <c:pt idx="5645">
                  <c:v>0.77904770000000001</c:v>
                </c:pt>
                <c:pt idx="5646">
                  <c:v>0.79994770000000004</c:v>
                </c:pt>
                <c:pt idx="5647">
                  <c:v>0.80479780000000001</c:v>
                </c:pt>
                <c:pt idx="5648">
                  <c:v>0.81441189999999997</c:v>
                </c:pt>
                <c:pt idx="5649">
                  <c:v>0.79935659999999997</c:v>
                </c:pt>
                <c:pt idx="5650">
                  <c:v>0.84396530000000003</c:v>
                </c:pt>
                <c:pt idx="5651">
                  <c:v>0.88897590000000004</c:v>
                </c:pt>
                <c:pt idx="5652">
                  <c:v>0.81747080000000005</c:v>
                </c:pt>
                <c:pt idx="5653">
                  <c:v>0.84228210000000003</c:v>
                </c:pt>
                <c:pt idx="5654">
                  <c:v>0.88343879999999997</c:v>
                </c:pt>
                <c:pt idx="5655">
                  <c:v>0.88861619999999997</c:v>
                </c:pt>
                <c:pt idx="5656">
                  <c:v>0.84694440000000004</c:v>
                </c:pt>
                <c:pt idx="5657">
                  <c:v>0.87619440000000004</c:v>
                </c:pt>
                <c:pt idx="5658">
                  <c:v>0.86623470000000002</c:v>
                </c:pt>
                <c:pt idx="5659">
                  <c:v>0.865734</c:v>
                </c:pt>
                <c:pt idx="5660">
                  <c:v>0.9444323</c:v>
                </c:pt>
                <c:pt idx="5661">
                  <c:v>0.98779280000000003</c:v>
                </c:pt>
                <c:pt idx="5662">
                  <c:v>0.96465559999999995</c:v>
                </c:pt>
                <c:pt idx="5663">
                  <c:v>0.91948510000000006</c:v>
                </c:pt>
                <c:pt idx="5664">
                  <c:v>0.96747950000000005</c:v>
                </c:pt>
                <c:pt idx="5665">
                  <c:v>0.9364479</c:v>
                </c:pt>
                <c:pt idx="5666">
                  <c:v>0.97185189999999999</c:v>
                </c:pt>
                <c:pt idx="5667">
                  <c:v>0.99322359999999998</c:v>
                </c:pt>
                <c:pt idx="5668">
                  <c:v>0.98275959999999996</c:v>
                </c:pt>
                <c:pt idx="5669">
                  <c:v>0.95670169999999999</c:v>
                </c:pt>
                <c:pt idx="5670">
                  <c:v>0.89768199999999998</c:v>
                </c:pt>
                <c:pt idx="5671">
                  <c:v>0.93866780000000005</c:v>
                </c:pt>
                <c:pt idx="5672">
                  <c:v>0.92847150000000001</c:v>
                </c:pt>
                <c:pt idx="5673">
                  <c:v>0.87134940000000005</c:v>
                </c:pt>
                <c:pt idx="5674">
                  <c:v>0.89653939999999999</c:v>
                </c:pt>
                <c:pt idx="5675">
                  <c:v>0.89473119999999995</c:v>
                </c:pt>
                <c:pt idx="5676">
                  <c:v>0.87893589999999999</c:v>
                </c:pt>
                <c:pt idx="5677">
                  <c:v>0.87259209999999998</c:v>
                </c:pt>
                <c:pt idx="5678">
                  <c:v>0.87121459999999995</c:v>
                </c:pt>
                <c:pt idx="5679">
                  <c:v>0.87161489999999997</c:v>
                </c:pt>
                <c:pt idx="5680">
                  <c:v>0.95347190000000004</c:v>
                </c:pt>
                <c:pt idx="5681">
                  <c:v>0.97884139999999997</c:v>
                </c:pt>
                <c:pt idx="5682">
                  <c:v>0.98265599999999997</c:v>
                </c:pt>
                <c:pt idx="5683">
                  <c:v>0.94278150000000005</c:v>
                </c:pt>
                <c:pt idx="5684">
                  <c:v>0.9403821</c:v>
                </c:pt>
                <c:pt idx="5685">
                  <c:v>0.94421149999999998</c:v>
                </c:pt>
                <c:pt idx="5686">
                  <c:v>0.93307929999999994</c:v>
                </c:pt>
                <c:pt idx="5687">
                  <c:v>0.94155759999999999</c:v>
                </c:pt>
                <c:pt idx="5688">
                  <c:v>0.94090929999999995</c:v>
                </c:pt>
                <c:pt idx="5689">
                  <c:v>0.9403937</c:v>
                </c:pt>
                <c:pt idx="5690">
                  <c:v>0.92296400000000001</c:v>
                </c:pt>
                <c:pt idx="5691">
                  <c:v>0.90816220000000003</c:v>
                </c:pt>
                <c:pt idx="5692">
                  <c:v>0.91773130000000003</c:v>
                </c:pt>
                <c:pt idx="5693">
                  <c:v>0.91025940000000005</c:v>
                </c:pt>
                <c:pt idx="5694">
                  <c:v>0.83173730000000001</c:v>
                </c:pt>
                <c:pt idx="5695">
                  <c:v>0.92226980000000003</c:v>
                </c:pt>
                <c:pt idx="5696">
                  <c:v>0.92543739999999997</c:v>
                </c:pt>
                <c:pt idx="5697">
                  <c:v>0.93572650000000002</c:v>
                </c:pt>
                <c:pt idx="5698">
                  <c:v>0.82863620000000004</c:v>
                </c:pt>
                <c:pt idx="5699">
                  <c:v>0.87969450000000005</c:v>
                </c:pt>
                <c:pt idx="5700">
                  <c:v>0.84090940000000003</c:v>
                </c:pt>
                <c:pt idx="5701">
                  <c:v>0.84778399999999998</c:v>
                </c:pt>
                <c:pt idx="5702">
                  <c:v>0.84066870000000005</c:v>
                </c:pt>
                <c:pt idx="5703">
                  <c:v>0.84054549999999995</c:v>
                </c:pt>
                <c:pt idx="5704">
                  <c:v>0.85310299999999994</c:v>
                </c:pt>
                <c:pt idx="5705">
                  <c:v>0.84716060000000004</c:v>
                </c:pt>
                <c:pt idx="5706">
                  <c:v>0.83628760000000002</c:v>
                </c:pt>
                <c:pt idx="5707">
                  <c:v>0.83649779999999996</c:v>
                </c:pt>
                <c:pt idx="5708">
                  <c:v>0.83529310000000001</c:v>
                </c:pt>
                <c:pt idx="5709">
                  <c:v>0.82181389999999999</c:v>
                </c:pt>
                <c:pt idx="5710">
                  <c:v>0.9216261</c:v>
                </c:pt>
                <c:pt idx="5711">
                  <c:v>0.94065180000000004</c:v>
                </c:pt>
                <c:pt idx="5712">
                  <c:v>0.93682290000000001</c:v>
                </c:pt>
                <c:pt idx="5713">
                  <c:v>0.90914890000000004</c:v>
                </c:pt>
                <c:pt idx="5714">
                  <c:v>0.91597890000000004</c:v>
                </c:pt>
                <c:pt idx="5715">
                  <c:v>0.93745979999999995</c:v>
                </c:pt>
                <c:pt idx="5716">
                  <c:v>0.93898029999999999</c:v>
                </c:pt>
                <c:pt idx="5717">
                  <c:v>0.93878649999999997</c:v>
                </c:pt>
                <c:pt idx="5718">
                  <c:v>0.928728</c:v>
                </c:pt>
                <c:pt idx="5719">
                  <c:v>0.91344000000000003</c:v>
                </c:pt>
                <c:pt idx="5720">
                  <c:v>0.9328244</c:v>
                </c:pt>
                <c:pt idx="5721">
                  <c:v>0.93714520000000001</c:v>
                </c:pt>
                <c:pt idx="5722">
                  <c:v>0.92397870000000004</c:v>
                </c:pt>
                <c:pt idx="5723">
                  <c:v>0.92176970000000003</c:v>
                </c:pt>
                <c:pt idx="5724">
                  <c:v>0.90709530000000005</c:v>
                </c:pt>
                <c:pt idx="5725">
                  <c:v>0.90984240000000005</c:v>
                </c:pt>
                <c:pt idx="5726">
                  <c:v>0.90849480000000005</c:v>
                </c:pt>
                <c:pt idx="5727">
                  <c:v>0.90348430000000002</c:v>
                </c:pt>
                <c:pt idx="5728">
                  <c:v>0.89133510000000005</c:v>
                </c:pt>
                <c:pt idx="5729">
                  <c:v>0.89513089999999995</c:v>
                </c:pt>
                <c:pt idx="5730">
                  <c:v>0.86747569999999996</c:v>
                </c:pt>
                <c:pt idx="5731">
                  <c:v>0.89889770000000002</c:v>
                </c:pt>
                <c:pt idx="5732">
                  <c:v>0.90432460000000003</c:v>
                </c:pt>
                <c:pt idx="5733">
                  <c:v>0.88714179999999998</c:v>
                </c:pt>
                <c:pt idx="5734">
                  <c:v>0.89012119999999995</c:v>
                </c:pt>
                <c:pt idx="5735">
                  <c:v>0.89769189999999999</c:v>
                </c:pt>
                <c:pt idx="5736">
                  <c:v>0.89069350000000003</c:v>
                </c:pt>
                <c:pt idx="5737">
                  <c:v>0.88847799999999999</c:v>
                </c:pt>
                <c:pt idx="5738">
                  <c:v>0.87258550000000001</c:v>
                </c:pt>
                <c:pt idx="5739">
                  <c:v>0.86461399999999999</c:v>
                </c:pt>
                <c:pt idx="5740">
                  <c:v>0.9276645</c:v>
                </c:pt>
                <c:pt idx="5741">
                  <c:v>0.93716140000000003</c:v>
                </c:pt>
                <c:pt idx="5742">
                  <c:v>0.9340022</c:v>
                </c:pt>
                <c:pt idx="5743">
                  <c:v>0.9166533</c:v>
                </c:pt>
                <c:pt idx="5744">
                  <c:v>0.91805230000000004</c:v>
                </c:pt>
                <c:pt idx="5745">
                  <c:v>0.92355480000000001</c:v>
                </c:pt>
                <c:pt idx="5746">
                  <c:v>0.91975099999999999</c:v>
                </c:pt>
                <c:pt idx="5747">
                  <c:v>0.91627009999999998</c:v>
                </c:pt>
                <c:pt idx="5748">
                  <c:v>0.91172229999999999</c:v>
                </c:pt>
                <c:pt idx="5749">
                  <c:v>0.9176339</c:v>
                </c:pt>
                <c:pt idx="5750">
                  <c:v>0.87705619999999995</c:v>
                </c:pt>
                <c:pt idx="5751">
                  <c:v>0.88351210000000002</c:v>
                </c:pt>
                <c:pt idx="5752">
                  <c:v>0.88844319999999999</c:v>
                </c:pt>
                <c:pt idx="5753">
                  <c:v>0.87247110000000005</c:v>
                </c:pt>
                <c:pt idx="5754">
                  <c:v>0.86626210000000003</c:v>
                </c:pt>
                <c:pt idx="5755">
                  <c:v>0.87518739999999995</c:v>
                </c:pt>
                <c:pt idx="5756">
                  <c:v>0.86443110000000001</c:v>
                </c:pt>
                <c:pt idx="5757">
                  <c:v>0.85795569999999999</c:v>
                </c:pt>
                <c:pt idx="5758">
                  <c:v>0.85853049999999997</c:v>
                </c:pt>
                <c:pt idx="5759">
                  <c:v>0.86212639999999996</c:v>
                </c:pt>
                <c:pt idx="5760">
                  <c:v>0.76067890000000005</c:v>
                </c:pt>
                <c:pt idx="5761">
                  <c:v>0.81942990000000004</c:v>
                </c:pt>
                <c:pt idx="5762">
                  <c:v>0.77055479999999998</c:v>
                </c:pt>
                <c:pt idx="5763">
                  <c:v>0.78652699999999998</c:v>
                </c:pt>
                <c:pt idx="5764">
                  <c:v>0.8310767</c:v>
                </c:pt>
                <c:pt idx="5765">
                  <c:v>0.87939650000000003</c:v>
                </c:pt>
                <c:pt idx="5766">
                  <c:v>0.86889430000000001</c:v>
                </c:pt>
                <c:pt idx="5767">
                  <c:v>0.89507250000000005</c:v>
                </c:pt>
                <c:pt idx="5768">
                  <c:v>0.87831649999999994</c:v>
                </c:pt>
                <c:pt idx="5769">
                  <c:v>0.88701649999999999</c:v>
                </c:pt>
                <c:pt idx="5770">
                  <c:v>0.9328244</c:v>
                </c:pt>
                <c:pt idx="5771">
                  <c:v>0.93714520000000001</c:v>
                </c:pt>
                <c:pt idx="5772">
                  <c:v>0.92397870000000004</c:v>
                </c:pt>
                <c:pt idx="5773">
                  <c:v>0.92176970000000003</c:v>
                </c:pt>
                <c:pt idx="5774">
                  <c:v>0.90709530000000005</c:v>
                </c:pt>
                <c:pt idx="5775">
                  <c:v>0.90984240000000005</c:v>
                </c:pt>
                <c:pt idx="5776">
                  <c:v>0.90849480000000005</c:v>
                </c:pt>
                <c:pt idx="5777">
                  <c:v>0.90348430000000002</c:v>
                </c:pt>
                <c:pt idx="5778">
                  <c:v>0.89133510000000005</c:v>
                </c:pt>
                <c:pt idx="5779">
                  <c:v>0.89513089999999995</c:v>
                </c:pt>
                <c:pt idx="5780">
                  <c:v>0.85967729999999998</c:v>
                </c:pt>
                <c:pt idx="5781">
                  <c:v>0.8658458</c:v>
                </c:pt>
                <c:pt idx="5782">
                  <c:v>0.86216369999999998</c:v>
                </c:pt>
                <c:pt idx="5783">
                  <c:v>0.86719159999999995</c:v>
                </c:pt>
                <c:pt idx="5784">
                  <c:v>0.8959994</c:v>
                </c:pt>
                <c:pt idx="5785">
                  <c:v>0.8426207</c:v>
                </c:pt>
                <c:pt idx="5786">
                  <c:v>0.86340050000000002</c:v>
                </c:pt>
                <c:pt idx="5787">
                  <c:v>0.84800399999999998</c:v>
                </c:pt>
                <c:pt idx="5788">
                  <c:v>0.87424000000000002</c:v>
                </c:pt>
                <c:pt idx="5789">
                  <c:v>0.87374680000000005</c:v>
                </c:pt>
                <c:pt idx="5790">
                  <c:v>0.94678439999999997</c:v>
                </c:pt>
                <c:pt idx="5791">
                  <c:v>0.89354299999999998</c:v>
                </c:pt>
                <c:pt idx="5792">
                  <c:v>0.91631629999999997</c:v>
                </c:pt>
                <c:pt idx="5793">
                  <c:v>0.9147885</c:v>
                </c:pt>
                <c:pt idx="5794">
                  <c:v>0.92869259999999998</c:v>
                </c:pt>
                <c:pt idx="5795">
                  <c:v>0.92459539999999996</c:v>
                </c:pt>
                <c:pt idx="5796">
                  <c:v>0.91678950000000003</c:v>
                </c:pt>
                <c:pt idx="5797">
                  <c:v>0.93762699999999999</c:v>
                </c:pt>
                <c:pt idx="5798">
                  <c:v>0.92463390000000001</c:v>
                </c:pt>
                <c:pt idx="5799">
                  <c:v>0.9201298</c:v>
                </c:pt>
                <c:pt idx="5800">
                  <c:v>0.95209529999999998</c:v>
                </c:pt>
                <c:pt idx="5801">
                  <c:v>0.9547658</c:v>
                </c:pt>
                <c:pt idx="5802">
                  <c:v>0.95572849999999998</c:v>
                </c:pt>
                <c:pt idx="5803">
                  <c:v>0.95372539999999995</c:v>
                </c:pt>
                <c:pt idx="5804">
                  <c:v>0.95447389999999999</c:v>
                </c:pt>
                <c:pt idx="5805">
                  <c:v>0.96109389999999995</c:v>
                </c:pt>
                <c:pt idx="5806">
                  <c:v>0.97062309999999996</c:v>
                </c:pt>
                <c:pt idx="5807">
                  <c:v>0.97006199999999998</c:v>
                </c:pt>
                <c:pt idx="5808">
                  <c:v>0.97255239999999998</c:v>
                </c:pt>
                <c:pt idx="5809">
                  <c:v>0.9671575</c:v>
                </c:pt>
                <c:pt idx="5810">
                  <c:v>0.89768199999999998</c:v>
                </c:pt>
                <c:pt idx="5811">
                  <c:v>0.93866780000000005</c:v>
                </c:pt>
                <c:pt idx="5812">
                  <c:v>0.92847150000000001</c:v>
                </c:pt>
                <c:pt idx="5813">
                  <c:v>0.87134940000000005</c:v>
                </c:pt>
                <c:pt idx="5814">
                  <c:v>0.89653939999999999</c:v>
                </c:pt>
                <c:pt idx="5815">
                  <c:v>0.89473119999999995</c:v>
                </c:pt>
                <c:pt idx="5816">
                  <c:v>0.87893589999999999</c:v>
                </c:pt>
                <c:pt idx="5817">
                  <c:v>0.87259209999999998</c:v>
                </c:pt>
                <c:pt idx="5818">
                  <c:v>0.87121459999999995</c:v>
                </c:pt>
                <c:pt idx="5819">
                  <c:v>0.87161489999999997</c:v>
                </c:pt>
                <c:pt idx="5820">
                  <c:v>0.6947584</c:v>
                </c:pt>
                <c:pt idx="5821">
                  <c:v>0.8823242</c:v>
                </c:pt>
                <c:pt idx="5822">
                  <c:v>0.80784299999999998</c:v>
                </c:pt>
                <c:pt idx="5823">
                  <c:v>0.83231339999999998</c:v>
                </c:pt>
                <c:pt idx="5824">
                  <c:v>0.81991550000000002</c:v>
                </c:pt>
                <c:pt idx="5825">
                  <c:v>0.87527180000000004</c:v>
                </c:pt>
                <c:pt idx="5826">
                  <c:v>0.85419449999999997</c:v>
                </c:pt>
                <c:pt idx="5827">
                  <c:v>0.90331099999999998</c:v>
                </c:pt>
                <c:pt idx="5828">
                  <c:v>0.87730799999999998</c:v>
                </c:pt>
                <c:pt idx="5829">
                  <c:v>0.85210280000000005</c:v>
                </c:pt>
                <c:pt idx="5830">
                  <c:v>0.94354349999999998</c:v>
                </c:pt>
                <c:pt idx="5831">
                  <c:v>0.96214849999999996</c:v>
                </c:pt>
                <c:pt idx="5832">
                  <c:v>0.94647720000000002</c:v>
                </c:pt>
                <c:pt idx="5833">
                  <c:v>0.93645929999999999</c:v>
                </c:pt>
                <c:pt idx="5834">
                  <c:v>0.96441690000000002</c:v>
                </c:pt>
                <c:pt idx="5835">
                  <c:v>0.97205019999999998</c:v>
                </c:pt>
                <c:pt idx="5836">
                  <c:v>0.95912699999999995</c:v>
                </c:pt>
                <c:pt idx="5837">
                  <c:v>0.95393090000000003</c:v>
                </c:pt>
                <c:pt idx="5838">
                  <c:v>0.93829019999999996</c:v>
                </c:pt>
                <c:pt idx="5839">
                  <c:v>0.93838980000000005</c:v>
                </c:pt>
                <c:pt idx="5840">
                  <c:v>0.86482119999999996</c:v>
                </c:pt>
                <c:pt idx="5841">
                  <c:v>0.87020839999999999</c:v>
                </c:pt>
                <c:pt idx="5842">
                  <c:v>0.8953797</c:v>
                </c:pt>
                <c:pt idx="5843">
                  <c:v>0.88344199999999995</c:v>
                </c:pt>
                <c:pt idx="5844">
                  <c:v>0.88528039999999997</c:v>
                </c:pt>
                <c:pt idx="5845">
                  <c:v>0.87712999999999997</c:v>
                </c:pt>
                <c:pt idx="5846">
                  <c:v>0.87547660000000005</c:v>
                </c:pt>
                <c:pt idx="5847">
                  <c:v>0.87069920000000001</c:v>
                </c:pt>
                <c:pt idx="5848">
                  <c:v>0.87613759999999996</c:v>
                </c:pt>
                <c:pt idx="5849">
                  <c:v>0.86878679999999997</c:v>
                </c:pt>
                <c:pt idx="5850">
                  <c:v>0.91827910000000001</c:v>
                </c:pt>
                <c:pt idx="5851">
                  <c:v>0.89459259999999996</c:v>
                </c:pt>
                <c:pt idx="5852">
                  <c:v>0.90802039999999995</c:v>
                </c:pt>
                <c:pt idx="5853">
                  <c:v>0.91550140000000002</c:v>
                </c:pt>
                <c:pt idx="5854">
                  <c:v>0.88267980000000001</c:v>
                </c:pt>
                <c:pt idx="5855">
                  <c:v>0.89371650000000002</c:v>
                </c:pt>
                <c:pt idx="5856">
                  <c:v>0.89483539999999995</c:v>
                </c:pt>
                <c:pt idx="5857">
                  <c:v>0.89746389999999998</c:v>
                </c:pt>
                <c:pt idx="5858">
                  <c:v>0.90944449999999999</c:v>
                </c:pt>
                <c:pt idx="5859">
                  <c:v>0.90739789999999998</c:v>
                </c:pt>
                <c:pt idx="5860">
                  <c:v>0.84090940000000003</c:v>
                </c:pt>
                <c:pt idx="5861">
                  <c:v>0.84778399999999998</c:v>
                </c:pt>
                <c:pt idx="5862">
                  <c:v>0.84066870000000005</c:v>
                </c:pt>
                <c:pt idx="5863">
                  <c:v>0.84054549999999995</c:v>
                </c:pt>
                <c:pt idx="5864">
                  <c:v>0.85310299999999994</c:v>
                </c:pt>
                <c:pt idx="5865">
                  <c:v>0.84716060000000004</c:v>
                </c:pt>
                <c:pt idx="5866">
                  <c:v>0.83628760000000002</c:v>
                </c:pt>
                <c:pt idx="5867">
                  <c:v>0.83649779999999996</c:v>
                </c:pt>
                <c:pt idx="5868">
                  <c:v>0.83529310000000001</c:v>
                </c:pt>
                <c:pt idx="5869">
                  <c:v>0.82181389999999999</c:v>
                </c:pt>
                <c:pt idx="5870">
                  <c:v>0.9328244</c:v>
                </c:pt>
                <c:pt idx="5871">
                  <c:v>0.93714520000000001</c:v>
                </c:pt>
                <c:pt idx="5872">
                  <c:v>0.92397870000000004</c:v>
                </c:pt>
                <c:pt idx="5873">
                  <c:v>0.92176970000000003</c:v>
                </c:pt>
                <c:pt idx="5874">
                  <c:v>0.90709530000000005</c:v>
                </c:pt>
                <c:pt idx="5875">
                  <c:v>0.90984240000000005</c:v>
                </c:pt>
                <c:pt idx="5876">
                  <c:v>0.90849480000000005</c:v>
                </c:pt>
                <c:pt idx="5877">
                  <c:v>0.90348430000000002</c:v>
                </c:pt>
                <c:pt idx="5878">
                  <c:v>0.89133510000000005</c:v>
                </c:pt>
                <c:pt idx="5879">
                  <c:v>0.89513089999999995</c:v>
                </c:pt>
                <c:pt idx="5880">
                  <c:v>0.95461220000000002</c:v>
                </c:pt>
                <c:pt idx="5881">
                  <c:v>0.96948489999999998</c:v>
                </c:pt>
                <c:pt idx="5882">
                  <c:v>0.96727940000000001</c:v>
                </c:pt>
                <c:pt idx="5883">
                  <c:v>0.97733539999999997</c:v>
                </c:pt>
                <c:pt idx="5884">
                  <c:v>0.98930580000000001</c:v>
                </c:pt>
                <c:pt idx="5885">
                  <c:v>0.96712220000000004</c:v>
                </c:pt>
                <c:pt idx="5886">
                  <c:v>0.98188379999999997</c:v>
                </c:pt>
                <c:pt idx="5887">
                  <c:v>0.97558719999999999</c:v>
                </c:pt>
                <c:pt idx="5888">
                  <c:v>0.96539489999999994</c:v>
                </c:pt>
                <c:pt idx="5889">
                  <c:v>0.96178419999999998</c:v>
                </c:pt>
                <c:pt idx="5890">
                  <c:v>0.77511850000000004</c:v>
                </c:pt>
                <c:pt idx="5891">
                  <c:v>0.79034360000000003</c:v>
                </c:pt>
                <c:pt idx="5892">
                  <c:v>0.76932199999999995</c:v>
                </c:pt>
                <c:pt idx="5893">
                  <c:v>0.78503500000000004</c:v>
                </c:pt>
                <c:pt idx="5894">
                  <c:v>0.7902941</c:v>
                </c:pt>
                <c:pt idx="5895">
                  <c:v>0.79639119999999997</c:v>
                </c:pt>
                <c:pt idx="5896">
                  <c:v>0.80373470000000002</c:v>
                </c:pt>
                <c:pt idx="5897">
                  <c:v>0.79590179999999999</c:v>
                </c:pt>
                <c:pt idx="5898">
                  <c:v>0.79357420000000001</c:v>
                </c:pt>
                <c:pt idx="5899">
                  <c:v>0.80102969999999996</c:v>
                </c:pt>
                <c:pt idx="5900">
                  <c:v>0.91748790000000002</c:v>
                </c:pt>
                <c:pt idx="5901">
                  <c:v>0.93387070000000005</c:v>
                </c:pt>
                <c:pt idx="5902">
                  <c:v>0.93256240000000001</c:v>
                </c:pt>
                <c:pt idx="5903">
                  <c:v>0.91504509999999994</c:v>
                </c:pt>
                <c:pt idx="5904">
                  <c:v>0.93580350000000001</c:v>
                </c:pt>
                <c:pt idx="5905">
                  <c:v>0.94037510000000002</c:v>
                </c:pt>
                <c:pt idx="5906">
                  <c:v>0.93841739999999996</c:v>
                </c:pt>
                <c:pt idx="5907">
                  <c:v>0.93476740000000003</c:v>
                </c:pt>
                <c:pt idx="5908">
                  <c:v>0.93812739999999994</c:v>
                </c:pt>
                <c:pt idx="5909">
                  <c:v>0.94297410000000004</c:v>
                </c:pt>
                <c:pt idx="5910">
                  <c:v>0.89768199999999998</c:v>
                </c:pt>
                <c:pt idx="5911">
                  <c:v>0.93866780000000005</c:v>
                </c:pt>
                <c:pt idx="5912">
                  <c:v>0.92847150000000001</c:v>
                </c:pt>
                <c:pt idx="5913">
                  <c:v>0.87134940000000005</c:v>
                </c:pt>
                <c:pt idx="5914">
                  <c:v>0.89653939999999999</c:v>
                </c:pt>
                <c:pt idx="5915">
                  <c:v>0.89473119999999995</c:v>
                </c:pt>
                <c:pt idx="5916">
                  <c:v>0.87893589999999999</c:v>
                </c:pt>
                <c:pt idx="5917">
                  <c:v>0.87259209999999998</c:v>
                </c:pt>
                <c:pt idx="5918">
                  <c:v>0.87121459999999995</c:v>
                </c:pt>
                <c:pt idx="5919">
                  <c:v>0.87161489999999997</c:v>
                </c:pt>
                <c:pt idx="5920">
                  <c:v>0.84396530000000003</c:v>
                </c:pt>
                <c:pt idx="5921">
                  <c:v>0.88897590000000004</c:v>
                </c:pt>
                <c:pt idx="5922">
                  <c:v>0.81747080000000005</c:v>
                </c:pt>
                <c:pt idx="5923">
                  <c:v>0.84228210000000003</c:v>
                </c:pt>
                <c:pt idx="5924">
                  <c:v>0.88343879999999997</c:v>
                </c:pt>
                <c:pt idx="5925">
                  <c:v>0.88861619999999997</c:v>
                </c:pt>
                <c:pt idx="5926">
                  <c:v>0.84694440000000004</c:v>
                </c:pt>
                <c:pt idx="5927">
                  <c:v>0.87619440000000004</c:v>
                </c:pt>
                <c:pt idx="5928">
                  <c:v>0.86623470000000002</c:v>
                </c:pt>
                <c:pt idx="5929">
                  <c:v>0.865734</c:v>
                </c:pt>
                <c:pt idx="5930">
                  <c:v>0.77511850000000004</c:v>
                </c:pt>
                <c:pt idx="5931">
                  <c:v>0.79034360000000003</c:v>
                </c:pt>
                <c:pt idx="5932">
                  <c:v>0.76932199999999995</c:v>
                </c:pt>
                <c:pt idx="5933">
                  <c:v>0.78503500000000004</c:v>
                </c:pt>
                <c:pt idx="5934">
                  <c:v>0.7902941</c:v>
                </c:pt>
                <c:pt idx="5935">
                  <c:v>0.79639119999999997</c:v>
                </c:pt>
                <c:pt idx="5936">
                  <c:v>0.80373470000000002</c:v>
                </c:pt>
                <c:pt idx="5937">
                  <c:v>0.79590179999999999</c:v>
                </c:pt>
                <c:pt idx="5938">
                  <c:v>0.79357420000000001</c:v>
                </c:pt>
                <c:pt idx="5939">
                  <c:v>0.80102969999999996</c:v>
                </c:pt>
                <c:pt idx="5940">
                  <c:v>0.92221500000000001</c:v>
                </c:pt>
                <c:pt idx="5941">
                  <c:v>0.96050199999999997</c:v>
                </c:pt>
                <c:pt idx="5942">
                  <c:v>0.95661600000000002</c:v>
                </c:pt>
                <c:pt idx="5943">
                  <c:v>0.93354669999999995</c:v>
                </c:pt>
                <c:pt idx="5944">
                  <c:v>0.94918539999999996</c:v>
                </c:pt>
                <c:pt idx="5945">
                  <c:v>0.93799529999999998</c:v>
                </c:pt>
                <c:pt idx="5946">
                  <c:v>0.92903880000000005</c:v>
                </c:pt>
                <c:pt idx="5947">
                  <c:v>0.94146200000000002</c:v>
                </c:pt>
                <c:pt idx="5948">
                  <c:v>0.95036940000000003</c:v>
                </c:pt>
                <c:pt idx="5949">
                  <c:v>0.93823540000000005</c:v>
                </c:pt>
                <c:pt idx="5950">
                  <c:v>0.6947584</c:v>
                </c:pt>
                <c:pt idx="5951">
                  <c:v>0.8823242</c:v>
                </c:pt>
                <c:pt idx="5952">
                  <c:v>0.80784299999999998</c:v>
                </c:pt>
                <c:pt idx="5953">
                  <c:v>0.83231339999999998</c:v>
                </c:pt>
                <c:pt idx="5954">
                  <c:v>0.81991550000000002</c:v>
                </c:pt>
                <c:pt idx="5955">
                  <c:v>0.87527180000000004</c:v>
                </c:pt>
                <c:pt idx="5956">
                  <c:v>0.85419449999999997</c:v>
                </c:pt>
                <c:pt idx="5957">
                  <c:v>0.90331099999999998</c:v>
                </c:pt>
                <c:pt idx="5958">
                  <c:v>0.87730799999999998</c:v>
                </c:pt>
                <c:pt idx="5959">
                  <c:v>0.85210280000000005</c:v>
                </c:pt>
                <c:pt idx="5960">
                  <c:v>0.77511850000000004</c:v>
                </c:pt>
                <c:pt idx="5961">
                  <c:v>0.79034360000000003</c:v>
                </c:pt>
                <c:pt idx="5962">
                  <c:v>0.76932199999999995</c:v>
                </c:pt>
                <c:pt idx="5963">
                  <c:v>0.78503500000000004</c:v>
                </c:pt>
                <c:pt idx="5964">
                  <c:v>0.7902941</c:v>
                </c:pt>
                <c:pt idx="5965">
                  <c:v>0.79639119999999997</c:v>
                </c:pt>
                <c:pt idx="5966">
                  <c:v>0.80373470000000002</c:v>
                </c:pt>
                <c:pt idx="5967">
                  <c:v>0.79590179999999999</c:v>
                </c:pt>
                <c:pt idx="5968">
                  <c:v>0.79357420000000001</c:v>
                </c:pt>
                <c:pt idx="5969">
                  <c:v>0.80102969999999996</c:v>
                </c:pt>
                <c:pt idx="5970">
                  <c:v>0.91553309999999999</c:v>
                </c:pt>
                <c:pt idx="5971">
                  <c:v>0.91972480000000001</c:v>
                </c:pt>
                <c:pt idx="5972">
                  <c:v>0.85540769999999999</c:v>
                </c:pt>
                <c:pt idx="5973">
                  <c:v>0.83497359999999998</c:v>
                </c:pt>
                <c:pt idx="5974">
                  <c:v>0.823936</c:v>
                </c:pt>
                <c:pt idx="5975">
                  <c:v>0.83412120000000001</c:v>
                </c:pt>
                <c:pt idx="5976">
                  <c:v>0.83823930000000002</c:v>
                </c:pt>
                <c:pt idx="5977">
                  <c:v>0.84966960000000002</c:v>
                </c:pt>
                <c:pt idx="5978">
                  <c:v>0.84766759999999997</c:v>
                </c:pt>
                <c:pt idx="5979">
                  <c:v>0.85171569999999996</c:v>
                </c:pt>
                <c:pt idx="5980">
                  <c:v>0.71818099999999996</c:v>
                </c:pt>
                <c:pt idx="5981">
                  <c:v>0.73423119999999997</c:v>
                </c:pt>
                <c:pt idx="5982">
                  <c:v>0.71687610000000002</c:v>
                </c:pt>
                <c:pt idx="5983">
                  <c:v>0.71363880000000002</c:v>
                </c:pt>
                <c:pt idx="5984">
                  <c:v>0.73334679999999997</c:v>
                </c:pt>
                <c:pt idx="5985">
                  <c:v>0.72521040000000003</c:v>
                </c:pt>
                <c:pt idx="5986">
                  <c:v>0.73490109999999997</c:v>
                </c:pt>
                <c:pt idx="5987">
                  <c:v>0.78653839999999997</c:v>
                </c:pt>
                <c:pt idx="5988">
                  <c:v>0.78837619999999997</c:v>
                </c:pt>
                <c:pt idx="5989">
                  <c:v>0.78732480000000005</c:v>
                </c:pt>
                <c:pt idx="5990">
                  <c:v>0.88374870000000005</c:v>
                </c:pt>
                <c:pt idx="5991">
                  <c:v>0.85427419999999998</c:v>
                </c:pt>
                <c:pt idx="5992">
                  <c:v>0.8792896</c:v>
                </c:pt>
                <c:pt idx="5993">
                  <c:v>0.8044907</c:v>
                </c:pt>
                <c:pt idx="5994">
                  <c:v>0.88623350000000001</c:v>
                </c:pt>
                <c:pt idx="5995">
                  <c:v>0.87918229999999997</c:v>
                </c:pt>
                <c:pt idx="5996">
                  <c:v>0.87484680000000004</c:v>
                </c:pt>
                <c:pt idx="5997">
                  <c:v>0.88675380000000004</c:v>
                </c:pt>
                <c:pt idx="5998">
                  <c:v>0.88163420000000003</c:v>
                </c:pt>
                <c:pt idx="5999">
                  <c:v>0.87282749999999998</c:v>
                </c:pt>
                <c:pt idx="6000">
                  <c:v>0.77511850000000004</c:v>
                </c:pt>
                <c:pt idx="6001">
                  <c:v>0.79034360000000003</c:v>
                </c:pt>
                <c:pt idx="6002">
                  <c:v>0.76932199999999995</c:v>
                </c:pt>
                <c:pt idx="6003">
                  <c:v>0.78503500000000004</c:v>
                </c:pt>
                <c:pt idx="6004">
                  <c:v>0.7902941</c:v>
                </c:pt>
                <c:pt idx="6005">
                  <c:v>0.79639119999999997</c:v>
                </c:pt>
                <c:pt idx="6006">
                  <c:v>0.80373470000000002</c:v>
                </c:pt>
                <c:pt idx="6007">
                  <c:v>0.79590179999999999</c:v>
                </c:pt>
                <c:pt idx="6008">
                  <c:v>0.79357420000000001</c:v>
                </c:pt>
                <c:pt idx="6009">
                  <c:v>0.80102969999999996</c:v>
                </c:pt>
                <c:pt idx="6010">
                  <c:v>0.84090940000000003</c:v>
                </c:pt>
                <c:pt idx="6011">
                  <c:v>0.84778399999999998</c:v>
                </c:pt>
                <c:pt idx="6012">
                  <c:v>0.84066870000000005</c:v>
                </c:pt>
                <c:pt idx="6013">
                  <c:v>0.84054549999999995</c:v>
                </c:pt>
                <c:pt idx="6014">
                  <c:v>0.85310299999999994</c:v>
                </c:pt>
                <c:pt idx="6015">
                  <c:v>0.84716060000000004</c:v>
                </c:pt>
                <c:pt idx="6016">
                  <c:v>0.83628760000000002</c:v>
                </c:pt>
                <c:pt idx="6017">
                  <c:v>0.83649779999999996</c:v>
                </c:pt>
                <c:pt idx="6018">
                  <c:v>0.83529310000000001</c:v>
                </c:pt>
                <c:pt idx="6019">
                  <c:v>0.82181389999999999</c:v>
                </c:pt>
                <c:pt idx="6020">
                  <c:v>0.71818099999999996</c:v>
                </c:pt>
                <c:pt idx="6021">
                  <c:v>0.73423119999999997</c:v>
                </c:pt>
                <c:pt idx="6022">
                  <c:v>0.71687610000000002</c:v>
                </c:pt>
                <c:pt idx="6023">
                  <c:v>0.71363880000000002</c:v>
                </c:pt>
                <c:pt idx="6024">
                  <c:v>0.73334679999999997</c:v>
                </c:pt>
                <c:pt idx="6025">
                  <c:v>0.72521040000000003</c:v>
                </c:pt>
                <c:pt idx="6026">
                  <c:v>0.73490109999999997</c:v>
                </c:pt>
                <c:pt idx="6027">
                  <c:v>0.78653839999999997</c:v>
                </c:pt>
                <c:pt idx="6028">
                  <c:v>0.78837619999999997</c:v>
                </c:pt>
                <c:pt idx="6029">
                  <c:v>0.78732480000000005</c:v>
                </c:pt>
                <c:pt idx="6030">
                  <c:v>0.9328244</c:v>
                </c:pt>
                <c:pt idx="6031">
                  <c:v>0.93714520000000001</c:v>
                </c:pt>
                <c:pt idx="6032">
                  <c:v>0.92397870000000004</c:v>
                </c:pt>
                <c:pt idx="6033">
                  <c:v>0.92176970000000003</c:v>
                </c:pt>
                <c:pt idx="6034">
                  <c:v>0.90709530000000005</c:v>
                </c:pt>
                <c:pt idx="6035">
                  <c:v>0.90984240000000005</c:v>
                </c:pt>
                <c:pt idx="6036">
                  <c:v>0.90849480000000005</c:v>
                </c:pt>
                <c:pt idx="6037">
                  <c:v>0.90348430000000002</c:v>
                </c:pt>
                <c:pt idx="6038">
                  <c:v>0.89133510000000005</c:v>
                </c:pt>
                <c:pt idx="6039">
                  <c:v>0.89513089999999995</c:v>
                </c:pt>
                <c:pt idx="6040">
                  <c:v>0.76067890000000005</c:v>
                </c:pt>
                <c:pt idx="6041">
                  <c:v>0.81942990000000004</c:v>
                </c:pt>
                <c:pt idx="6042">
                  <c:v>0.77055479999999998</c:v>
                </c:pt>
                <c:pt idx="6043">
                  <c:v>0.78652699999999998</c:v>
                </c:pt>
                <c:pt idx="6044">
                  <c:v>0.8310767</c:v>
                </c:pt>
                <c:pt idx="6045">
                  <c:v>0.87939650000000003</c:v>
                </c:pt>
                <c:pt idx="6046">
                  <c:v>0.86889430000000001</c:v>
                </c:pt>
                <c:pt idx="6047">
                  <c:v>0.89507250000000005</c:v>
                </c:pt>
                <c:pt idx="6048">
                  <c:v>0.87831649999999994</c:v>
                </c:pt>
                <c:pt idx="6049">
                  <c:v>0.88701649999999999</c:v>
                </c:pt>
                <c:pt idx="6050">
                  <c:v>0.88374870000000005</c:v>
                </c:pt>
                <c:pt idx="6051">
                  <c:v>0.85427419999999998</c:v>
                </c:pt>
                <c:pt idx="6052">
                  <c:v>0.8792896</c:v>
                </c:pt>
                <c:pt idx="6053">
                  <c:v>0.8044907</c:v>
                </c:pt>
                <c:pt idx="6054">
                  <c:v>0.88623350000000001</c:v>
                </c:pt>
                <c:pt idx="6055">
                  <c:v>0.87918229999999997</c:v>
                </c:pt>
                <c:pt idx="6056">
                  <c:v>0.87484680000000004</c:v>
                </c:pt>
                <c:pt idx="6057">
                  <c:v>0.88675380000000004</c:v>
                </c:pt>
                <c:pt idx="6058">
                  <c:v>0.88163420000000003</c:v>
                </c:pt>
                <c:pt idx="6059">
                  <c:v>0.87282749999999998</c:v>
                </c:pt>
                <c:pt idx="6060">
                  <c:v>0.92715769999999997</c:v>
                </c:pt>
                <c:pt idx="6061">
                  <c:v>0.9359982</c:v>
                </c:pt>
                <c:pt idx="6062">
                  <c:v>0.93905850000000002</c:v>
                </c:pt>
                <c:pt idx="6063">
                  <c:v>0.91608579999999995</c:v>
                </c:pt>
                <c:pt idx="6064">
                  <c:v>0.91395349999999997</c:v>
                </c:pt>
                <c:pt idx="6065">
                  <c:v>0.91588530000000001</c:v>
                </c:pt>
                <c:pt idx="6066">
                  <c:v>0.90852869999999997</c:v>
                </c:pt>
                <c:pt idx="6067">
                  <c:v>0.9131745</c:v>
                </c:pt>
                <c:pt idx="6068">
                  <c:v>0.91768590000000005</c:v>
                </c:pt>
                <c:pt idx="6069">
                  <c:v>0.91210530000000001</c:v>
                </c:pt>
                <c:pt idx="6070">
                  <c:v>0.9328244</c:v>
                </c:pt>
                <c:pt idx="6071">
                  <c:v>0.93714520000000001</c:v>
                </c:pt>
                <c:pt idx="6072">
                  <c:v>0.92397870000000004</c:v>
                </c:pt>
                <c:pt idx="6073">
                  <c:v>0.92176970000000003</c:v>
                </c:pt>
                <c:pt idx="6074">
                  <c:v>0.90709530000000005</c:v>
                </c:pt>
                <c:pt idx="6075">
                  <c:v>0.90984240000000005</c:v>
                </c:pt>
                <c:pt idx="6076">
                  <c:v>0.90849480000000005</c:v>
                </c:pt>
                <c:pt idx="6077">
                  <c:v>0.90348430000000002</c:v>
                </c:pt>
                <c:pt idx="6078">
                  <c:v>0.89133510000000005</c:v>
                </c:pt>
                <c:pt idx="6079">
                  <c:v>0.89513089999999995</c:v>
                </c:pt>
                <c:pt idx="6080">
                  <c:v>0.6947584</c:v>
                </c:pt>
                <c:pt idx="6081">
                  <c:v>0.8823242</c:v>
                </c:pt>
                <c:pt idx="6082">
                  <c:v>0.80784299999999998</c:v>
                </c:pt>
                <c:pt idx="6083">
                  <c:v>0.83231339999999998</c:v>
                </c:pt>
                <c:pt idx="6084">
                  <c:v>0.81991550000000002</c:v>
                </c:pt>
                <c:pt idx="6085">
                  <c:v>0.87527180000000004</c:v>
                </c:pt>
                <c:pt idx="6086">
                  <c:v>0.85419449999999997</c:v>
                </c:pt>
                <c:pt idx="6087">
                  <c:v>0.90331099999999998</c:v>
                </c:pt>
                <c:pt idx="6088">
                  <c:v>0.87730799999999998</c:v>
                </c:pt>
                <c:pt idx="6089">
                  <c:v>0.85210280000000005</c:v>
                </c:pt>
                <c:pt idx="6090">
                  <c:v>0.85047629999999996</c:v>
                </c:pt>
                <c:pt idx="6091">
                  <c:v>0.88372700000000004</c:v>
                </c:pt>
                <c:pt idx="6092">
                  <c:v>0.89379699999999995</c:v>
                </c:pt>
                <c:pt idx="6093">
                  <c:v>0.88307860000000005</c:v>
                </c:pt>
                <c:pt idx="6094">
                  <c:v>0.89619859999999996</c:v>
                </c:pt>
                <c:pt idx="6095">
                  <c:v>0.90261449999999999</c:v>
                </c:pt>
                <c:pt idx="6096">
                  <c:v>0.88907559999999997</c:v>
                </c:pt>
                <c:pt idx="6097">
                  <c:v>0.88352889999999995</c:v>
                </c:pt>
                <c:pt idx="6098">
                  <c:v>0.86933450000000001</c:v>
                </c:pt>
                <c:pt idx="6099">
                  <c:v>0.88546829999999999</c:v>
                </c:pt>
                <c:pt idx="6100">
                  <c:v>0.891571</c:v>
                </c:pt>
                <c:pt idx="6101">
                  <c:v>0.91764979999999996</c:v>
                </c:pt>
                <c:pt idx="6102">
                  <c:v>0.9505789</c:v>
                </c:pt>
                <c:pt idx="6103">
                  <c:v>0.90695890000000001</c:v>
                </c:pt>
                <c:pt idx="6104">
                  <c:v>0.89743850000000003</c:v>
                </c:pt>
                <c:pt idx="6105">
                  <c:v>0.90797510000000003</c:v>
                </c:pt>
                <c:pt idx="6106">
                  <c:v>0.91745920000000003</c:v>
                </c:pt>
                <c:pt idx="6107">
                  <c:v>0.91781630000000003</c:v>
                </c:pt>
                <c:pt idx="6108">
                  <c:v>0.91292200000000001</c:v>
                </c:pt>
                <c:pt idx="6109">
                  <c:v>0.93057040000000002</c:v>
                </c:pt>
                <c:pt idx="6110">
                  <c:v>0.75203109999999995</c:v>
                </c:pt>
                <c:pt idx="6111">
                  <c:v>0.71527410000000002</c:v>
                </c:pt>
                <c:pt idx="6112">
                  <c:v>0.89906819999999998</c:v>
                </c:pt>
                <c:pt idx="6113">
                  <c:v>0.77070939999999999</c:v>
                </c:pt>
                <c:pt idx="6114">
                  <c:v>0.72673080000000001</c:v>
                </c:pt>
                <c:pt idx="6115">
                  <c:v>0.79549630000000005</c:v>
                </c:pt>
                <c:pt idx="6116">
                  <c:v>0.85635510000000004</c:v>
                </c:pt>
                <c:pt idx="6117">
                  <c:v>0.92478850000000001</c:v>
                </c:pt>
                <c:pt idx="6118">
                  <c:v>0.97804619999999998</c:v>
                </c:pt>
                <c:pt idx="6119">
                  <c:v>0.96556189999999997</c:v>
                </c:pt>
              </c:numCache>
            </c:numRef>
          </c:xVal>
          <c:yVal>
            <c:numRef>
              <c:f>Feuil1!$C$3:$C$6122</c:f>
              <c:numCache>
                <c:formatCode>General</c:formatCode>
                <c:ptCount val="6120"/>
                <c:pt idx="0">
                  <c:v>10.178053455115332</c:v>
                </c:pt>
                <c:pt idx="1">
                  <c:v>9.9820108965455532</c:v>
                </c:pt>
                <c:pt idx="2">
                  <c:v>9.9504406904832017</c:v>
                </c:pt>
                <c:pt idx="3">
                  <c:v>10.253416113245699</c:v>
                </c:pt>
                <c:pt idx="4">
                  <c:v>10.269740372792295</c:v>
                </c:pt>
                <c:pt idx="5">
                  <c:v>10.243584193433701</c:v>
                </c:pt>
                <c:pt idx="6">
                  <c:v>10.318092754336391</c:v>
                </c:pt>
                <c:pt idx="7">
                  <c:v>10.261769934586113</c:v>
                </c:pt>
                <c:pt idx="8">
                  <c:v>10.266172136461989</c:v>
                </c:pt>
                <c:pt idx="9">
                  <c:v>10.269661973205825</c:v>
                </c:pt>
                <c:pt idx="10">
                  <c:v>10.685361763117415</c:v>
                </c:pt>
                <c:pt idx="11">
                  <c:v>10.723111137000002</c:v>
                </c:pt>
                <c:pt idx="12">
                  <c:v>10.819618303830673</c:v>
                </c:pt>
                <c:pt idx="13">
                  <c:v>10.857424195692801</c:v>
                </c:pt>
                <c:pt idx="14">
                  <c:v>10.867697685813395</c:v>
                </c:pt>
                <c:pt idx="15">
                  <c:v>10.870756225144548</c:v>
                </c:pt>
                <c:pt idx="16">
                  <c:v>10.848077352576551</c:v>
                </c:pt>
                <c:pt idx="17">
                  <c:v>10.840466500965009</c:v>
                </c:pt>
                <c:pt idx="18">
                  <c:v>10.822765574201735</c:v>
                </c:pt>
                <c:pt idx="19">
                  <c:v>10.848944449485071</c:v>
                </c:pt>
                <c:pt idx="20">
                  <c:v>10.843238363293199</c:v>
                </c:pt>
                <c:pt idx="21">
                  <c:v>10.864017764995328</c:v>
                </c:pt>
                <c:pt idx="22">
                  <c:v>10.841123216277252</c:v>
                </c:pt>
                <c:pt idx="23">
                  <c:v>10.83559934692973</c:v>
                </c:pt>
                <c:pt idx="24">
                  <c:v>10.863124933479488</c:v>
                </c:pt>
                <c:pt idx="25">
                  <c:v>10.853531103758591</c:v>
                </c:pt>
                <c:pt idx="26">
                  <c:v>10.864674476513253</c:v>
                </c:pt>
                <c:pt idx="27">
                  <c:v>10.864516332118274</c:v>
                </c:pt>
                <c:pt idx="28">
                  <c:v>10.86266310474293</c:v>
                </c:pt>
                <c:pt idx="29">
                  <c:v>10.863738874933249</c:v>
                </c:pt>
                <c:pt idx="30">
                  <c:v>10.5240453052688</c:v>
                </c:pt>
                <c:pt idx="31">
                  <c:v>10.281270991371407</c:v>
                </c:pt>
                <c:pt idx="32">
                  <c:v>10.3475695653297</c:v>
                </c:pt>
                <c:pt idx="33">
                  <c:v>10.646697034649231</c:v>
                </c:pt>
                <c:pt idx="34">
                  <c:v>10.529908399855632</c:v>
                </c:pt>
                <c:pt idx="35">
                  <c:v>10.539086619235331</c:v>
                </c:pt>
                <c:pt idx="36">
                  <c:v>10.614034393394373</c:v>
                </c:pt>
                <c:pt idx="37">
                  <c:v>10.641494967930694</c:v>
                </c:pt>
                <c:pt idx="38">
                  <c:v>10.647257830040596</c:v>
                </c:pt>
                <c:pt idx="39">
                  <c:v>10.645590502642214</c:v>
                </c:pt>
                <c:pt idx="40">
                  <c:v>10.5240453052688</c:v>
                </c:pt>
                <c:pt idx="41">
                  <c:v>10.281270991371407</c:v>
                </c:pt>
                <c:pt idx="42">
                  <c:v>10.3475695653297</c:v>
                </c:pt>
                <c:pt idx="43">
                  <c:v>10.646697034649231</c:v>
                </c:pt>
                <c:pt idx="44">
                  <c:v>10.529908399855632</c:v>
                </c:pt>
                <c:pt idx="45">
                  <c:v>10.539086619235331</c:v>
                </c:pt>
                <c:pt idx="46">
                  <c:v>10.614034393394373</c:v>
                </c:pt>
                <c:pt idx="47">
                  <c:v>10.641494967930694</c:v>
                </c:pt>
                <c:pt idx="48">
                  <c:v>10.647257830040596</c:v>
                </c:pt>
                <c:pt idx="49">
                  <c:v>10.645590502642214</c:v>
                </c:pt>
                <c:pt idx="50">
                  <c:v>10.72539536700023</c:v>
                </c:pt>
                <c:pt idx="51">
                  <c:v>10.592292082054799</c:v>
                </c:pt>
                <c:pt idx="52">
                  <c:v>10.543780348470801</c:v>
                </c:pt>
                <c:pt idx="53">
                  <c:v>10.595285060974353</c:v>
                </c:pt>
                <c:pt idx="54">
                  <c:v>10.531647663931153</c:v>
                </c:pt>
                <c:pt idx="55">
                  <c:v>10.4981715105273</c:v>
                </c:pt>
                <c:pt idx="56">
                  <c:v>10.567000216711234</c:v>
                </c:pt>
                <c:pt idx="57">
                  <c:v>10.593208177858052</c:v>
                </c:pt>
                <c:pt idx="58">
                  <c:v>10.655008209663301</c:v>
                </c:pt>
                <c:pt idx="59">
                  <c:v>10.584176106268069</c:v>
                </c:pt>
                <c:pt idx="60">
                  <c:v>10.319744248775233</c:v>
                </c:pt>
                <c:pt idx="61">
                  <c:v>10.29141955339885</c:v>
                </c:pt>
                <c:pt idx="62">
                  <c:v>10.375542024590629</c:v>
                </c:pt>
                <c:pt idx="63">
                  <c:v>10.389017079043908</c:v>
                </c:pt>
                <c:pt idx="64">
                  <c:v>10.473874174296711</c:v>
                </c:pt>
                <c:pt idx="65">
                  <c:v>10.458604614650111</c:v>
                </c:pt>
                <c:pt idx="66">
                  <c:v>10.466130609411646</c:v>
                </c:pt>
                <c:pt idx="67">
                  <c:v>10.493514029485988</c:v>
                </c:pt>
                <c:pt idx="68">
                  <c:v>10.555992562750214</c:v>
                </c:pt>
                <c:pt idx="69">
                  <c:v>10.537068371065571</c:v>
                </c:pt>
                <c:pt idx="70">
                  <c:v>10.873185746005699</c:v>
                </c:pt>
                <c:pt idx="71">
                  <c:v>10.860538446053953</c:v>
                </c:pt>
                <c:pt idx="72">
                  <c:v>10.875710013940799</c:v>
                </c:pt>
                <c:pt idx="73">
                  <c:v>10.865937916970001</c:v>
                </c:pt>
                <c:pt idx="74">
                  <c:v>10.860593687497571</c:v>
                </c:pt>
                <c:pt idx="75">
                  <c:v>10.853096183376129</c:v>
                </c:pt>
                <c:pt idx="76">
                  <c:v>10.842210421899111</c:v>
                </c:pt>
                <c:pt idx="77">
                  <c:v>10.853749585427089</c:v>
                </c:pt>
                <c:pt idx="78">
                  <c:v>10.856733914973969</c:v>
                </c:pt>
                <c:pt idx="79">
                  <c:v>10.84645611069671</c:v>
                </c:pt>
                <c:pt idx="80">
                  <c:v>10.873185746005699</c:v>
                </c:pt>
                <c:pt idx="81">
                  <c:v>10.860538446053953</c:v>
                </c:pt>
                <c:pt idx="82">
                  <c:v>10.875710013940799</c:v>
                </c:pt>
                <c:pt idx="83">
                  <c:v>10.865937916970001</c:v>
                </c:pt>
                <c:pt idx="84">
                  <c:v>10.860593687497571</c:v>
                </c:pt>
                <c:pt idx="85">
                  <c:v>10.853096183376129</c:v>
                </c:pt>
                <c:pt idx="86">
                  <c:v>10.842210421899111</c:v>
                </c:pt>
                <c:pt idx="87">
                  <c:v>10.853749585427089</c:v>
                </c:pt>
                <c:pt idx="88">
                  <c:v>10.856733914973969</c:v>
                </c:pt>
                <c:pt idx="89">
                  <c:v>10.84645611069671</c:v>
                </c:pt>
                <c:pt idx="90">
                  <c:v>10.873185746005699</c:v>
                </c:pt>
                <c:pt idx="91">
                  <c:v>10.860538446053953</c:v>
                </c:pt>
                <c:pt idx="92">
                  <c:v>10.875710013940799</c:v>
                </c:pt>
                <c:pt idx="93">
                  <c:v>10.865937916970001</c:v>
                </c:pt>
                <c:pt idx="94">
                  <c:v>10.860593687497571</c:v>
                </c:pt>
                <c:pt idx="95">
                  <c:v>10.853096183376129</c:v>
                </c:pt>
                <c:pt idx="96">
                  <c:v>10.842210421899111</c:v>
                </c:pt>
                <c:pt idx="97">
                  <c:v>10.853749585427089</c:v>
                </c:pt>
                <c:pt idx="98">
                  <c:v>10.856733914973969</c:v>
                </c:pt>
                <c:pt idx="99">
                  <c:v>10.84645611069671</c:v>
                </c:pt>
                <c:pt idx="100">
                  <c:v>10.178053455115332</c:v>
                </c:pt>
                <c:pt idx="101">
                  <c:v>9.9820108965455532</c:v>
                </c:pt>
                <c:pt idx="102">
                  <c:v>9.9504406904832017</c:v>
                </c:pt>
                <c:pt idx="103">
                  <c:v>10.253416113245699</c:v>
                </c:pt>
                <c:pt idx="104">
                  <c:v>10.269740372792295</c:v>
                </c:pt>
                <c:pt idx="105">
                  <c:v>10.243584193433701</c:v>
                </c:pt>
                <c:pt idx="106">
                  <c:v>10.318092754336391</c:v>
                </c:pt>
                <c:pt idx="107">
                  <c:v>10.261769934586113</c:v>
                </c:pt>
                <c:pt idx="108">
                  <c:v>10.266172136461989</c:v>
                </c:pt>
                <c:pt idx="109">
                  <c:v>10.269661973205825</c:v>
                </c:pt>
                <c:pt idx="110">
                  <c:v>10.178053455115332</c:v>
                </c:pt>
                <c:pt idx="111">
                  <c:v>9.9820108965455532</c:v>
                </c:pt>
                <c:pt idx="112">
                  <c:v>9.9504406904832017</c:v>
                </c:pt>
                <c:pt idx="113">
                  <c:v>10.253416113245699</c:v>
                </c:pt>
                <c:pt idx="114">
                  <c:v>10.269740372792295</c:v>
                </c:pt>
                <c:pt idx="115">
                  <c:v>10.243584193433701</c:v>
                </c:pt>
                <c:pt idx="116">
                  <c:v>10.318092754336391</c:v>
                </c:pt>
                <c:pt idx="117">
                  <c:v>10.261769934586113</c:v>
                </c:pt>
                <c:pt idx="118">
                  <c:v>10.266172136461989</c:v>
                </c:pt>
                <c:pt idx="119">
                  <c:v>10.269661973205825</c:v>
                </c:pt>
                <c:pt idx="120">
                  <c:v>10.178053455115332</c:v>
                </c:pt>
                <c:pt idx="121">
                  <c:v>9.9820108965455532</c:v>
                </c:pt>
                <c:pt idx="122">
                  <c:v>9.9504406904832017</c:v>
                </c:pt>
                <c:pt idx="123">
                  <c:v>10.253416113245699</c:v>
                </c:pt>
                <c:pt idx="124">
                  <c:v>10.269740372792295</c:v>
                </c:pt>
                <c:pt idx="125">
                  <c:v>10.243584193433701</c:v>
                </c:pt>
                <c:pt idx="126">
                  <c:v>10.318092754336391</c:v>
                </c:pt>
                <c:pt idx="127">
                  <c:v>10.261769934586113</c:v>
                </c:pt>
                <c:pt idx="128">
                  <c:v>10.266172136461989</c:v>
                </c:pt>
                <c:pt idx="129">
                  <c:v>10.269661973205825</c:v>
                </c:pt>
                <c:pt idx="130">
                  <c:v>10.873185746005699</c:v>
                </c:pt>
                <c:pt idx="131">
                  <c:v>10.860538446053953</c:v>
                </c:pt>
                <c:pt idx="132">
                  <c:v>10.875710013940799</c:v>
                </c:pt>
                <c:pt idx="133">
                  <c:v>10.865937916970001</c:v>
                </c:pt>
                <c:pt idx="134">
                  <c:v>10.860593687497571</c:v>
                </c:pt>
                <c:pt idx="135">
                  <c:v>10.853096183376129</c:v>
                </c:pt>
                <c:pt idx="136">
                  <c:v>10.842210421899111</c:v>
                </c:pt>
                <c:pt idx="137">
                  <c:v>10.853749585427089</c:v>
                </c:pt>
                <c:pt idx="138">
                  <c:v>10.856733914973969</c:v>
                </c:pt>
                <c:pt idx="139">
                  <c:v>10.84645611069671</c:v>
                </c:pt>
                <c:pt idx="140">
                  <c:v>10.178053455115332</c:v>
                </c:pt>
                <c:pt idx="141">
                  <c:v>9.9820108965455532</c:v>
                </c:pt>
                <c:pt idx="142">
                  <c:v>9.9504406904832017</c:v>
                </c:pt>
                <c:pt idx="143">
                  <c:v>10.253416113245699</c:v>
                </c:pt>
                <c:pt idx="144">
                  <c:v>10.269740372792295</c:v>
                </c:pt>
                <c:pt idx="145">
                  <c:v>10.243584193433701</c:v>
                </c:pt>
                <c:pt idx="146">
                  <c:v>10.318092754336391</c:v>
                </c:pt>
                <c:pt idx="147">
                  <c:v>10.261769934586113</c:v>
                </c:pt>
                <c:pt idx="148">
                  <c:v>10.266172136461989</c:v>
                </c:pt>
                <c:pt idx="149">
                  <c:v>10.269661973205825</c:v>
                </c:pt>
                <c:pt idx="150">
                  <c:v>10.873185746005699</c:v>
                </c:pt>
                <c:pt idx="151">
                  <c:v>10.860538446053953</c:v>
                </c:pt>
                <c:pt idx="152">
                  <c:v>10.875710013940799</c:v>
                </c:pt>
                <c:pt idx="153">
                  <c:v>10.865937916970001</c:v>
                </c:pt>
                <c:pt idx="154">
                  <c:v>10.860593687497571</c:v>
                </c:pt>
                <c:pt idx="155">
                  <c:v>10.853096183376129</c:v>
                </c:pt>
                <c:pt idx="156">
                  <c:v>10.842210421899111</c:v>
                </c:pt>
                <c:pt idx="157">
                  <c:v>10.853749585427089</c:v>
                </c:pt>
                <c:pt idx="158">
                  <c:v>10.856733914973969</c:v>
                </c:pt>
                <c:pt idx="159">
                  <c:v>10.84645611069671</c:v>
                </c:pt>
                <c:pt idx="160">
                  <c:v>10.843238363293199</c:v>
                </c:pt>
                <c:pt idx="161">
                  <c:v>10.864017764995328</c:v>
                </c:pt>
                <c:pt idx="162">
                  <c:v>10.841123216277252</c:v>
                </c:pt>
                <c:pt idx="163">
                  <c:v>10.83559934692973</c:v>
                </c:pt>
                <c:pt idx="164">
                  <c:v>10.863124933479488</c:v>
                </c:pt>
                <c:pt idx="165">
                  <c:v>10.853531103758591</c:v>
                </c:pt>
                <c:pt idx="166">
                  <c:v>10.864674476513253</c:v>
                </c:pt>
                <c:pt idx="167">
                  <c:v>10.864516332118274</c:v>
                </c:pt>
                <c:pt idx="168">
                  <c:v>10.86266310474293</c:v>
                </c:pt>
                <c:pt idx="169">
                  <c:v>10.863738874933249</c:v>
                </c:pt>
                <c:pt idx="170">
                  <c:v>10.72539536700023</c:v>
                </c:pt>
                <c:pt idx="171">
                  <c:v>10.592292082054799</c:v>
                </c:pt>
                <c:pt idx="172">
                  <c:v>10.543780348470801</c:v>
                </c:pt>
                <c:pt idx="173">
                  <c:v>10.595285060974353</c:v>
                </c:pt>
                <c:pt idx="174">
                  <c:v>10.531647663931153</c:v>
                </c:pt>
                <c:pt idx="175">
                  <c:v>10.4981715105273</c:v>
                </c:pt>
                <c:pt idx="176">
                  <c:v>10.567000216711234</c:v>
                </c:pt>
                <c:pt idx="177">
                  <c:v>10.593208177858052</c:v>
                </c:pt>
                <c:pt idx="178">
                  <c:v>10.655008209663301</c:v>
                </c:pt>
                <c:pt idx="179">
                  <c:v>10.584176106268069</c:v>
                </c:pt>
                <c:pt idx="180">
                  <c:v>10.685361763117415</c:v>
                </c:pt>
                <c:pt idx="181">
                  <c:v>10.723111137000002</c:v>
                </c:pt>
                <c:pt idx="182">
                  <c:v>10.819618303830673</c:v>
                </c:pt>
                <c:pt idx="183">
                  <c:v>10.857424195692801</c:v>
                </c:pt>
                <c:pt idx="184">
                  <c:v>10.867697685813395</c:v>
                </c:pt>
                <c:pt idx="185">
                  <c:v>10.870756225144548</c:v>
                </c:pt>
                <c:pt idx="186">
                  <c:v>10.848077352576551</c:v>
                </c:pt>
                <c:pt idx="187">
                  <c:v>10.840466500965009</c:v>
                </c:pt>
                <c:pt idx="188">
                  <c:v>10.822765574201735</c:v>
                </c:pt>
                <c:pt idx="189">
                  <c:v>10.848944449485071</c:v>
                </c:pt>
                <c:pt idx="190">
                  <c:v>10.552728653971712</c:v>
                </c:pt>
                <c:pt idx="191">
                  <c:v>10.426489196337728</c:v>
                </c:pt>
                <c:pt idx="192">
                  <c:v>10.219106325805967</c:v>
                </c:pt>
                <c:pt idx="193">
                  <c:v>10.458512043306854</c:v>
                </c:pt>
                <c:pt idx="194">
                  <c:v>10.414288261276935</c:v>
                </c:pt>
                <c:pt idx="195">
                  <c:v>10.421662674609731</c:v>
                </c:pt>
                <c:pt idx="196">
                  <c:v>10.42586376744795</c:v>
                </c:pt>
                <c:pt idx="197">
                  <c:v>10.4742171739268</c:v>
                </c:pt>
                <c:pt idx="198">
                  <c:v>10.459870410883473</c:v>
                </c:pt>
                <c:pt idx="199">
                  <c:v>10.398665015545188</c:v>
                </c:pt>
                <c:pt idx="200">
                  <c:v>10.386315482969998</c:v>
                </c:pt>
                <c:pt idx="201">
                  <c:v>10.126152270324798</c:v>
                </c:pt>
                <c:pt idx="202">
                  <c:v>10.155071176627199</c:v>
                </c:pt>
                <c:pt idx="203">
                  <c:v>10.315058127679269</c:v>
                </c:pt>
                <c:pt idx="204">
                  <c:v>10.208787476824593</c:v>
                </c:pt>
                <c:pt idx="205">
                  <c:v>10.285764142944707</c:v>
                </c:pt>
                <c:pt idx="206">
                  <c:v>10.343983552177733</c:v>
                </c:pt>
                <c:pt idx="207">
                  <c:v>10.262420088052796</c:v>
                </c:pt>
                <c:pt idx="208">
                  <c:v>10.200367306620432</c:v>
                </c:pt>
                <c:pt idx="209">
                  <c:v>10.284161922712592</c:v>
                </c:pt>
                <c:pt idx="210">
                  <c:v>10.873185746005699</c:v>
                </c:pt>
                <c:pt idx="211">
                  <c:v>10.860538446053953</c:v>
                </c:pt>
                <c:pt idx="212">
                  <c:v>10.875710013940799</c:v>
                </c:pt>
                <c:pt idx="213">
                  <c:v>10.865937916970001</c:v>
                </c:pt>
                <c:pt idx="214">
                  <c:v>10.860593687497571</c:v>
                </c:pt>
                <c:pt idx="215">
                  <c:v>10.853096183376129</c:v>
                </c:pt>
                <c:pt idx="216">
                  <c:v>10.842210421899111</c:v>
                </c:pt>
                <c:pt idx="217">
                  <c:v>10.853749585427089</c:v>
                </c:pt>
                <c:pt idx="218">
                  <c:v>10.856733914973969</c:v>
                </c:pt>
                <c:pt idx="219">
                  <c:v>10.84645611069671</c:v>
                </c:pt>
                <c:pt idx="220">
                  <c:v>10.178053455115332</c:v>
                </c:pt>
                <c:pt idx="221">
                  <c:v>9.9820108965455532</c:v>
                </c:pt>
                <c:pt idx="222">
                  <c:v>9.9504406904832017</c:v>
                </c:pt>
                <c:pt idx="223">
                  <c:v>10.253416113245699</c:v>
                </c:pt>
                <c:pt idx="224">
                  <c:v>10.269740372792295</c:v>
                </c:pt>
                <c:pt idx="225">
                  <c:v>10.243584193433701</c:v>
                </c:pt>
                <c:pt idx="226">
                  <c:v>10.318092754336391</c:v>
                </c:pt>
                <c:pt idx="227">
                  <c:v>10.261769934586113</c:v>
                </c:pt>
                <c:pt idx="228">
                  <c:v>10.266172136461989</c:v>
                </c:pt>
                <c:pt idx="229">
                  <c:v>10.269661973205825</c:v>
                </c:pt>
                <c:pt idx="230">
                  <c:v>10.873185746005699</c:v>
                </c:pt>
                <c:pt idx="231">
                  <c:v>10.860538446053953</c:v>
                </c:pt>
                <c:pt idx="232">
                  <c:v>10.875710013940799</c:v>
                </c:pt>
                <c:pt idx="233">
                  <c:v>10.865937916970001</c:v>
                </c:pt>
                <c:pt idx="234">
                  <c:v>10.860593687497571</c:v>
                </c:pt>
                <c:pt idx="235">
                  <c:v>10.853096183376129</c:v>
                </c:pt>
                <c:pt idx="236">
                  <c:v>10.842210421899111</c:v>
                </c:pt>
                <c:pt idx="237">
                  <c:v>10.853749585427089</c:v>
                </c:pt>
                <c:pt idx="238">
                  <c:v>10.856733914973969</c:v>
                </c:pt>
                <c:pt idx="239">
                  <c:v>10.84645611069671</c:v>
                </c:pt>
                <c:pt idx="240">
                  <c:v>10.46026746869639</c:v>
                </c:pt>
                <c:pt idx="241">
                  <c:v>10.356182207121254</c:v>
                </c:pt>
                <c:pt idx="242">
                  <c:v>10.428813563524752</c:v>
                </c:pt>
                <c:pt idx="243">
                  <c:v>10.534887882004751</c:v>
                </c:pt>
                <c:pt idx="244">
                  <c:v>10.593275635875589</c:v>
                </c:pt>
                <c:pt idx="245">
                  <c:v>10.508718182599814</c:v>
                </c:pt>
                <c:pt idx="246">
                  <c:v>10.496397656068353</c:v>
                </c:pt>
                <c:pt idx="247">
                  <c:v>10.521780100883975</c:v>
                </c:pt>
                <c:pt idx="248">
                  <c:v>10.453337679083265</c:v>
                </c:pt>
                <c:pt idx="249">
                  <c:v>10.46207116453709</c:v>
                </c:pt>
                <c:pt idx="250">
                  <c:v>10.685361763117415</c:v>
                </c:pt>
                <c:pt idx="251">
                  <c:v>10.723111137000002</c:v>
                </c:pt>
                <c:pt idx="252">
                  <c:v>10.819618303830673</c:v>
                </c:pt>
                <c:pt idx="253">
                  <c:v>10.857424195692801</c:v>
                </c:pt>
                <c:pt idx="254">
                  <c:v>10.867697685813395</c:v>
                </c:pt>
                <c:pt idx="255">
                  <c:v>10.870756225144548</c:v>
                </c:pt>
                <c:pt idx="256">
                  <c:v>10.848077352576551</c:v>
                </c:pt>
                <c:pt idx="257">
                  <c:v>10.840466500965009</c:v>
                </c:pt>
                <c:pt idx="258">
                  <c:v>10.822765574201735</c:v>
                </c:pt>
                <c:pt idx="259">
                  <c:v>10.848944449485071</c:v>
                </c:pt>
                <c:pt idx="260">
                  <c:v>10.72539536700023</c:v>
                </c:pt>
                <c:pt idx="261">
                  <c:v>10.592292082054799</c:v>
                </c:pt>
                <c:pt idx="262">
                  <c:v>10.543780348470801</c:v>
                </c:pt>
                <c:pt idx="263">
                  <c:v>10.595285060974353</c:v>
                </c:pt>
                <c:pt idx="264">
                  <c:v>10.531647663931153</c:v>
                </c:pt>
                <c:pt idx="265">
                  <c:v>10.4981715105273</c:v>
                </c:pt>
                <c:pt idx="266">
                  <c:v>10.567000216711234</c:v>
                </c:pt>
                <c:pt idx="267">
                  <c:v>10.593208177858052</c:v>
                </c:pt>
                <c:pt idx="268">
                  <c:v>10.655008209663301</c:v>
                </c:pt>
                <c:pt idx="269">
                  <c:v>10.584176106268069</c:v>
                </c:pt>
                <c:pt idx="270">
                  <c:v>10.72539536700023</c:v>
                </c:pt>
                <c:pt idx="271">
                  <c:v>10.592292082054799</c:v>
                </c:pt>
                <c:pt idx="272">
                  <c:v>10.543780348470801</c:v>
                </c:pt>
                <c:pt idx="273">
                  <c:v>10.595285060974353</c:v>
                </c:pt>
                <c:pt idx="274">
                  <c:v>10.531647663931153</c:v>
                </c:pt>
                <c:pt idx="275">
                  <c:v>10.4981715105273</c:v>
                </c:pt>
                <c:pt idx="276">
                  <c:v>10.567000216711234</c:v>
                </c:pt>
                <c:pt idx="277">
                  <c:v>10.593208177858052</c:v>
                </c:pt>
                <c:pt idx="278">
                  <c:v>10.655008209663301</c:v>
                </c:pt>
                <c:pt idx="279">
                  <c:v>10.584176106268069</c:v>
                </c:pt>
                <c:pt idx="280">
                  <c:v>10.873185746005699</c:v>
                </c:pt>
                <c:pt idx="281">
                  <c:v>10.860538446053953</c:v>
                </c:pt>
                <c:pt idx="282">
                  <c:v>10.875710013940799</c:v>
                </c:pt>
                <c:pt idx="283">
                  <c:v>10.865937916970001</c:v>
                </c:pt>
                <c:pt idx="284">
                  <c:v>10.860593687497571</c:v>
                </c:pt>
                <c:pt idx="285">
                  <c:v>10.853096183376129</c:v>
                </c:pt>
                <c:pt idx="286">
                  <c:v>10.842210421899111</c:v>
                </c:pt>
                <c:pt idx="287">
                  <c:v>10.853749585427089</c:v>
                </c:pt>
                <c:pt idx="288">
                  <c:v>10.856733914973969</c:v>
                </c:pt>
                <c:pt idx="289">
                  <c:v>10.84645611069671</c:v>
                </c:pt>
                <c:pt idx="290">
                  <c:v>10.873185746005699</c:v>
                </c:pt>
                <c:pt idx="291">
                  <c:v>10.860538446053953</c:v>
                </c:pt>
                <c:pt idx="292">
                  <c:v>10.875710013940799</c:v>
                </c:pt>
                <c:pt idx="293">
                  <c:v>10.865937916970001</c:v>
                </c:pt>
                <c:pt idx="294">
                  <c:v>10.860593687497571</c:v>
                </c:pt>
                <c:pt idx="295">
                  <c:v>10.853096183376129</c:v>
                </c:pt>
                <c:pt idx="296">
                  <c:v>10.842210421899111</c:v>
                </c:pt>
                <c:pt idx="297">
                  <c:v>10.853749585427089</c:v>
                </c:pt>
                <c:pt idx="298">
                  <c:v>10.856733914973969</c:v>
                </c:pt>
                <c:pt idx="299">
                  <c:v>10.84645611069671</c:v>
                </c:pt>
                <c:pt idx="300">
                  <c:v>10.594847995277698</c:v>
                </c:pt>
                <c:pt idx="301">
                  <c:v>10.524112804288453</c:v>
                </c:pt>
                <c:pt idx="302">
                  <c:v>10.348056626077188</c:v>
                </c:pt>
                <c:pt idx="303">
                  <c:v>10.466198431348111</c:v>
                </c:pt>
                <c:pt idx="304">
                  <c:v>10.530347199949702</c:v>
                </c:pt>
                <c:pt idx="305">
                  <c:v>10.5112057084977</c:v>
                </c:pt>
                <c:pt idx="306">
                  <c:v>10.456512253378211</c:v>
                </c:pt>
                <c:pt idx="307">
                  <c:v>10.509745951959298</c:v>
                </c:pt>
                <c:pt idx="308">
                  <c:v>10.467052952502529</c:v>
                </c:pt>
                <c:pt idx="309">
                  <c:v>10.433609453133887</c:v>
                </c:pt>
                <c:pt idx="310">
                  <c:v>10.873185746005699</c:v>
                </c:pt>
                <c:pt idx="311">
                  <c:v>10.860538446053953</c:v>
                </c:pt>
                <c:pt idx="312">
                  <c:v>10.875710013940799</c:v>
                </c:pt>
                <c:pt idx="313">
                  <c:v>10.865937916970001</c:v>
                </c:pt>
                <c:pt idx="314">
                  <c:v>10.860593687497571</c:v>
                </c:pt>
                <c:pt idx="315">
                  <c:v>10.853096183376129</c:v>
                </c:pt>
                <c:pt idx="316">
                  <c:v>10.842210421899111</c:v>
                </c:pt>
                <c:pt idx="317">
                  <c:v>10.853749585427089</c:v>
                </c:pt>
                <c:pt idx="318">
                  <c:v>10.856733914973969</c:v>
                </c:pt>
                <c:pt idx="319">
                  <c:v>10.84645611069671</c:v>
                </c:pt>
                <c:pt idx="320">
                  <c:v>10.873185746005699</c:v>
                </c:pt>
                <c:pt idx="321">
                  <c:v>10.860538446053953</c:v>
                </c:pt>
                <c:pt idx="322">
                  <c:v>10.875710013940799</c:v>
                </c:pt>
                <c:pt idx="323">
                  <c:v>10.865937916970001</c:v>
                </c:pt>
                <c:pt idx="324">
                  <c:v>10.860593687497571</c:v>
                </c:pt>
                <c:pt idx="325">
                  <c:v>10.853096183376129</c:v>
                </c:pt>
                <c:pt idx="326">
                  <c:v>10.842210421899111</c:v>
                </c:pt>
                <c:pt idx="327">
                  <c:v>10.853749585427089</c:v>
                </c:pt>
                <c:pt idx="328">
                  <c:v>10.856733914973969</c:v>
                </c:pt>
                <c:pt idx="329">
                  <c:v>10.84645611069671</c:v>
                </c:pt>
                <c:pt idx="330">
                  <c:v>10.178053455115332</c:v>
                </c:pt>
                <c:pt idx="331">
                  <c:v>9.9820108965455532</c:v>
                </c:pt>
                <c:pt idx="332">
                  <c:v>9.9504406904832017</c:v>
                </c:pt>
                <c:pt idx="333">
                  <c:v>10.253416113245699</c:v>
                </c:pt>
                <c:pt idx="334">
                  <c:v>10.269740372792295</c:v>
                </c:pt>
                <c:pt idx="335">
                  <c:v>10.243584193433701</c:v>
                </c:pt>
                <c:pt idx="336">
                  <c:v>10.318092754336391</c:v>
                </c:pt>
                <c:pt idx="337">
                  <c:v>10.261769934586113</c:v>
                </c:pt>
                <c:pt idx="338">
                  <c:v>10.266172136461989</c:v>
                </c:pt>
                <c:pt idx="339">
                  <c:v>10.269661973205825</c:v>
                </c:pt>
                <c:pt idx="340">
                  <c:v>10.873185746005699</c:v>
                </c:pt>
                <c:pt idx="341">
                  <c:v>10.860538446053953</c:v>
                </c:pt>
                <c:pt idx="342">
                  <c:v>10.875710013940799</c:v>
                </c:pt>
                <c:pt idx="343">
                  <c:v>10.865937916970001</c:v>
                </c:pt>
                <c:pt idx="344">
                  <c:v>10.860593687497571</c:v>
                </c:pt>
                <c:pt idx="345">
                  <c:v>10.853096183376129</c:v>
                </c:pt>
                <c:pt idx="346">
                  <c:v>10.842210421899111</c:v>
                </c:pt>
                <c:pt idx="347">
                  <c:v>10.853749585427089</c:v>
                </c:pt>
                <c:pt idx="348">
                  <c:v>10.856733914973969</c:v>
                </c:pt>
                <c:pt idx="349">
                  <c:v>10.84645611069671</c:v>
                </c:pt>
                <c:pt idx="350">
                  <c:v>10.594847995277698</c:v>
                </c:pt>
                <c:pt idx="351">
                  <c:v>10.524112804288453</c:v>
                </c:pt>
                <c:pt idx="352">
                  <c:v>10.348056626077188</c:v>
                </c:pt>
                <c:pt idx="353">
                  <c:v>10.466198431348111</c:v>
                </c:pt>
                <c:pt idx="354">
                  <c:v>10.530347199949702</c:v>
                </c:pt>
                <c:pt idx="355">
                  <c:v>10.5112057084977</c:v>
                </c:pt>
                <c:pt idx="356">
                  <c:v>10.456512253378211</c:v>
                </c:pt>
                <c:pt idx="357">
                  <c:v>10.509745951959298</c:v>
                </c:pt>
                <c:pt idx="358">
                  <c:v>10.467052952502529</c:v>
                </c:pt>
                <c:pt idx="359">
                  <c:v>10.433609453133887</c:v>
                </c:pt>
                <c:pt idx="360">
                  <c:v>10.178053455115332</c:v>
                </c:pt>
                <c:pt idx="361">
                  <c:v>9.9820108965455532</c:v>
                </c:pt>
                <c:pt idx="362">
                  <c:v>9.9504406904832017</c:v>
                </c:pt>
                <c:pt idx="363">
                  <c:v>10.253416113245699</c:v>
                </c:pt>
                <c:pt idx="364">
                  <c:v>10.269740372792295</c:v>
                </c:pt>
                <c:pt idx="365">
                  <c:v>10.243584193433701</c:v>
                </c:pt>
                <c:pt idx="366">
                  <c:v>10.318092754336391</c:v>
                </c:pt>
                <c:pt idx="367">
                  <c:v>10.261769934586113</c:v>
                </c:pt>
                <c:pt idx="368">
                  <c:v>10.266172136461989</c:v>
                </c:pt>
                <c:pt idx="369">
                  <c:v>10.269661973205825</c:v>
                </c:pt>
                <c:pt idx="370">
                  <c:v>10.873185746005699</c:v>
                </c:pt>
                <c:pt idx="371">
                  <c:v>10.860538446053953</c:v>
                </c:pt>
                <c:pt idx="372">
                  <c:v>10.875710013940799</c:v>
                </c:pt>
                <c:pt idx="373">
                  <c:v>10.865937916970001</c:v>
                </c:pt>
                <c:pt idx="374">
                  <c:v>10.860593687497571</c:v>
                </c:pt>
                <c:pt idx="375">
                  <c:v>10.853096183376129</c:v>
                </c:pt>
                <c:pt idx="376">
                  <c:v>10.842210421899111</c:v>
                </c:pt>
                <c:pt idx="377">
                  <c:v>10.853749585427089</c:v>
                </c:pt>
                <c:pt idx="378">
                  <c:v>10.856733914973969</c:v>
                </c:pt>
                <c:pt idx="379">
                  <c:v>10.84645611069671</c:v>
                </c:pt>
                <c:pt idx="380">
                  <c:v>10.873185746005699</c:v>
                </c:pt>
                <c:pt idx="381">
                  <c:v>10.860538446053953</c:v>
                </c:pt>
                <c:pt idx="382">
                  <c:v>10.875710013940799</c:v>
                </c:pt>
                <c:pt idx="383">
                  <c:v>10.865937916970001</c:v>
                </c:pt>
                <c:pt idx="384">
                  <c:v>10.860593687497571</c:v>
                </c:pt>
                <c:pt idx="385">
                  <c:v>10.853096183376129</c:v>
                </c:pt>
                <c:pt idx="386">
                  <c:v>10.842210421899111</c:v>
                </c:pt>
                <c:pt idx="387">
                  <c:v>10.853749585427089</c:v>
                </c:pt>
                <c:pt idx="388">
                  <c:v>10.856733914973969</c:v>
                </c:pt>
                <c:pt idx="389">
                  <c:v>10.84645611069671</c:v>
                </c:pt>
                <c:pt idx="390">
                  <c:v>10.247218576602769</c:v>
                </c:pt>
                <c:pt idx="391">
                  <c:v>9.9760379811166864</c:v>
                </c:pt>
                <c:pt idx="392">
                  <c:v>10.118457718873671</c:v>
                </c:pt>
                <c:pt idx="393">
                  <c:v>10.248721510961989</c:v>
                </c:pt>
                <c:pt idx="394">
                  <c:v>10.042532620845634</c:v>
                </c:pt>
                <c:pt idx="395">
                  <c:v>10.139823661951233</c:v>
                </c:pt>
                <c:pt idx="396">
                  <c:v>10.268366296369511</c:v>
                </c:pt>
                <c:pt idx="397">
                  <c:v>10.240004422582032</c:v>
                </c:pt>
                <c:pt idx="398">
                  <c:v>10.268674110780051</c:v>
                </c:pt>
                <c:pt idx="399">
                  <c:v>10.315162794636432</c:v>
                </c:pt>
                <c:pt idx="400">
                  <c:v>10.16976121508981</c:v>
                </c:pt>
                <c:pt idx="401">
                  <c:v>10.057129879033411</c:v>
                </c:pt>
                <c:pt idx="402">
                  <c:v>10.074357411910032</c:v>
                </c:pt>
                <c:pt idx="403">
                  <c:v>9.9943241390485937</c:v>
                </c:pt>
                <c:pt idx="404">
                  <c:v>9.8940977208235701</c:v>
                </c:pt>
                <c:pt idx="405">
                  <c:v>10.07557834502261</c:v>
                </c:pt>
                <c:pt idx="406">
                  <c:v>9.9568757019941287</c:v>
                </c:pt>
                <c:pt idx="407">
                  <c:v>10.008510685687806</c:v>
                </c:pt>
                <c:pt idx="408">
                  <c:v>10.088932656615015</c:v>
                </c:pt>
                <c:pt idx="409">
                  <c:v>10.11648578945077</c:v>
                </c:pt>
                <c:pt idx="410">
                  <c:v>10.873185746005699</c:v>
                </c:pt>
                <c:pt idx="411">
                  <c:v>10.860538446053953</c:v>
                </c:pt>
                <c:pt idx="412">
                  <c:v>10.875710013940799</c:v>
                </c:pt>
                <c:pt idx="413">
                  <c:v>10.865937916970001</c:v>
                </c:pt>
                <c:pt idx="414">
                  <c:v>10.860593687497571</c:v>
                </c:pt>
                <c:pt idx="415">
                  <c:v>10.853096183376129</c:v>
                </c:pt>
                <c:pt idx="416">
                  <c:v>10.842210421899111</c:v>
                </c:pt>
                <c:pt idx="417">
                  <c:v>10.853749585427089</c:v>
                </c:pt>
                <c:pt idx="418">
                  <c:v>10.856733914973969</c:v>
                </c:pt>
                <c:pt idx="419">
                  <c:v>10.84645611069671</c:v>
                </c:pt>
                <c:pt idx="420">
                  <c:v>10.27588500463003</c:v>
                </c:pt>
                <c:pt idx="421">
                  <c:v>9.9930542537441269</c:v>
                </c:pt>
                <c:pt idx="422">
                  <c:v>10.127527613692454</c:v>
                </c:pt>
                <c:pt idx="423">
                  <c:v>10.352489761320005</c:v>
                </c:pt>
                <c:pt idx="424">
                  <c:v>10.329345855989416</c:v>
                </c:pt>
                <c:pt idx="425">
                  <c:v>10.340529010721699</c:v>
                </c:pt>
                <c:pt idx="426">
                  <c:v>10.32775041702887</c:v>
                </c:pt>
                <c:pt idx="427">
                  <c:v>10.334813919629571</c:v>
                </c:pt>
                <c:pt idx="428">
                  <c:v>10.348139883460455</c:v>
                </c:pt>
                <c:pt idx="429">
                  <c:v>10.34807302577687</c:v>
                </c:pt>
                <c:pt idx="430">
                  <c:v>10.72539536700023</c:v>
                </c:pt>
                <c:pt idx="431">
                  <c:v>10.592292082054799</c:v>
                </c:pt>
                <c:pt idx="432">
                  <c:v>10.543780348470801</c:v>
                </c:pt>
                <c:pt idx="433">
                  <c:v>10.595285060974353</c:v>
                </c:pt>
                <c:pt idx="434">
                  <c:v>10.531647663931153</c:v>
                </c:pt>
                <c:pt idx="435">
                  <c:v>10.4981715105273</c:v>
                </c:pt>
                <c:pt idx="436">
                  <c:v>10.567000216711234</c:v>
                </c:pt>
                <c:pt idx="437">
                  <c:v>10.593208177858052</c:v>
                </c:pt>
                <c:pt idx="438">
                  <c:v>10.655008209663301</c:v>
                </c:pt>
                <c:pt idx="439">
                  <c:v>10.584176106268069</c:v>
                </c:pt>
                <c:pt idx="440">
                  <c:v>10.594847995277698</c:v>
                </c:pt>
                <c:pt idx="441">
                  <c:v>10.524112804288453</c:v>
                </c:pt>
                <c:pt idx="442">
                  <c:v>10.348056626077188</c:v>
                </c:pt>
                <c:pt idx="443">
                  <c:v>10.466198431348111</c:v>
                </c:pt>
                <c:pt idx="444">
                  <c:v>10.530347199949702</c:v>
                </c:pt>
                <c:pt idx="445">
                  <c:v>10.5112057084977</c:v>
                </c:pt>
                <c:pt idx="446">
                  <c:v>10.456512253378211</c:v>
                </c:pt>
                <c:pt idx="447">
                  <c:v>10.509745951959298</c:v>
                </c:pt>
                <c:pt idx="448">
                  <c:v>10.467052952502529</c:v>
                </c:pt>
                <c:pt idx="449">
                  <c:v>10.433609453133887</c:v>
                </c:pt>
                <c:pt idx="450">
                  <c:v>10.873185746005699</c:v>
                </c:pt>
                <c:pt idx="451">
                  <c:v>10.860538446053953</c:v>
                </c:pt>
                <c:pt idx="452">
                  <c:v>10.875710013940799</c:v>
                </c:pt>
                <c:pt idx="453">
                  <c:v>10.865937916970001</c:v>
                </c:pt>
                <c:pt idx="454">
                  <c:v>10.860593687497571</c:v>
                </c:pt>
                <c:pt idx="455">
                  <c:v>10.853096183376129</c:v>
                </c:pt>
                <c:pt idx="456">
                  <c:v>10.842210421899111</c:v>
                </c:pt>
                <c:pt idx="457">
                  <c:v>10.853749585427089</c:v>
                </c:pt>
                <c:pt idx="458">
                  <c:v>10.856733914973969</c:v>
                </c:pt>
                <c:pt idx="459">
                  <c:v>10.84645611069671</c:v>
                </c:pt>
                <c:pt idx="460">
                  <c:v>10.843238363293199</c:v>
                </c:pt>
                <c:pt idx="461">
                  <c:v>10.864017764995328</c:v>
                </c:pt>
                <c:pt idx="462">
                  <c:v>10.841123216277252</c:v>
                </c:pt>
                <c:pt idx="463">
                  <c:v>10.83559934692973</c:v>
                </c:pt>
                <c:pt idx="464">
                  <c:v>10.863124933479488</c:v>
                </c:pt>
                <c:pt idx="465">
                  <c:v>10.853531103758591</c:v>
                </c:pt>
                <c:pt idx="466">
                  <c:v>10.864674476513253</c:v>
                </c:pt>
                <c:pt idx="467">
                  <c:v>10.864516332118274</c:v>
                </c:pt>
                <c:pt idx="468">
                  <c:v>10.86266310474293</c:v>
                </c:pt>
                <c:pt idx="469">
                  <c:v>10.863738874933249</c:v>
                </c:pt>
                <c:pt idx="470">
                  <c:v>10.360387870078608</c:v>
                </c:pt>
                <c:pt idx="471">
                  <c:v>10.051927136260353</c:v>
                </c:pt>
                <c:pt idx="472">
                  <c:v>10.114112914308549</c:v>
                </c:pt>
                <c:pt idx="473">
                  <c:v>10.3393881600228</c:v>
                </c:pt>
                <c:pt idx="474">
                  <c:v>10.350853505722306</c:v>
                </c:pt>
                <c:pt idx="475">
                  <c:v>10.465205003953733</c:v>
                </c:pt>
                <c:pt idx="476">
                  <c:v>10.515635847444033</c:v>
                </c:pt>
                <c:pt idx="477">
                  <c:v>10.541147116591334</c:v>
                </c:pt>
                <c:pt idx="478">
                  <c:v>10.57721973106087</c:v>
                </c:pt>
                <c:pt idx="479">
                  <c:v>10.576145019291408</c:v>
                </c:pt>
                <c:pt idx="480">
                  <c:v>10.877127628582052</c:v>
                </c:pt>
                <c:pt idx="481">
                  <c:v>10.812146352936614</c:v>
                </c:pt>
                <c:pt idx="482">
                  <c:v>10.875278923702847</c:v>
                </c:pt>
                <c:pt idx="483">
                  <c:v>10.864527431494801</c:v>
                </c:pt>
                <c:pt idx="484">
                  <c:v>10.783850171881667</c:v>
                </c:pt>
                <c:pt idx="485">
                  <c:v>10.6119816608097</c:v>
                </c:pt>
                <c:pt idx="486">
                  <c:v>10.656803654037187</c:v>
                </c:pt>
                <c:pt idx="487">
                  <c:v>10.537363631182501</c:v>
                </c:pt>
                <c:pt idx="488">
                  <c:v>10.616782265561701</c:v>
                </c:pt>
                <c:pt idx="489">
                  <c:v>10.576864400081702</c:v>
                </c:pt>
                <c:pt idx="490">
                  <c:v>10.16976121508981</c:v>
                </c:pt>
                <c:pt idx="491">
                  <c:v>10.057129879033411</c:v>
                </c:pt>
                <c:pt idx="492">
                  <c:v>10.074357411910032</c:v>
                </c:pt>
                <c:pt idx="493">
                  <c:v>9.9943241390485937</c:v>
                </c:pt>
                <c:pt idx="494">
                  <c:v>9.8940977208235701</c:v>
                </c:pt>
                <c:pt idx="495">
                  <c:v>10.07557834502261</c:v>
                </c:pt>
                <c:pt idx="496">
                  <c:v>9.9568757019941287</c:v>
                </c:pt>
                <c:pt idx="497">
                  <c:v>10.008510685687806</c:v>
                </c:pt>
                <c:pt idx="498">
                  <c:v>10.088932656615015</c:v>
                </c:pt>
                <c:pt idx="499">
                  <c:v>10.11648578945077</c:v>
                </c:pt>
                <c:pt idx="500">
                  <c:v>10.319744248775233</c:v>
                </c:pt>
                <c:pt idx="501">
                  <c:v>10.29141955339885</c:v>
                </c:pt>
                <c:pt idx="502">
                  <c:v>10.375542024590629</c:v>
                </c:pt>
                <c:pt idx="503">
                  <c:v>10.389017079043908</c:v>
                </c:pt>
                <c:pt idx="504">
                  <c:v>10.473874174296711</c:v>
                </c:pt>
                <c:pt idx="505">
                  <c:v>10.458604614650111</c:v>
                </c:pt>
                <c:pt idx="506">
                  <c:v>10.466130609411646</c:v>
                </c:pt>
                <c:pt idx="507">
                  <c:v>10.493514029485988</c:v>
                </c:pt>
                <c:pt idx="508">
                  <c:v>10.555992562750214</c:v>
                </c:pt>
                <c:pt idx="509">
                  <c:v>10.537068371065571</c:v>
                </c:pt>
                <c:pt idx="510">
                  <c:v>10.178053455115332</c:v>
                </c:pt>
                <c:pt idx="511">
                  <c:v>9.9820108965455532</c:v>
                </c:pt>
                <c:pt idx="512">
                  <c:v>9.9504406904832017</c:v>
                </c:pt>
                <c:pt idx="513">
                  <c:v>10.253416113245699</c:v>
                </c:pt>
                <c:pt idx="514">
                  <c:v>10.269740372792295</c:v>
                </c:pt>
                <c:pt idx="515">
                  <c:v>10.243584193433701</c:v>
                </c:pt>
                <c:pt idx="516">
                  <c:v>10.318092754336391</c:v>
                </c:pt>
                <c:pt idx="517">
                  <c:v>10.261769934586113</c:v>
                </c:pt>
                <c:pt idx="518">
                  <c:v>10.266172136461989</c:v>
                </c:pt>
                <c:pt idx="519">
                  <c:v>10.269661973205825</c:v>
                </c:pt>
                <c:pt idx="520">
                  <c:v>10.873185746005699</c:v>
                </c:pt>
                <c:pt idx="521">
                  <c:v>10.860538446053953</c:v>
                </c:pt>
                <c:pt idx="522">
                  <c:v>10.875710013940799</c:v>
                </c:pt>
                <c:pt idx="523">
                  <c:v>10.865937916970001</c:v>
                </c:pt>
                <c:pt idx="524">
                  <c:v>10.860593687497571</c:v>
                </c:pt>
                <c:pt idx="525">
                  <c:v>10.853096183376129</c:v>
                </c:pt>
                <c:pt idx="526">
                  <c:v>10.842210421899111</c:v>
                </c:pt>
                <c:pt idx="527">
                  <c:v>10.853749585427089</c:v>
                </c:pt>
                <c:pt idx="528">
                  <c:v>10.856733914973969</c:v>
                </c:pt>
                <c:pt idx="529">
                  <c:v>10.84645611069671</c:v>
                </c:pt>
                <c:pt idx="530">
                  <c:v>10.355827887417348</c:v>
                </c:pt>
                <c:pt idx="531">
                  <c:v>10.299007068419087</c:v>
                </c:pt>
                <c:pt idx="532">
                  <c:v>10.278652811261701</c:v>
                </c:pt>
                <c:pt idx="533">
                  <c:v>10.422845852321169</c:v>
                </c:pt>
                <c:pt idx="534">
                  <c:v>10.435223296949701</c:v>
                </c:pt>
                <c:pt idx="535">
                  <c:v>10.42401698418551</c:v>
                </c:pt>
                <c:pt idx="536">
                  <c:v>10.465942123994632</c:v>
                </c:pt>
                <c:pt idx="537">
                  <c:v>10.439702551935301</c:v>
                </c:pt>
                <c:pt idx="538">
                  <c:v>10.413445412094372</c:v>
                </c:pt>
                <c:pt idx="539">
                  <c:v>10.445813308183908</c:v>
                </c:pt>
                <c:pt idx="540">
                  <c:v>10.5240453052688</c:v>
                </c:pt>
                <c:pt idx="541">
                  <c:v>10.281270991371407</c:v>
                </c:pt>
                <c:pt idx="542">
                  <c:v>10.3475695653297</c:v>
                </c:pt>
                <c:pt idx="543">
                  <c:v>10.646697034649231</c:v>
                </c:pt>
                <c:pt idx="544">
                  <c:v>10.529908399855632</c:v>
                </c:pt>
                <c:pt idx="545">
                  <c:v>10.539086619235331</c:v>
                </c:pt>
                <c:pt idx="546">
                  <c:v>10.614034393394373</c:v>
                </c:pt>
                <c:pt idx="547">
                  <c:v>10.641494967930694</c:v>
                </c:pt>
                <c:pt idx="548">
                  <c:v>10.647257830040596</c:v>
                </c:pt>
                <c:pt idx="549">
                  <c:v>10.645590502642214</c:v>
                </c:pt>
                <c:pt idx="550">
                  <c:v>10.552728653971712</c:v>
                </c:pt>
                <c:pt idx="551">
                  <c:v>10.426489196337728</c:v>
                </c:pt>
                <c:pt idx="552">
                  <c:v>10.219106325805967</c:v>
                </c:pt>
                <c:pt idx="553">
                  <c:v>10.458512043306854</c:v>
                </c:pt>
                <c:pt idx="554">
                  <c:v>10.414288261276935</c:v>
                </c:pt>
                <c:pt idx="555">
                  <c:v>10.421662674609731</c:v>
                </c:pt>
                <c:pt idx="556">
                  <c:v>10.42586376744795</c:v>
                </c:pt>
                <c:pt idx="557">
                  <c:v>10.4742171739268</c:v>
                </c:pt>
                <c:pt idx="558">
                  <c:v>10.459870410883473</c:v>
                </c:pt>
                <c:pt idx="559">
                  <c:v>10.398665015545188</c:v>
                </c:pt>
                <c:pt idx="560">
                  <c:v>10.5240453052688</c:v>
                </c:pt>
                <c:pt idx="561">
                  <c:v>10.281270991371407</c:v>
                </c:pt>
                <c:pt idx="562">
                  <c:v>10.3475695653297</c:v>
                </c:pt>
                <c:pt idx="563">
                  <c:v>10.646697034649231</c:v>
                </c:pt>
                <c:pt idx="564">
                  <c:v>10.529908399855632</c:v>
                </c:pt>
                <c:pt idx="565">
                  <c:v>10.539086619235331</c:v>
                </c:pt>
                <c:pt idx="566">
                  <c:v>10.614034393394373</c:v>
                </c:pt>
                <c:pt idx="567">
                  <c:v>10.641494967930694</c:v>
                </c:pt>
                <c:pt idx="568">
                  <c:v>10.647257830040596</c:v>
                </c:pt>
                <c:pt idx="569">
                  <c:v>10.645590502642214</c:v>
                </c:pt>
                <c:pt idx="570">
                  <c:v>10.225700678432833</c:v>
                </c:pt>
                <c:pt idx="571">
                  <c:v>10.5450508544388</c:v>
                </c:pt>
                <c:pt idx="572">
                  <c:v>10.421497621061029</c:v>
                </c:pt>
                <c:pt idx="573">
                  <c:v>10.430396705033699</c:v>
                </c:pt>
                <c:pt idx="574">
                  <c:v>10.346173388458514</c:v>
                </c:pt>
                <c:pt idx="575">
                  <c:v>10.371747350418193</c:v>
                </c:pt>
                <c:pt idx="576">
                  <c:v>10.418723538567301</c:v>
                </c:pt>
                <c:pt idx="577">
                  <c:v>10.288217646774804</c:v>
                </c:pt>
                <c:pt idx="578">
                  <c:v>10.371509978250852</c:v>
                </c:pt>
                <c:pt idx="579">
                  <c:v>10.398901921656845</c:v>
                </c:pt>
                <c:pt idx="580">
                  <c:v>10.319744248775233</c:v>
                </c:pt>
                <c:pt idx="581">
                  <c:v>10.29141955339885</c:v>
                </c:pt>
                <c:pt idx="582">
                  <c:v>10.375542024590629</c:v>
                </c:pt>
                <c:pt idx="583">
                  <c:v>10.389017079043908</c:v>
                </c:pt>
                <c:pt idx="584">
                  <c:v>10.473874174296711</c:v>
                </c:pt>
                <c:pt idx="585">
                  <c:v>10.458604614650111</c:v>
                </c:pt>
                <c:pt idx="586">
                  <c:v>10.466130609411646</c:v>
                </c:pt>
                <c:pt idx="587">
                  <c:v>10.493514029485988</c:v>
                </c:pt>
                <c:pt idx="588">
                  <c:v>10.555992562750214</c:v>
                </c:pt>
                <c:pt idx="589">
                  <c:v>10.537068371065571</c:v>
                </c:pt>
                <c:pt idx="590">
                  <c:v>10.178053455115332</c:v>
                </c:pt>
                <c:pt idx="591">
                  <c:v>9.9820108965455532</c:v>
                </c:pt>
                <c:pt idx="592">
                  <c:v>9.9504406904832017</c:v>
                </c:pt>
                <c:pt idx="593">
                  <c:v>10.253416113245699</c:v>
                </c:pt>
                <c:pt idx="594">
                  <c:v>10.269740372792295</c:v>
                </c:pt>
                <c:pt idx="595">
                  <c:v>10.243584193433701</c:v>
                </c:pt>
                <c:pt idx="596">
                  <c:v>10.318092754336391</c:v>
                </c:pt>
                <c:pt idx="597">
                  <c:v>10.261769934586113</c:v>
                </c:pt>
                <c:pt idx="598">
                  <c:v>10.266172136461989</c:v>
                </c:pt>
                <c:pt idx="599">
                  <c:v>10.269661973205825</c:v>
                </c:pt>
                <c:pt idx="600">
                  <c:v>10.594847995277698</c:v>
                </c:pt>
                <c:pt idx="601">
                  <c:v>10.524112804288453</c:v>
                </c:pt>
                <c:pt idx="602">
                  <c:v>10.348056626077188</c:v>
                </c:pt>
                <c:pt idx="603">
                  <c:v>10.466198431348111</c:v>
                </c:pt>
                <c:pt idx="604">
                  <c:v>10.530347199949702</c:v>
                </c:pt>
                <c:pt idx="605">
                  <c:v>10.5112057084977</c:v>
                </c:pt>
                <c:pt idx="606">
                  <c:v>10.456512253378211</c:v>
                </c:pt>
                <c:pt idx="607">
                  <c:v>10.509745951959298</c:v>
                </c:pt>
                <c:pt idx="608">
                  <c:v>10.467052952502529</c:v>
                </c:pt>
                <c:pt idx="609">
                  <c:v>10.433609453133887</c:v>
                </c:pt>
                <c:pt idx="610">
                  <c:v>10.319744248775233</c:v>
                </c:pt>
                <c:pt idx="611">
                  <c:v>10.29141955339885</c:v>
                </c:pt>
                <c:pt idx="612">
                  <c:v>10.375542024590629</c:v>
                </c:pt>
                <c:pt idx="613">
                  <c:v>10.389017079043908</c:v>
                </c:pt>
                <c:pt idx="614">
                  <c:v>10.473874174296711</c:v>
                </c:pt>
                <c:pt idx="615">
                  <c:v>10.458604614650111</c:v>
                </c:pt>
                <c:pt idx="616">
                  <c:v>10.466130609411646</c:v>
                </c:pt>
                <c:pt idx="617">
                  <c:v>10.493514029485988</c:v>
                </c:pt>
                <c:pt idx="618">
                  <c:v>10.555992562750214</c:v>
                </c:pt>
                <c:pt idx="619">
                  <c:v>10.537068371065571</c:v>
                </c:pt>
                <c:pt idx="620">
                  <c:v>10.5240453052688</c:v>
                </c:pt>
                <c:pt idx="621">
                  <c:v>10.281270991371407</c:v>
                </c:pt>
                <c:pt idx="622">
                  <c:v>10.3475695653297</c:v>
                </c:pt>
                <c:pt idx="623">
                  <c:v>10.646697034649231</c:v>
                </c:pt>
                <c:pt idx="624">
                  <c:v>10.529908399855632</c:v>
                </c:pt>
                <c:pt idx="625">
                  <c:v>10.539086619235331</c:v>
                </c:pt>
                <c:pt idx="626">
                  <c:v>10.614034393394373</c:v>
                </c:pt>
                <c:pt idx="627">
                  <c:v>10.641494967930694</c:v>
                </c:pt>
                <c:pt idx="628">
                  <c:v>10.647257830040596</c:v>
                </c:pt>
                <c:pt idx="629">
                  <c:v>10.645590502642214</c:v>
                </c:pt>
                <c:pt idx="630">
                  <c:v>10.872034144177668</c:v>
                </c:pt>
                <c:pt idx="631">
                  <c:v>10.86255966891725</c:v>
                </c:pt>
                <c:pt idx="632">
                  <c:v>10.876132958113809</c:v>
                </c:pt>
                <c:pt idx="633">
                  <c:v>10.876566235750801</c:v>
                </c:pt>
                <c:pt idx="634">
                  <c:v>10.874943428883299</c:v>
                </c:pt>
                <c:pt idx="635">
                  <c:v>10.873291790790912</c:v>
                </c:pt>
                <c:pt idx="636">
                  <c:v>10.840322403203301</c:v>
                </c:pt>
                <c:pt idx="637">
                  <c:v>10.807456056457509</c:v>
                </c:pt>
                <c:pt idx="638">
                  <c:v>10.796635631518352</c:v>
                </c:pt>
                <c:pt idx="639">
                  <c:v>10.798897006904387</c:v>
                </c:pt>
                <c:pt idx="640">
                  <c:v>10.27588500463003</c:v>
                </c:pt>
                <c:pt idx="641">
                  <c:v>9.9930542537441269</c:v>
                </c:pt>
                <c:pt idx="642">
                  <c:v>10.127527613692454</c:v>
                </c:pt>
                <c:pt idx="643">
                  <c:v>10.352489761320005</c:v>
                </c:pt>
                <c:pt idx="644">
                  <c:v>10.329345855989416</c:v>
                </c:pt>
                <c:pt idx="645">
                  <c:v>10.340529010721699</c:v>
                </c:pt>
                <c:pt idx="646">
                  <c:v>10.32775041702887</c:v>
                </c:pt>
                <c:pt idx="647">
                  <c:v>10.334813919629571</c:v>
                </c:pt>
                <c:pt idx="648">
                  <c:v>10.348139883460455</c:v>
                </c:pt>
                <c:pt idx="649">
                  <c:v>10.34807302577687</c:v>
                </c:pt>
                <c:pt idx="650">
                  <c:v>10.247218576602769</c:v>
                </c:pt>
                <c:pt idx="651">
                  <c:v>9.9760379811166864</c:v>
                </c:pt>
                <c:pt idx="652">
                  <c:v>10.118457718873671</c:v>
                </c:pt>
                <c:pt idx="653">
                  <c:v>10.248721510961989</c:v>
                </c:pt>
                <c:pt idx="654">
                  <c:v>10.042532620845634</c:v>
                </c:pt>
                <c:pt idx="655">
                  <c:v>10.139823661951233</c:v>
                </c:pt>
                <c:pt idx="656">
                  <c:v>10.268366296369511</c:v>
                </c:pt>
                <c:pt idx="657">
                  <c:v>10.240004422582032</c:v>
                </c:pt>
                <c:pt idx="658">
                  <c:v>10.268674110780051</c:v>
                </c:pt>
                <c:pt idx="659">
                  <c:v>10.315162794636432</c:v>
                </c:pt>
                <c:pt idx="660">
                  <c:v>10.873185746005699</c:v>
                </c:pt>
                <c:pt idx="661">
                  <c:v>10.860538446053953</c:v>
                </c:pt>
                <c:pt idx="662">
                  <c:v>10.875710013940799</c:v>
                </c:pt>
                <c:pt idx="663">
                  <c:v>10.865937916970001</c:v>
                </c:pt>
                <c:pt idx="664">
                  <c:v>10.860593687497571</c:v>
                </c:pt>
                <c:pt idx="665">
                  <c:v>10.853096183376129</c:v>
                </c:pt>
                <c:pt idx="666">
                  <c:v>10.842210421899111</c:v>
                </c:pt>
                <c:pt idx="667">
                  <c:v>10.853749585427089</c:v>
                </c:pt>
                <c:pt idx="668">
                  <c:v>10.856733914973969</c:v>
                </c:pt>
                <c:pt idx="669">
                  <c:v>10.84645611069671</c:v>
                </c:pt>
                <c:pt idx="670">
                  <c:v>10.873185746005699</c:v>
                </c:pt>
                <c:pt idx="671">
                  <c:v>10.860538446053953</c:v>
                </c:pt>
                <c:pt idx="672">
                  <c:v>10.875710013940799</c:v>
                </c:pt>
                <c:pt idx="673">
                  <c:v>10.865937916970001</c:v>
                </c:pt>
                <c:pt idx="674">
                  <c:v>10.860593687497571</c:v>
                </c:pt>
                <c:pt idx="675">
                  <c:v>10.853096183376129</c:v>
                </c:pt>
                <c:pt idx="676">
                  <c:v>10.842210421899111</c:v>
                </c:pt>
                <c:pt idx="677">
                  <c:v>10.853749585427089</c:v>
                </c:pt>
                <c:pt idx="678">
                  <c:v>10.856733914973969</c:v>
                </c:pt>
                <c:pt idx="679">
                  <c:v>10.84645611069671</c:v>
                </c:pt>
                <c:pt idx="680">
                  <c:v>10.442165281131302</c:v>
                </c:pt>
                <c:pt idx="681">
                  <c:v>10.480101247510211</c:v>
                </c:pt>
                <c:pt idx="682">
                  <c:v>10.151984057223302</c:v>
                </c:pt>
                <c:pt idx="683">
                  <c:v>10.261922302626047</c:v>
                </c:pt>
                <c:pt idx="684">
                  <c:v>10.381402927548674</c:v>
                </c:pt>
                <c:pt idx="685">
                  <c:v>10.329821340807172</c:v>
                </c:pt>
                <c:pt idx="686">
                  <c:v>10.321393946652435</c:v>
                </c:pt>
                <c:pt idx="687">
                  <c:v>10.3122082306833</c:v>
                </c:pt>
                <c:pt idx="688">
                  <c:v>10.211490750686629</c:v>
                </c:pt>
                <c:pt idx="689">
                  <c:v>10.23679697511221</c:v>
                </c:pt>
                <c:pt idx="690">
                  <c:v>10.72539536700023</c:v>
                </c:pt>
                <c:pt idx="691">
                  <c:v>10.592292082054799</c:v>
                </c:pt>
                <c:pt idx="692">
                  <c:v>10.543780348470801</c:v>
                </c:pt>
                <c:pt idx="693">
                  <c:v>10.595285060974353</c:v>
                </c:pt>
                <c:pt idx="694">
                  <c:v>10.531647663931153</c:v>
                </c:pt>
                <c:pt idx="695">
                  <c:v>10.4981715105273</c:v>
                </c:pt>
                <c:pt idx="696">
                  <c:v>10.567000216711234</c:v>
                </c:pt>
                <c:pt idx="697">
                  <c:v>10.593208177858052</c:v>
                </c:pt>
                <c:pt idx="698">
                  <c:v>10.655008209663301</c:v>
                </c:pt>
                <c:pt idx="699">
                  <c:v>10.584176106268069</c:v>
                </c:pt>
                <c:pt idx="700">
                  <c:v>10.592191642668229</c:v>
                </c:pt>
                <c:pt idx="701">
                  <c:v>10.712295234829968</c:v>
                </c:pt>
                <c:pt idx="702">
                  <c:v>10.612458787438593</c:v>
                </c:pt>
                <c:pt idx="703">
                  <c:v>10.840974635933989</c:v>
                </c:pt>
                <c:pt idx="704">
                  <c:v>10.5805735493817</c:v>
                </c:pt>
                <c:pt idx="705">
                  <c:v>10.61293726729415</c:v>
                </c:pt>
                <c:pt idx="706">
                  <c:v>10.631908318759487</c:v>
                </c:pt>
                <c:pt idx="707">
                  <c:v>10.578111405888528</c:v>
                </c:pt>
                <c:pt idx="708">
                  <c:v>10.601895502938769</c:v>
                </c:pt>
                <c:pt idx="709">
                  <c:v>10.6405030185825</c:v>
                </c:pt>
                <c:pt idx="710">
                  <c:v>10.554832256829201</c:v>
                </c:pt>
                <c:pt idx="711">
                  <c:v>10.413658557727249</c:v>
                </c:pt>
                <c:pt idx="712">
                  <c:v>10.198871931646053</c:v>
                </c:pt>
                <c:pt idx="713">
                  <c:v>10.474624949762854</c:v>
                </c:pt>
                <c:pt idx="714">
                  <c:v>10.525298907893703</c:v>
                </c:pt>
                <c:pt idx="715">
                  <c:v>10.46901475426381</c:v>
                </c:pt>
                <c:pt idx="716">
                  <c:v>10.414783107104766</c:v>
                </c:pt>
                <c:pt idx="717">
                  <c:v>10.41267508174103</c:v>
                </c:pt>
                <c:pt idx="718">
                  <c:v>10.4411495320208</c:v>
                </c:pt>
                <c:pt idx="719">
                  <c:v>10.334241576104194</c:v>
                </c:pt>
                <c:pt idx="720">
                  <c:v>10.178053455115332</c:v>
                </c:pt>
                <c:pt idx="721">
                  <c:v>9.9820108965455532</c:v>
                </c:pt>
                <c:pt idx="722">
                  <c:v>9.9504406904832017</c:v>
                </c:pt>
                <c:pt idx="723">
                  <c:v>10.253416113245699</c:v>
                </c:pt>
                <c:pt idx="724">
                  <c:v>10.269740372792295</c:v>
                </c:pt>
                <c:pt idx="725">
                  <c:v>10.243584193433701</c:v>
                </c:pt>
                <c:pt idx="726">
                  <c:v>10.318092754336391</c:v>
                </c:pt>
                <c:pt idx="727">
                  <c:v>10.261769934586113</c:v>
                </c:pt>
                <c:pt idx="728">
                  <c:v>10.266172136461989</c:v>
                </c:pt>
                <c:pt idx="729">
                  <c:v>10.269661973205825</c:v>
                </c:pt>
                <c:pt idx="730">
                  <c:v>10.873185746005699</c:v>
                </c:pt>
                <c:pt idx="731">
                  <c:v>10.860538446053953</c:v>
                </c:pt>
                <c:pt idx="732">
                  <c:v>10.875710013940799</c:v>
                </c:pt>
                <c:pt idx="733">
                  <c:v>10.865937916970001</c:v>
                </c:pt>
                <c:pt idx="734">
                  <c:v>10.860593687497571</c:v>
                </c:pt>
                <c:pt idx="735">
                  <c:v>10.853096183376129</c:v>
                </c:pt>
                <c:pt idx="736">
                  <c:v>10.842210421899111</c:v>
                </c:pt>
                <c:pt idx="737">
                  <c:v>10.853749585427089</c:v>
                </c:pt>
                <c:pt idx="738">
                  <c:v>10.856733914973969</c:v>
                </c:pt>
                <c:pt idx="739">
                  <c:v>10.84645611069671</c:v>
                </c:pt>
                <c:pt idx="740">
                  <c:v>10.389886697817253</c:v>
                </c:pt>
                <c:pt idx="741">
                  <c:v>10.26791627374709</c:v>
                </c:pt>
                <c:pt idx="742">
                  <c:v>10.293556595869092</c:v>
                </c:pt>
                <c:pt idx="743">
                  <c:v>10.46248615942125</c:v>
                </c:pt>
                <c:pt idx="744">
                  <c:v>10.423470449390052</c:v>
                </c:pt>
                <c:pt idx="745">
                  <c:v>10.28932979961845</c:v>
                </c:pt>
                <c:pt idx="746">
                  <c:v>10.279177308783908</c:v>
                </c:pt>
                <c:pt idx="747">
                  <c:v>10.280476159453702</c:v>
                </c:pt>
                <c:pt idx="748">
                  <c:v>10.345949677900798</c:v>
                </c:pt>
                <c:pt idx="749">
                  <c:v>10.43817848832</c:v>
                </c:pt>
                <c:pt idx="750">
                  <c:v>10.755990802642831</c:v>
                </c:pt>
                <c:pt idx="751">
                  <c:v>10.734353439667201</c:v>
                </c:pt>
                <c:pt idx="752">
                  <c:v>10.756716192597828</c:v>
                </c:pt>
                <c:pt idx="753">
                  <c:v>10.757086633679302</c:v>
                </c:pt>
                <c:pt idx="754">
                  <c:v>10.716392902150803</c:v>
                </c:pt>
                <c:pt idx="755">
                  <c:v>10.736388814783632</c:v>
                </c:pt>
                <c:pt idx="756">
                  <c:v>10.769538701621313</c:v>
                </c:pt>
                <c:pt idx="757">
                  <c:v>10.768939975189008</c:v>
                </c:pt>
                <c:pt idx="758">
                  <c:v>10.772348877336933</c:v>
                </c:pt>
                <c:pt idx="759">
                  <c:v>10.806769518815653</c:v>
                </c:pt>
                <c:pt idx="760">
                  <c:v>10.178053455115332</c:v>
                </c:pt>
                <c:pt idx="761">
                  <c:v>9.9820108965455532</c:v>
                </c:pt>
                <c:pt idx="762">
                  <c:v>9.9504406904832017</c:v>
                </c:pt>
                <c:pt idx="763">
                  <c:v>10.253416113245699</c:v>
                </c:pt>
                <c:pt idx="764">
                  <c:v>10.269740372792295</c:v>
                </c:pt>
                <c:pt idx="765">
                  <c:v>10.243584193433701</c:v>
                </c:pt>
                <c:pt idx="766">
                  <c:v>10.318092754336391</c:v>
                </c:pt>
                <c:pt idx="767">
                  <c:v>10.261769934586113</c:v>
                </c:pt>
                <c:pt idx="768">
                  <c:v>10.266172136461989</c:v>
                </c:pt>
                <c:pt idx="769">
                  <c:v>10.269661973205825</c:v>
                </c:pt>
                <c:pt idx="770">
                  <c:v>10.746591941043109</c:v>
                </c:pt>
                <c:pt idx="771">
                  <c:v>10.567481505320773</c:v>
                </c:pt>
                <c:pt idx="772">
                  <c:v>10.81640491357037</c:v>
                </c:pt>
                <c:pt idx="773">
                  <c:v>10.751812303568292</c:v>
                </c:pt>
                <c:pt idx="774">
                  <c:v>10.593624349105729</c:v>
                </c:pt>
                <c:pt idx="775">
                  <c:v>10.569214803034129</c:v>
                </c:pt>
                <c:pt idx="776">
                  <c:v>10.737091286202435</c:v>
                </c:pt>
                <c:pt idx="777">
                  <c:v>10.626087260082432</c:v>
                </c:pt>
                <c:pt idx="778">
                  <c:v>10.667496376899106</c:v>
                </c:pt>
                <c:pt idx="779">
                  <c:v>10.6694796553872</c:v>
                </c:pt>
                <c:pt idx="780">
                  <c:v>10.873185746005699</c:v>
                </c:pt>
                <c:pt idx="781">
                  <c:v>10.860538446053953</c:v>
                </c:pt>
                <c:pt idx="782">
                  <c:v>10.875710013940799</c:v>
                </c:pt>
                <c:pt idx="783">
                  <c:v>10.865937916970001</c:v>
                </c:pt>
                <c:pt idx="784">
                  <c:v>10.860593687497571</c:v>
                </c:pt>
                <c:pt idx="785">
                  <c:v>10.853096183376129</c:v>
                </c:pt>
                <c:pt idx="786">
                  <c:v>10.842210421899111</c:v>
                </c:pt>
                <c:pt idx="787">
                  <c:v>10.853749585427089</c:v>
                </c:pt>
                <c:pt idx="788">
                  <c:v>10.856733914973969</c:v>
                </c:pt>
                <c:pt idx="789">
                  <c:v>10.84645611069671</c:v>
                </c:pt>
                <c:pt idx="790">
                  <c:v>10.540739846465895</c:v>
                </c:pt>
                <c:pt idx="791">
                  <c:v>10.475655849070353</c:v>
                </c:pt>
                <c:pt idx="792">
                  <c:v>10.29963262532327</c:v>
                </c:pt>
                <c:pt idx="793">
                  <c:v>10.805119916996134</c:v>
                </c:pt>
                <c:pt idx="794">
                  <c:v>10.8128252033808</c:v>
                </c:pt>
                <c:pt idx="795">
                  <c:v>10.737638848875299</c:v>
                </c:pt>
                <c:pt idx="796">
                  <c:v>10.802421361072772</c:v>
                </c:pt>
                <c:pt idx="797">
                  <c:v>10.875551369929999</c:v>
                </c:pt>
                <c:pt idx="798">
                  <c:v>10.873250647972929</c:v>
                </c:pt>
                <c:pt idx="799">
                  <c:v>10.870420066873093</c:v>
                </c:pt>
                <c:pt idx="800">
                  <c:v>10.746591941043109</c:v>
                </c:pt>
                <c:pt idx="801">
                  <c:v>10.567481505320773</c:v>
                </c:pt>
                <c:pt idx="802">
                  <c:v>10.81640491357037</c:v>
                </c:pt>
                <c:pt idx="803">
                  <c:v>10.751812303568292</c:v>
                </c:pt>
                <c:pt idx="804">
                  <c:v>10.593624349105729</c:v>
                </c:pt>
                <c:pt idx="805">
                  <c:v>10.569214803034129</c:v>
                </c:pt>
                <c:pt idx="806">
                  <c:v>10.737091286202435</c:v>
                </c:pt>
                <c:pt idx="807">
                  <c:v>10.626087260082432</c:v>
                </c:pt>
                <c:pt idx="808">
                  <c:v>10.667496376899106</c:v>
                </c:pt>
                <c:pt idx="809">
                  <c:v>10.6694796553872</c:v>
                </c:pt>
                <c:pt idx="810">
                  <c:v>10.873185746005699</c:v>
                </c:pt>
                <c:pt idx="811">
                  <c:v>10.860538446053953</c:v>
                </c:pt>
                <c:pt idx="812">
                  <c:v>10.875710013940799</c:v>
                </c:pt>
                <c:pt idx="813">
                  <c:v>10.865937916970001</c:v>
                </c:pt>
                <c:pt idx="814">
                  <c:v>10.860593687497571</c:v>
                </c:pt>
                <c:pt idx="815">
                  <c:v>10.853096183376129</c:v>
                </c:pt>
                <c:pt idx="816">
                  <c:v>10.842210421899111</c:v>
                </c:pt>
                <c:pt idx="817">
                  <c:v>10.853749585427089</c:v>
                </c:pt>
                <c:pt idx="818">
                  <c:v>10.856733914973969</c:v>
                </c:pt>
                <c:pt idx="819">
                  <c:v>10.84645611069671</c:v>
                </c:pt>
                <c:pt idx="820">
                  <c:v>10.5240453052688</c:v>
                </c:pt>
                <c:pt idx="821">
                  <c:v>10.281270991371407</c:v>
                </c:pt>
                <c:pt idx="822">
                  <c:v>10.3475695653297</c:v>
                </c:pt>
                <c:pt idx="823">
                  <c:v>10.646697034649231</c:v>
                </c:pt>
                <c:pt idx="824">
                  <c:v>10.529908399855632</c:v>
                </c:pt>
                <c:pt idx="825">
                  <c:v>10.539086619235331</c:v>
                </c:pt>
                <c:pt idx="826">
                  <c:v>10.614034393394373</c:v>
                </c:pt>
                <c:pt idx="827">
                  <c:v>10.641494967930694</c:v>
                </c:pt>
                <c:pt idx="828">
                  <c:v>10.647257830040596</c:v>
                </c:pt>
                <c:pt idx="829">
                  <c:v>10.645590502642214</c:v>
                </c:pt>
                <c:pt idx="830">
                  <c:v>10.5240453052688</c:v>
                </c:pt>
                <c:pt idx="831">
                  <c:v>10.281270991371407</c:v>
                </c:pt>
                <c:pt idx="832">
                  <c:v>10.3475695653297</c:v>
                </c:pt>
                <c:pt idx="833">
                  <c:v>10.646697034649231</c:v>
                </c:pt>
                <c:pt idx="834">
                  <c:v>10.529908399855632</c:v>
                </c:pt>
                <c:pt idx="835">
                  <c:v>10.539086619235331</c:v>
                </c:pt>
                <c:pt idx="836">
                  <c:v>10.614034393394373</c:v>
                </c:pt>
                <c:pt idx="837">
                  <c:v>10.641494967930694</c:v>
                </c:pt>
                <c:pt idx="838">
                  <c:v>10.647257830040596</c:v>
                </c:pt>
                <c:pt idx="839">
                  <c:v>10.645590502642214</c:v>
                </c:pt>
                <c:pt idx="840">
                  <c:v>10.685361763117415</c:v>
                </c:pt>
                <c:pt idx="841">
                  <c:v>10.723111137000002</c:v>
                </c:pt>
                <c:pt idx="842">
                  <c:v>10.819618303830673</c:v>
                </c:pt>
                <c:pt idx="843">
                  <c:v>10.857424195692801</c:v>
                </c:pt>
                <c:pt idx="844">
                  <c:v>10.867697685813395</c:v>
                </c:pt>
                <c:pt idx="845">
                  <c:v>10.870756225144548</c:v>
                </c:pt>
                <c:pt idx="846">
                  <c:v>10.848077352576551</c:v>
                </c:pt>
                <c:pt idx="847">
                  <c:v>10.840466500965009</c:v>
                </c:pt>
                <c:pt idx="848">
                  <c:v>10.822765574201735</c:v>
                </c:pt>
                <c:pt idx="849">
                  <c:v>10.848944449485071</c:v>
                </c:pt>
                <c:pt idx="850">
                  <c:v>10.873185746005699</c:v>
                </c:pt>
                <c:pt idx="851">
                  <c:v>10.860538446053953</c:v>
                </c:pt>
                <c:pt idx="852">
                  <c:v>10.875710013940799</c:v>
                </c:pt>
                <c:pt idx="853">
                  <c:v>10.865937916970001</c:v>
                </c:pt>
                <c:pt idx="854">
                  <c:v>10.860593687497571</c:v>
                </c:pt>
                <c:pt idx="855">
                  <c:v>10.853096183376129</c:v>
                </c:pt>
                <c:pt idx="856">
                  <c:v>10.842210421899111</c:v>
                </c:pt>
                <c:pt idx="857">
                  <c:v>10.853749585427089</c:v>
                </c:pt>
                <c:pt idx="858">
                  <c:v>10.856733914973969</c:v>
                </c:pt>
                <c:pt idx="859">
                  <c:v>10.84645611069671</c:v>
                </c:pt>
                <c:pt idx="860">
                  <c:v>10.746591941043109</c:v>
                </c:pt>
                <c:pt idx="861">
                  <c:v>10.567481505320773</c:v>
                </c:pt>
                <c:pt idx="862">
                  <c:v>10.81640491357037</c:v>
                </c:pt>
                <c:pt idx="863">
                  <c:v>10.751812303568292</c:v>
                </c:pt>
                <c:pt idx="864">
                  <c:v>10.593624349105729</c:v>
                </c:pt>
                <c:pt idx="865">
                  <c:v>10.569214803034129</c:v>
                </c:pt>
                <c:pt idx="866">
                  <c:v>10.737091286202435</c:v>
                </c:pt>
                <c:pt idx="867">
                  <c:v>10.626087260082432</c:v>
                </c:pt>
                <c:pt idx="868">
                  <c:v>10.667496376899106</c:v>
                </c:pt>
                <c:pt idx="869">
                  <c:v>10.6694796553872</c:v>
                </c:pt>
                <c:pt idx="870">
                  <c:v>10.662540126298788</c:v>
                </c:pt>
                <c:pt idx="871">
                  <c:v>10.51775320877255</c:v>
                </c:pt>
                <c:pt idx="872">
                  <c:v>10.488987495294994</c:v>
                </c:pt>
                <c:pt idx="873">
                  <c:v>10.576268701823887</c:v>
                </c:pt>
                <c:pt idx="874">
                  <c:v>10.561930207038527</c:v>
                </c:pt>
                <c:pt idx="875">
                  <c:v>10.523994290278534</c:v>
                </c:pt>
                <c:pt idx="876">
                  <c:v>10.559137774285698</c:v>
                </c:pt>
                <c:pt idx="877">
                  <c:v>10.569879458100804</c:v>
                </c:pt>
                <c:pt idx="878">
                  <c:v>10.641522749567303</c:v>
                </c:pt>
                <c:pt idx="879">
                  <c:v>10.6738818628752</c:v>
                </c:pt>
                <c:pt idx="880">
                  <c:v>10.5240453052688</c:v>
                </c:pt>
                <c:pt idx="881">
                  <c:v>10.281270991371407</c:v>
                </c:pt>
                <c:pt idx="882">
                  <c:v>10.3475695653297</c:v>
                </c:pt>
                <c:pt idx="883">
                  <c:v>10.646697034649231</c:v>
                </c:pt>
                <c:pt idx="884">
                  <c:v>10.529908399855632</c:v>
                </c:pt>
                <c:pt idx="885">
                  <c:v>10.539086619235331</c:v>
                </c:pt>
                <c:pt idx="886">
                  <c:v>10.614034393394373</c:v>
                </c:pt>
                <c:pt idx="887">
                  <c:v>10.641494967930694</c:v>
                </c:pt>
                <c:pt idx="888">
                  <c:v>10.647257830040596</c:v>
                </c:pt>
                <c:pt idx="889">
                  <c:v>10.645590502642214</c:v>
                </c:pt>
                <c:pt idx="890">
                  <c:v>10.875734883096454</c:v>
                </c:pt>
                <c:pt idx="891">
                  <c:v>10.838438943140773</c:v>
                </c:pt>
                <c:pt idx="892">
                  <c:v>10.51686630887669</c:v>
                </c:pt>
                <c:pt idx="893">
                  <c:v>10.875220830130832</c:v>
                </c:pt>
                <c:pt idx="894">
                  <c:v>10.855512953429571</c:v>
                </c:pt>
                <c:pt idx="895">
                  <c:v>10.854284149702629</c:v>
                </c:pt>
                <c:pt idx="896">
                  <c:v>10.704887582835013</c:v>
                </c:pt>
                <c:pt idx="897">
                  <c:v>10.370556229033703</c:v>
                </c:pt>
                <c:pt idx="898">
                  <c:v>9.9885231765125297</c:v>
                </c:pt>
                <c:pt idx="899">
                  <c:v>10.087646424645733</c:v>
                </c:pt>
                <c:pt idx="900">
                  <c:v>10.178053455115332</c:v>
                </c:pt>
                <c:pt idx="901">
                  <c:v>9.9820108965455532</c:v>
                </c:pt>
                <c:pt idx="902">
                  <c:v>9.9504406904832017</c:v>
                </c:pt>
                <c:pt idx="903">
                  <c:v>10.253416113245699</c:v>
                </c:pt>
                <c:pt idx="904">
                  <c:v>10.269740372792295</c:v>
                </c:pt>
                <c:pt idx="905">
                  <c:v>10.243584193433701</c:v>
                </c:pt>
                <c:pt idx="906">
                  <c:v>10.318092754336391</c:v>
                </c:pt>
                <c:pt idx="907">
                  <c:v>10.261769934586113</c:v>
                </c:pt>
                <c:pt idx="908">
                  <c:v>10.266172136461989</c:v>
                </c:pt>
                <c:pt idx="909">
                  <c:v>10.269661973205825</c:v>
                </c:pt>
                <c:pt idx="910">
                  <c:v>10.662540126298788</c:v>
                </c:pt>
                <c:pt idx="911">
                  <c:v>10.51775320877255</c:v>
                </c:pt>
                <c:pt idx="912">
                  <c:v>10.488987495294994</c:v>
                </c:pt>
                <c:pt idx="913">
                  <c:v>10.576268701823887</c:v>
                </c:pt>
                <c:pt idx="914">
                  <c:v>10.561930207038527</c:v>
                </c:pt>
                <c:pt idx="915">
                  <c:v>10.523994290278534</c:v>
                </c:pt>
                <c:pt idx="916">
                  <c:v>10.559137774285698</c:v>
                </c:pt>
                <c:pt idx="917">
                  <c:v>10.569879458100804</c:v>
                </c:pt>
                <c:pt idx="918">
                  <c:v>10.641522749567303</c:v>
                </c:pt>
                <c:pt idx="919">
                  <c:v>10.6738818628752</c:v>
                </c:pt>
                <c:pt idx="920">
                  <c:v>10.382282965901716</c:v>
                </c:pt>
                <c:pt idx="921">
                  <c:v>10.2361632670017</c:v>
                </c:pt>
                <c:pt idx="922">
                  <c:v>10.108439431436707</c:v>
                </c:pt>
                <c:pt idx="923">
                  <c:v>10.321280163702799</c:v>
                </c:pt>
                <c:pt idx="924">
                  <c:v>10.344551368652773</c:v>
                </c:pt>
                <c:pt idx="925">
                  <c:v>10.236974606995474</c:v>
                </c:pt>
                <c:pt idx="926">
                  <c:v>10.242246502403649</c:v>
                </c:pt>
                <c:pt idx="927">
                  <c:v>10.324613171788389</c:v>
                </c:pt>
                <c:pt idx="928">
                  <c:v>10.287746394453009</c:v>
                </c:pt>
                <c:pt idx="929">
                  <c:v>10.289015284052294</c:v>
                </c:pt>
                <c:pt idx="930">
                  <c:v>10.319744248775233</c:v>
                </c:pt>
                <c:pt idx="931">
                  <c:v>10.29141955339885</c:v>
                </c:pt>
                <c:pt idx="932">
                  <c:v>10.375542024590629</c:v>
                </c:pt>
                <c:pt idx="933">
                  <c:v>10.389017079043908</c:v>
                </c:pt>
                <c:pt idx="934">
                  <c:v>10.473874174296711</c:v>
                </c:pt>
                <c:pt idx="935">
                  <c:v>10.458604614650111</c:v>
                </c:pt>
                <c:pt idx="936">
                  <c:v>10.466130609411646</c:v>
                </c:pt>
                <c:pt idx="937">
                  <c:v>10.493514029485988</c:v>
                </c:pt>
                <c:pt idx="938">
                  <c:v>10.555992562750214</c:v>
                </c:pt>
                <c:pt idx="939">
                  <c:v>10.537068371065571</c:v>
                </c:pt>
                <c:pt idx="940">
                  <c:v>10.540739846465895</c:v>
                </c:pt>
                <c:pt idx="941">
                  <c:v>10.475655849070353</c:v>
                </c:pt>
                <c:pt idx="942">
                  <c:v>10.29963262532327</c:v>
                </c:pt>
                <c:pt idx="943">
                  <c:v>10.805119916996134</c:v>
                </c:pt>
                <c:pt idx="944">
                  <c:v>10.8128252033808</c:v>
                </c:pt>
                <c:pt idx="945">
                  <c:v>10.737638848875299</c:v>
                </c:pt>
                <c:pt idx="946">
                  <c:v>10.802421361072772</c:v>
                </c:pt>
                <c:pt idx="947">
                  <c:v>10.875551369929999</c:v>
                </c:pt>
                <c:pt idx="948">
                  <c:v>10.873250647972929</c:v>
                </c:pt>
                <c:pt idx="949">
                  <c:v>10.870420066873093</c:v>
                </c:pt>
                <c:pt idx="950">
                  <c:v>10.554832256829201</c:v>
                </c:pt>
                <c:pt idx="951">
                  <c:v>10.413658557727249</c:v>
                </c:pt>
                <c:pt idx="952">
                  <c:v>10.198871931646053</c:v>
                </c:pt>
                <c:pt idx="953">
                  <c:v>10.474624949762854</c:v>
                </c:pt>
                <c:pt idx="954">
                  <c:v>10.525298907893703</c:v>
                </c:pt>
                <c:pt idx="955">
                  <c:v>10.46901475426381</c:v>
                </c:pt>
                <c:pt idx="956">
                  <c:v>10.414783107104766</c:v>
                </c:pt>
                <c:pt idx="957">
                  <c:v>10.41267508174103</c:v>
                </c:pt>
                <c:pt idx="958">
                  <c:v>10.4411495320208</c:v>
                </c:pt>
                <c:pt idx="959">
                  <c:v>10.334241576104194</c:v>
                </c:pt>
                <c:pt idx="960">
                  <c:v>10.414613863047492</c:v>
                </c:pt>
                <c:pt idx="961">
                  <c:v>10.31294971481239</c:v>
                </c:pt>
                <c:pt idx="962">
                  <c:v>10.321439197997314</c:v>
                </c:pt>
                <c:pt idx="963">
                  <c:v>10.428908201360613</c:v>
                </c:pt>
                <c:pt idx="964">
                  <c:v>10.300290116489702</c:v>
                </c:pt>
                <c:pt idx="965">
                  <c:v>10.269787680439816</c:v>
                </c:pt>
                <c:pt idx="966">
                  <c:v>10.282945967492115</c:v>
                </c:pt>
                <c:pt idx="967">
                  <c:v>10.307093908468115</c:v>
                </c:pt>
                <c:pt idx="968">
                  <c:v>10.284882889741713</c:v>
                </c:pt>
                <c:pt idx="969">
                  <c:v>10.252096378508771</c:v>
                </c:pt>
                <c:pt idx="970">
                  <c:v>10.5240453052688</c:v>
                </c:pt>
                <c:pt idx="971">
                  <c:v>10.281270991371407</c:v>
                </c:pt>
                <c:pt idx="972">
                  <c:v>10.3475695653297</c:v>
                </c:pt>
                <c:pt idx="973">
                  <c:v>10.646697034649231</c:v>
                </c:pt>
                <c:pt idx="974">
                  <c:v>10.529908399855632</c:v>
                </c:pt>
                <c:pt idx="975">
                  <c:v>10.539086619235331</c:v>
                </c:pt>
                <c:pt idx="976">
                  <c:v>10.614034393394373</c:v>
                </c:pt>
                <c:pt idx="977">
                  <c:v>10.641494967930694</c:v>
                </c:pt>
                <c:pt idx="978">
                  <c:v>10.647257830040596</c:v>
                </c:pt>
                <c:pt idx="979">
                  <c:v>10.645590502642214</c:v>
                </c:pt>
                <c:pt idx="980">
                  <c:v>10.751467019751299</c:v>
                </c:pt>
                <c:pt idx="981">
                  <c:v>10.84081534680781</c:v>
                </c:pt>
                <c:pt idx="982">
                  <c:v>10.864467592926273</c:v>
                </c:pt>
                <c:pt idx="983">
                  <c:v>10.739358800825409</c:v>
                </c:pt>
                <c:pt idx="984">
                  <c:v>10.799371436623248</c:v>
                </c:pt>
                <c:pt idx="985">
                  <c:v>10.824209991374151</c:v>
                </c:pt>
                <c:pt idx="986">
                  <c:v>10.8182693560017</c:v>
                </c:pt>
                <c:pt idx="987">
                  <c:v>10.828321240141413</c:v>
                </c:pt>
                <c:pt idx="988">
                  <c:v>10.82008795275671</c:v>
                </c:pt>
                <c:pt idx="989">
                  <c:v>10.749579908820452</c:v>
                </c:pt>
                <c:pt idx="990">
                  <c:v>10.133228063279891</c:v>
                </c:pt>
                <c:pt idx="991">
                  <c:v>10.135438821389311</c:v>
                </c:pt>
                <c:pt idx="992">
                  <c:v>10.08559553053389</c:v>
                </c:pt>
                <c:pt idx="993">
                  <c:v>10.054434214373892</c:v>
                </c:pt>
                <c:pt idx="994">
                  <c:v>10.117654593192192</c:v>
                </c:pt>
                <c:pt idx="995">
                  <c:v>10.146660437943972</c:v>
                </c:pt>
                <c:pt idx="996">
                  <c:v>10.132604899781704</c:v>
                </c:pt>
                <c:pt idx="997">
                  <c:v>10.158556805338112</c:v>
                </c:pt>
                <c:pt idx="998">
                  <c:v>10.18398698158709</c:v>
                </c:pt>
                <c:pt idx="999">
                  <c:v>10.16314380798811</c:v>
                </c:pt>
                <c:pt idx="1000">
                  <c:v>10.319744248775233</c:v>
                </c:pt>
                <c:pt idx="1001">
                  <c:v>10.29141955339885</c:v>
                </c:pt>
                <c:pt idx="1002">
                  <c:v>10.375542024590629</c:v>
                </c:pt>
                <c:pt idx="1003">
                  <c:v>10.389017079043908</c:v>
                </c:pt>
                <c:pt idx="1004">
                  <c:v>10.473874174296711</c:v>
                </c:pt>
                <c:pt idx="1005">
                  <c:v>10.458604614650111</c:v>
                </c:pt>
                <c:pt idx="1006">
                  <c:v>10.466130609411646</c:v>
                </c:pt>
                <c:pt idx="1007">
                  <c:v>10.493514029485988</c:v>
                </c:pt>
                <c:pt idx="1008">
                  <c:v>10.555992562750214</c:v>
                </c:pt>
                <c:pt idx="1009">
                  <c:v>10.537068371065571</c:v>
                </c:pt>
                <c:pt idx="1010">
                  <c:v>10.386315482969998</c:v>
                </c:pt>
                <c:pt idx="1011">
                  <c:v>10.126152270324798</c:v>
                </c:pt>
                <c:pt idx="1012">
                  <c:v>10.155071176627199</c:v>
                </c:pt>
                <c:pt idx="1013">
                  <c:v>10.315058127679269</c:v>
                </c:pt>
                <c:pt idx="1014">
                  <c:v>10.208787476824593</c:v>
                </c:pt>
                <c:pt idx="1015">
                  <c:v>10.285764142944707</c:v>
                </c:pt>
                <c:pt idx="1016">
                  <c:v>10.343983552177733</c:v>
                </c:pt>
                <c:pt idx="1017">
                  <c:v>10.262420088052796</c:v>
                </c:pt>
                <c:pt idx="1018">
                  <c:v>10.200367306620432</c:v>
                </c:pt>
                <c:pt idx="1019">
                  <c:v>10.284161922712592</c:v>
                </c:pt>
                <c:pt idx="1020">
                  <c:v>10.685361763117415</c:v>
                </c:pt>
                <c:pt idx="1021">
                  <c:v>10.723111137000002</c:v>
                </c:pt>
                <c:pt idx="1022">
                  <c:v>10.819618303830673</c:v>
                </c:pt>
                <c:pt idx="1023">
                  <c:v>10.857424195692801</c:v>
                </c:pt>
                <c:pt idx="1024">
                  <c:v>10.867697685813395</c:v>
                </c:pt>
                <c:pt idx="1025">
                  <c:v>10.870756225144548</c:v>
                </c:pt>
                <c:pt idx="1026">
                  <c:v>10.848077352576551</c:v>
                </c:pt>
                <c:pt idx="1027">
                  <c:v>10.840466500965009</c:v>
                </c:pt>
                <c:pt idx="1028">
                  <c:v>10.822765574201735</c:v>
                </c:pt>
                <c:pt idx="1029">
                  <c:v>10.848944449485071</c:v>
                </c:pt>
                <c:pt idx="1030">
                  <c:v>10.5240453052688</c:v>
                </c:pt>
                <c:pt idx="1031">
                  <c:v>10.281270991371407</c:v>
                </c:pt>
                <c:pt idx="1032">
                  <c:v>10.3475695653297</c:v>
                </c:pt>
                <c:pt idx="1033">
                  <c:v>10.646697034649231</c:v>
                </c:pt>
                <c:pt idx="1034">
                  <c:v>10.529908399855632</c:v>
                </c:pt>
                <c:pt idx="1035">
                  <c:v>10.539086619235331</c:v>
                </c:pt>
                <c:pt idx="1036">
                  <c:v>10.614034393394373</c:v>
                </c:pt>
                <c:pt idx="1037">
                  <c:v>10.641494967930694</c:v>
                </c:pt>
                <c:pt idx="1038">
                  <c:v>10.647257830040596</c:v>
                </c:pt>
                <c:pt idx="1039">
                  <c:v>10.645590502642214</c:v>
                </c:pt>
                <c:pt idx="1040">
                  <c:v>10.873185746005699</c:v>
                </c:pt>
                <c:pt idx="1041">
                  <c:v>10.860538446053953</c:v>
                </c:pt>
                <c:pt idx="1042">
                  <c:v>10.875710013940799</c:v>
                </c:pt>
                <c:pt idx="1043">
                  <c:v>10.865937916970001</c:v>
                </c:pt>
                <c:pt idx="1044">
                  <c:v>10.860593687497571</c:v>
                </c:pt>
                <c:pt idx="1045">
                  <c:v>10.853096183376129</c:v>
                </c:pt>
                <c:pt idx="1046">
                  <c:v>10.842210421899111</c:v>
                </c:pt>
                <c:pt idx="1047">
                  <c:v>10.853749585427089</c:v>
                </c:pt>
                <c:pt idx="1048">
                  <c:v>10.856733914973969</c:v>
                </c:pt>
                <c:pt idx="1049">
                  <c:v>10.84645611069671</c:v>
                </c:pt>
                <c:pt idx="1050">
                  <c:v>10.27588500463003</c:v>
                </c:pt>
                <c:pt idx="1051">
                  <c:v>9.9930542537441269</c:v>
                </c:pt>
                <c:pt idx="1052">
                  <c:v>10.127527613692454</c:v>
                </c:pt>
                <c:pt idx="1053">
                  <c:v>10.352489761320005</c:v>
                </c:pt>
                <c:pt idx="1054">
                  <c:v>10.329345855989416</c:v>
                </c:pt>
                <c:pt idx="1055">
                  <c:v>10.340529010721699</c:v>
                </c:pt>
                <c:pt idx="1056">
                  <c:v>10.32775041702887</c:v>
                </c:pt>
                <c:pt idx="1057">
                  <c:v>10.334813919629571</c:v>
                </c:pt>
                <c:pt idx="1058">
                  <c:v>10.348139883460455</c:v>
                </c:pt>
                <c:pt idx="1059">
                  <c:v>10.34807302577687</c:v>
                </c:pt>
                <c:pt idx="1060">
                  <c:v>10.594847995277698</c:v>
                </c:pt>
                <c:pt idx="1061">
                  <c:v>10.524112804288453</c:v>
                </c:pt>
                <c:pt idx="1062">
                  <c:v>10.348056626077188</c:v>
                </c:pt>
                <c:pt idx="1063">
                  <c:v>10.466198431348111</c:v>
                </c:pt>
                <c:pt idx="1064">
                  <c:v>10.530347199949702</c:v>
                </c:pt>
                <c:pt idx="1065">
                  <c:v>10.5112057084977</c:v>
                </c:pt>
                <c:pt idx="1066">
                  <c:v>10.456512253378211</c:v>
                </c:pt>
                <c:pt idx="1067">
                  <c:v>10.509745951959298</c:v>
                </c:pt>
                <c:pt idx="1068">
                  <c:v>10.467052952502529</c:v>
                </c:pt>
                <c:pt idx="1069">
                  <c:v>10.433609453133887</c:v>
                </c:pt>
                <c:pt idx="1070">
                  <c:v>10.873185746005699</c:v>
                </c:pt>
                <c:pt idx="1071">
                  <c:v>10.860538446053953</c:v>
                </c:pt>
                <c:pt idx="1072">
                  <c:v>10.875710013940799</c:v>
                </c:pt>
                <c:pt idx="1073">
                  <c:v>10.865937916970001</c:v>
                </c:pt>
                <c:pt idx="1074">
                  <c:v>10.860593687497571</c:v>
                </c:pt>
                <c:pt idx="1075">
                  <c:v>10.853096183376129</c:v>
                </c:pt>
                <c:pt idx="1076">
                  <c:v>10.842210421899111</c:v>
                </c:pt>
                <c:pt idx="1077">
                  <c:v>10.853749585427089</c:v>
                </c:pt>
                <c:pt idx="1078">
                  <c:v>10.856733914973969</c:v>
                </c:pt>
                <c:pt idx="1079">
                  <c:v>10.84645611069671</c:v>
                </c:pt>
                <c:pt idx="1080">
                  <c:v>10.873185746005699</c:v>
                </c:pt>
                <c:pt idx="1081">
                  <c:v>10.860538446053953</c:v>
                </c:pt>
                <c:pt idx="1082">
                  <c:v>10.875710013940799</c:v>
                </c:pt>
                <c:pt idx="1083">
                  <c:v>10.865937916970001</c:v>
                </c:pt>
                <c:pt idx="1084">
                  <c:v>10.860593687497571</c:v>
                </c:pt>
                <c:pt idx="1085">
                  <c:v>10.853096183376129</c:v>
                </c:pt>
                <c:pt idx="1086">
                  <c:v>10.842210421899111</c:v>
                </c:pt>
                <c:pt idx="1087">
                  <c:v>10.853749585427089</c:v>
                </c:pt>
                <c:pt idx="1088">
                  <c:v>10.856733914973969</c:v>
                </c:pt>
                <c:pt idx="1089">
                  <c:v>10.84645611069671</c:v>
                </c:pt>
                <c:pt idx="1090">
                  <c:v>10.751467019751299</c:v>
                </c:pt>
                <c:pt idx="1091">
                  <c:v>10.84081534680781</c:v>
                </c:pt>
                <c:pt idx="1092">
                  <c:v>10.864467592926273</c:v>
                </c:pt>
                <c:pt idx="1093">
                  <c:v>10.739358800825409</c:v>
                </c:pt>
                <c:pt idx="1094">
                  <c:v>10.799371436623248</c:v>
                </c:pt>
                <c:pt idx="1095">
                  <c:v>10.824209991374151</c:v>
                </c:pt>
                <c:pt idx="1096">
                  <c:v>10.8182693560017</c:v>
                </c:pt>
                <c:pt idx="1097">
                  <c:v>10.828321240141413</c:v>
                </c:pt>
                <c:pt idx="1098">
                  <c:v>10.82008795275671</c:v>
                </c:pt>
                <c:pt idx="1099">
                  <c:v>10.749579908820452</c:v>
                </c:pt>
                <c:pt idx="1100">
                  <c:v>10.33268015202459</c:v>
                </c:pt>
                <c:pt idx="1101">
                  <c:v>10.387334386276606</c:v>
                </c:pt>
                <c:pt idx="1102">
                  <c:v>10.388712286880001</c:v>
                </c:pt>
                <c:pt idx="1103">
                  <c:v>10.19302599400439</c:v>
                </c:pt>
                <c:pt idx="1104">
                  <c:v>10.305495259156753</c:v>
                </c:pt>
                <c:pt idx="1105">
                  <c:v>10.340884682782502</c:v>
                </c:pt>
                <c:pt idx="1106">
                  <c:v>10.269509214653031</c:v>
                </c:pt>
                <c:pt idx="1107">
                  <c:v>10.248803312592532</c:v>
                </c:pt>
                <c:pt idx="1108">
                  <c:v>10.287072469261201</c:v>
                </c:pt>
                <c:pt idx="1109">
                  <c:v>10.407006258397711</c:v>
                </c:pt>
                <c:pt idx="1110">
                  <c:v>10.581243748201702</c:v>
                </c:pt>
                <c:pt idx="1111">
                  <c:v>10.543259942408771</c:v>
                </c:pt>
                <c:pt idx="1112">
                  <c:v>10.341909120810854</c:v>
                </c:pt>
                <c:pt idx="1113">
                  <c:v>10.498799035219333</c:v>
                </c:pt>
                <c:pt idx="1114">
                  <c:v>10.550871367452132</c:v>
                </c:pt>
                <c:pt idx="1115">
                  <c:v>10.54875986803223</c:v>
                </c:pt>
                <c:pt idx="1116">
                  <c:v>10.620726874044673</c:v>
                </c:pt>
                <c:pt idx="1117">
                  <c:v>10.563657146587198</c:v>
                </c:pt>
                <c:pt idx="1118">
                  <c:v>10.442408312884801</c:v>
                </c:pt>
                <c:pt idx="1119">
                  <c:v>10.429147364114051</c:v>
                </c:pt>
                <c:pt idx="1120">
                  <c:v>10.467089047266947</c:v>
                </c:pt>
                <c:pt idx="1121">
                  <c:v>10.139770048643069</c:v>
                </c:pt>
                <c:pt idx="1122">
                  <c:v>10.163099109817701</c:v>
                </c:pt>
                <c:pt idx="1123">
                  <c:v>10.44702097444093</c:v>
                </c:pt>
                <c:pt idx="1124">
                  <c:v>10.459158145833827</c:v>
                </c:pt>
                <c:pt idx="1125">
                  <c:v>10.437733111242501</c:v>
                </c:pt>
                <c:pt idx="1126">
                  <c:v>10.54720464927143</c:v>
                </c:pt>
                <c:pt idx="1127">
                  <c:v>10.61970625809653</c:v>
                </c:pt>
                <c:pt idx="1128">
                  <c:v>10.618341401010753</c:v>
                </c:pt>
                <c:pt idx="1129">
                  <c:v>10.664443600627967</c:v>
                </c:pt>
                <c:pt idx="1130">
                  <c:v>10.5240453052688</c:v>
                </c:pt>
                <c:pt idx="1131">
                  <c:v>10.281270991371407</c:v>
                </c:pt>
                <c:pt idx="1132">
                  <c:v>10.3475695653297</c:v>
                </c:pt>
                <c:pt idx="1133">
                  <c:v>10.646697034649231</c:v>
                </c:pt>
                <c:pt idx="1134">
                  <c:v>10.529908399855632</c:v>
                </c:pt>
                <c:pt idx="1135">
                  <c:v>10.539086619235331</c:v>
                </c:pt>
                <c:pt idx="1136">
                  <c:v>10.614034393394373</c:v>
                </c:pt>
                <c:pt idx="1137">
                  <c:v>10.641494967930694</c:v>
                </c:pt>
                <c:pt idx="1138">
                  <c:v>10.647257830040596</c:v>
                </c:pt>
                <c:pt idx="1139">
                  <c:v>10.645590502642214</c:v>
                </c:pt>
                <c:pt idx="1140">
                  <c:v>10.133228063279891</c:v>
                </c:pt>
                <c:pt idx="1141">
                  <c:v>10.135438821389311</c:v>
                </c:pt>
                <c:pt idx="1142">
                  <c:v>10.08559553053389</c:v>
                </c:pt>
                <c:pt idx="1143">
                  <c:v>10.054434214373892</c:v>
                </c:pt>
                <c:pt idx="1144">
                  <c:v>10.117654593192192</c:v>
                </c:pt>
                <c:pt idx="1145">
                  <c:v>10.146660437943972</c:v>
                </c:pt>
                <c:pt idx="1146">
                  <c:v>10.132604899781704</c:v>
                </c:pt>
                <c:pt idx="1147">
                  <c:v>10.158556805338112</c:v>
                </c:pt>
                <c:pt idx="1148">
                  <c:v>10.18398698158709</c:v>
                </c:pt>
                <c:pt idx="1149">
                  <c:v>10.16314380798811</c:v>
                </c:pt>
                <c:pt idx="1150">
                  <c:v>10.27588500463003</c:v>
                </c:pt>
                <c:pt idx="1151">
                  <c:v>9.9930542537441269</c:v>
                </c:pt>
                <c:pt idx="1152">
                  <c:v>10.127527613692454</c:v>
                </c:pt>
                <c:pt idx="1153">
                  <c:v>10.352489761320005</c:v>
                </c:pt>
                <c:pt idx="1154">
                  <c:v>10.329345855989416</c:v>
                </c:pt>
                <c:pt idx="1155">
                  <c:v>10.340529010721699</c:v>
                </c:pt>
                <c:pt idx="1156">
                  <c:v>10.32775041702887</c:v>
                </c:pt>
                <c:pt idx="1157">
                  <c:v>10.334813919629571</c:v>
                </c:pt>
                <c:pt idx="1158">
                  <c:v>10.348139883460455</c:v>
                </c:pt>
                <c:pt idx="1159">
                  <c:v>10.34807302577687</c:v>
                </c:pt>
                <c:pt idx="1160">
                  <c:v>10.389886697817253</c:v>
                </c:pt>
                <c:pt idx="1161">
                  <c:v>10.26791627374709</c:v>
                </c:pt>
                <c:pt idx="1162">
                  <c:v>10.293556595869092</c:v>
                </c:pt>
                <c:pt idx="1163">
                  <c:v>10.46248615942125</c:v>
                </c:pt>
                <c:pt idx="1164">
                  <c:v>10.423470449390052</c:v>
                </c:pt>
                <c:pt idx="1165">
                  <c:v>10.28932979961845</c:v>
                </c:pt>
                <c:pt idx="1166">
                  <c:v>10.279177308783908</c:v>
                </c:pt>
                <c:pt idx="1167">
                  <c:v>10.280476159453702</c:v>
                </c:pt>
                <c:pt idx="1168">
                  <c:v>10.345949677900798</c:v>
                </c:pt>
                <c:pt idx="1169">
                  <c:v>10.43817848832</c:v>
                </c:pt>
                <c:pt idx="1170">
                  <c:v>10.355827887417348</c:v>
                </c:pt>
                <c:pt idx="1171">
                  <c:v>10.299007068419087</c:v>
                </c:pt>
                <c:pt idx="1172">
                  <c:v>10.278652811261701</c:v>
                </c:pt>
                <c:pt idx="1173">
                  <c:v>10.422845852321169</c:v>
                </c:pt>
                <c:pt idx="1174">
                  <c:v>10.435223296949701</c:v>
                </c:pt>
                <c:pt idx="1175">
                  <c:v>10.42401698418551</c:v>
                </c:pt>
                <c:pt idx="1176">
                  <c:v>10.465942123994632</c:v>
                </c:pt>
                <c:pt idx="1177">
                  <c:v>10.439702551935301</c:v>
                </c:pt>
                <c:pt idx="1178">
                  <c:v>10.413445412094372</c:v>
                </c:pt>
                <c:pt idx="1179">
                  <c:v>10.445813308183908</c:v>
                </c:pt>
                <c:pt idx="1180">
                  <c:v>10.5240453052688</c:v>
                </c:pt>
                <c:pt idx="1181">
                  <c:v>10.281270991371407</c:v>
                </c:pt>
                <c:pt idx="1182">
                  <c:v>10.3475695653297</c:v>
                </c:pt>
                <c:pt idx="1183">
                  <c:v>10.646697034649231</c:v>
                </c:pt>
                <c:pt idx="1184">
                  <c:v>10.529908399855632</c:v>
                </c:pt>
                <c:pt idx="1185">
                  <c:v>10.539086619235331</c:v>
                </c:pt>
                <c:pt idx="1186">
                  <c:v>10.614034393394373</c:v>
                </c:pt>
                <c:pt idx="1187">
                  <c:v>10.641494967930694</c:v>
                </c:pt>
                <c:pt idx="1188">
                  <c:v>10.647257830040596</c:v>
                </c:pt>
                <c:pt idx="1189">
                  <c:v>10.645590502642214</c:v>
                </c:pt>
                <c:pt idx="1190">
                  <c:v>10.178053455115332</c:v>
                </c:pt>
                <c:pt idx="1191">
                  <c:v>9.9820108965455532</c:v>
                </c:pt>
                <c:pt idx="1192">
                  <c:v>9.9504406904832017</c:v>
                </c:pt>
                <c:pt idx="1193">
                  <c:v>10.253416113245699</c:v>
                </c:pt>
                <c:pt idx="1194">
                  <c:v>10.269740372792295</c:v>
                </c:pt>
                <c:pt idx="1195">
                  <c:v>10.243584193433701</c:v>
                </c:pt>
                <c:pt idx="1196">
                  <c:v>10.318092754336391</c:v>
                </c:pt>
                <c:pt idx="1197">
                  <c:v>10.261769934586113</c:v>
                </c:pt>
                <c:pt idx="1198">
                  <c:v>10.266172136461989</c:v>
                </c:pt>
                <c:pt idx="1199">
                  <c:v>10.269661973205825</c:v>
                </c:pt>
                <c:pt idx="1200">
                  <c:v>10.319744248775233</c:v>
                </c:pt>
                <c:pt idx="1201">
                  <c:v>10.29141955339885</c:v>
                </c:pt>
                <c:pt idx="1202">
                  <c:v>10.375542024590629</c:v>
                </c:pt>
                <c:pt idx="1203">
                  <c:v>10.389017079043908</c:v>
                </c:pt>
                <c:pt idx="1204">
                  <c:v>10.473874174296711</c:v>
                </c:pt>
                <c:pt idx="1205">
                  <c:v>10.458604614650111</c:v>
                </c:pt>
                <c:pt idx="1206">
                  <c:v>10.466130609411646</c:v>
                </c:pt>
                <c:pt idx="1207">
                  <c:v>10.493514029485988</c:v>
                </c:pt>
                <c:pt idx="1208">
                  <c:v>10.555992562750214</c:v>
                </c:pt>
                <c:pt idx="1209">
                  <c:v>10.537068371065571</c:v>
                </c:pt>
                <c:pt idx="1210">
                  <c:v>10.225700678432833</c:v>
                </c:pt>
                <c:pt idx="1211">
                  <c:v>10.5450508544388</c:v>
                </c:pt>
                <c:pt idx="1212">
                  <c:v>10.421497621061029</c:v>
                </c:pt>
                <c:pt idx="1213">
                  <c:v>10.430396705033699</c:v>
                </c:pt>
                <c:pt idx="1214">
                  <c:v>10.346173388458514</c:v>
                </c:pt>
                <c:pt idx="1215">
                  <c:v>10.371747350418193</c:v>
                </c:pt>
                <c:pt idx="1216">
                  <c:v>10.418723538567301</c:v>
                </c:pt>
                <c:pt idx="1217">
                  <c:v>10.288217646774804</c:v>
                </c:pt>
                <c:pt idx="1218">
                  <c:v>10.371509978250852</c:v>
                </c:pt>
                <c:pt idx="1219">
                  <c:v>10.398901921656845</c:v>
                </c:pt>
                <c:pt idx="1220">
                  <c:v>10.319744248775233</c:v>
                </c:pt>
                <c:pt idx="1221">
                  <c:v>10.29141955339885</c:v>
                </c:pt>
                <c:pt idx="1222">
                  <c:v>10.375542024590629</c:v>
                </c:pt>
                <c:pt idx="1223">
                  <c:v>10.389017079043908</c:v>
                </c:pt>
                <c:pt idx="1224">
                  <c:v>10.473874174296711</c:v>
                </c:pt>
                <c:pt idx="1225">
                  <c:v>10.458604614650111</c:v>
                </c:pt>
                <c:pt idx="1226">
                  <c:v>10.466130609411646</c:v>
                </c:pt>
                <c:pt idx="1227">
                  <c:v>10.493514029485988</c:v>
                </c:pt>
                <c:pt idx="1228">
                  <c:v>10.555992562750214</c:v>
                </c:pt>
                <c:pt idx="1229">
                  <c:v>10.537068371065571</c:v>
                </c:pt>
                <c:pt idx="1230">
                  <c:v>10.87712765354933</c:v>
                </c:pt>
                <c:pt idx="1231">
                  <c:v>10.84297027268429</c:v>
                </c:pt>
                <c:pt idx="1232">
                  <c:v>10.837233140019201</c:v>
                </c:pt>
                <c:pt idx="1233">
                  <c:v>10.853901948338468</c:v>
                </c:pt>
                <c:pt idx="1234">
                  <c:v>10.836018512000001</c:v>
                </c:pt>
                <c:pt idx="1235">
                  <c:v>10.848736030595298</c:v>
                </c:pt>
                <c:pt idx="1236">
                  <c:v>10.850834343450371</c:v>
                </c:pt>
                <c:pt idx="1237">
                  <c:v>10.856077572000002</c:v>
                </c:pt>
                <c:pt idx="1238">
                  <c:v>10.86168110923655</c:v>
                </c:pt>
                <c:pt idx="1239">
                  <c:v>10.871107718577349</c:v>
                </c:pt>
                <c:pt idx="1240">
                  <c:v>10.843238363293199</c:v>
                </c:pt>
                <c:pt idx="1241">
                  <c:v>10.864017764995328</c:v>
                </c:pt>
                <c:pt idx="1242">
                  <c:v>10.841123216277252</c:v>
                </c:pt>
                <c:pt idx="1243">
                  <c:v>10.83559934692973</c:v>
                </c:pt>
                <c:pt idx="1244">
                  <c:v>10.863124933479488</c:v>
                </c:pt>
                <c:pt idx="1245">
                  <c:v>10.853531103758591</c:v>
                </c:pt>
                <c:pt idx="1246">
                  <c:v>10.864674476513253</c:v>
                </c:pt>
                <c:pt idx="1247">
                  <c:v>10.864516332118274</c:v>
                </c:pt>
                <c:pt idx="1248">
                  <c:v>10.86266310474293</c:v>
                </c:pt>
                <c:pt idx="1249">
                  <c:v>10.863738874933249</c:v>
                </c:pt>
                <c:pt idx="1250">
                  <c:v>10.319744248775233</c:v>
                </c:pt>
                <c:pt idx="1251">
                  <c:v>10.29141955339885</c:v>
                </c:pt>
                <c:pt idx="1252">
                  <c:v>10.375542024590629</c:v>
                </c:pt>
                <c:pt idx="1253">
                  <c:v>10.389017079043908</c:v>
                </c:pt>
                <c:pt idx="1254">
                  <c:v>10.473874174296711</c:v>
                </c:pt>
                <c:pt idx="1255">
                  <c:v>10.458604614650111</c:v>
                </c:pt>
                <c:pt idx="1256">
                  <c:v>10.466130609411646</c:v>
                </c:pt>
                <c:pt idx="1257">
                  <c:v>10.493514029485988</c:v>
                </c:pt>
                <c:pt idx="1258">
                  <c:v>10.555992562750214</c:v>
                </c:pt>
                <c:pt idx="1259">
                  <c:v>10.537068371065571</c:v>
                </c:pt>
                <c:pt idx="1260">
                  <c:v>10.27588500463003</c:v>
                </c:pt>
                <c:pt idx="1261">
                  <c:v>9.9930542537441269</c:v>
                </c:pt>
                <c:pt idx="1262">
                  <c:v>10.127527613692454</c:v>
                </c:pt>
                <c:pt idx="1263">
                  <c:v>10.352489761320005</c:v>
                </c:pt>
                <c:pt idx="1264">
                  <c:v>10.329345855989416</c:v>
                </c:pt>
                <c:pt idx="1265">
                  <c:v>10.340529010721699</c:v>
                </c:pt>
                <c:pt idx="1266">
                  <c:v>10.32775041702887</c:v>
                </c:pt>
                <c:pt idx="1267">
                  <c:v>10.334813919629571</c:v>
                </c:pt>
                <c:pt idx="1268">
                  <c:v>10.348139883460455</c:v>
                </c:pt>
                <c:pt idx="1269">
                  <c:v>10.34807302577687</c:v>
                </c:pt>
                <c:pt idx="1270">
                  <c:v>10.27588500463003</c:v>
                </c:pt>
                <c:pt idx="1271">
                  <c:v>9.9930542537441269</c:v>
                </c:pt>
                <c:pt idx="1272">
                  <c:v>10.127527613692454</c:v>
                </c:pt>
                <c:pt idx="1273">
                  <c:v>10.352489761320005</c:v>
                </c:pt>
                <c:pt idx="1274">
                  <c:v>10.329345855989416</c:v>
                </c:pt>
                <c:pt idx="1275">
                  <c:v>10.340529010721699</c:v>
                </c:pt>
                <c:pt idx="1276">
                  <c:v>10.32775041702887</c:v>
                </c:pt>
                <c:pt idx="1277">
                  <c:v>10.334813919629571</c:v>
                </c:pt>
                <c:pt idx="1278">
                  <c:v>10.348139883460455</c:v>
                </c:pt>
                <c:pt idx="1279">
                  <c:v>10.34807302577687</c:v>
                </c:pt>
                <c:pt idx="1280">
                  <c:v>10.795532633833471</c:v>
                </c:pt>
                <c:pt idx="1281">
                  <c:v>10.598747434573971</c:v>
                </c:pt>
                <c:pt idx="1282">
                  <c:v>10.835235922198798</c:v>
                </c:pt>
                <c:pt idx="1283">
                  <c:v>10.780546038592274</c:v>
                </c:pt>
                <c:pt idx="1284">
                  <c:v>10.811068469763299</c:v>
                </c:pt>
                <c:pt idx="1285">
                  <c:v>10.630079871145488</c:v>
                </c:pt>
                <c:pt idx="1286">
                  <c:v>10.712575715991303</c:v>
                </c:pt>
                <c:pt idx="1287">
                  <c:v>10.494444260845201</c:v>
                </c:pt>
                <c:pt idx="1288">
                  <c:v>10.621225454956802</c:v>
                </c:pt>
                <c:pt idx="1289">
                  <c:v>10.719851462764609</c:v>
                </c:pt>
                <c:pt idx="1290">
                  <c:v>10.47264798429941</c:v>
                </c:pt>
                <c:pt idx="1291">
                  <c:v>10.328655683066113</c:v>
                </c:pt>
                <c:pt idx="1292">
                  <c:v>10.225355577433028</c:v>
                </c:pt>
                <c:pt idx="1293">
                  <c:v>10.316088120294292</c:v>
                </c:pt>
                <c:pt idx="1294">
                  <c:v>10.453651497648551</c:v>
                </c:pt>
                <c:pt idx="1295">
                  <c:v>10.215574536287235</c:v>
                </c:pt>
                <c:pt idx="1296">
                  <c:v>10.436002910156688</c:v>
                </c:pt>
                <c:pt idx="1297">
                  <c:v>10.619358557918208</c:v>
                </c:pt>
                <c:pt idx="1298">
                  <c:v>10.594731878784231</c:v>
                </c:pt>
                <c:pt idx="1299">
                  <c:v>10.714496727975488</c:v>
                </c:pt>
                <c:pt idx="1300">
                  <c:v>10.843238363293199</c:v>
                </c:pt>
                <c:pt idx="1301">
                  <c:v>10.864017764995328</c:v>
                </c:pt>
                <c:pt idx="1302">
                  <c:v>10.841123216277252</c:v>
                </c:pt>
                <c:pt idx="1303">
                  <c:v>10.83559934692973</c:v>
                </c:pt>
                <c:pt idx="1304">
                  <c:v>10.863124933479488</c:v>
                </c:pt>
                <c:pt idx="1305">
                  <c:v>10.853531103758591</c:v>
                </c:pt>
                <c:pt idx="1306">
                  <c:v>10.864674476513253</c:v>
                </c:pt>
                <c:pt idx="1307">
                  <c:v>10.864516332118274</c:v>
                </c:pt>
                <c:pt idx="1308">
                  <c:v>10.86266310474293</c:v>
                </c:pt>
                <c:pt idx="1309">
                  <c:v>10.863738874933249</c:v>
                </c:pt>
                <c:pt idx="1310">
                  <c:v>10.622328854381328</c:v>
                </c:pt>
                <c:pt idx="1311">
                  <c:v>10.593285800087495</c:v>
                </c:pt>
                <c:pt idx="1312">
                  <c:v>10.57004671102669</c:v>
                </c:pt>
                <c:pt idx="1313">
                  <c:v>10.642004037698054</c:v>
                </c:pt>
                <c:pt idx="1314">
                  <c:v>10.667387573147492</c:v>
                </c:pt>
                <c:pt idx="1315">
                  <c:v>10.630443519767313</c:v>
                </c:pt>
                <c:pt idx="1316">
                  <c:v>10.674596279032452</c:v>
                </c:pt>
                <c:pt idx="1317">
                  <c:v>10.69907893654519</c:v>
                </c:pt>
                <c:pt idx="1318">
                  <c:v>10.696969454711301</c:v>
                </c:pt>
                <c:pt idx="1319">
                  <c:v>10.683490763953154</c:v>
                </c:pt>
                <c:pt idx="1320">
                  <c:v>10.133228063279891</c:v>
                </c:pt>
                <c:pt idx="1321">
                  <c:v>10.135438821389311</c:v>
                </c:pt>
                <c:pt idx="1322">
                  <c:v>10.08559553053389</c:v>
                </c:pt>
                <c:pt idx="1323">
                  <c:v>10.054434214373892</c:v>
                </c:pt>
                <c:pt idx="1324">
                  <c:v>10.117654593192192</c:v>
                </c:pt>
                <c:pt idx="1325">
                  <c:v>10.146660437943972</c:v>
                </c:pt>
                <c:pt idx="1326">
                  <c:v>10.132604899781704</c:v>
                </c:pt>
                <c:pt idx="1327">
                  <c:v>10.158556805338112</c:v>
                </c:pt>
                <c:pt idx="1328">
                  <c:v>10.18398698158709</c:v>
                </c:pt>
                <c:pt idx="1329">
                  <c:v>10.16314380798811</c:v>
                </c:pt>
                <c:pt idx="1330">
                  <c:v>10.843238363293199</c:v>
                </c:pt>
                <c:pt idx="1331">
                  <c:v>10.864017764995328</c:v>
                </c:pt>
                <c:pt idx="1332">
                  <c:v>10.841123216277252</c:v>
                </c:pt>
                <c:pt idx="1333">
                  <c:v>10.83559934692973</c:v>
                </c:pt>
                <c:pt idx="1334">
                  <c:v>10.863124933479488</c:v>
                </c:pt>
                <c:pt idx="1335">
                  <c:v>10.853531103758591</c:v>
                </c:pt>
                <c:pt idx="1336">
                  <c:v>10.864674476513253</c:v>
                </c:pt>
                <c:pt idx="1337">
                  <c:v>10.864516332118274</c:v>
                </c:pt>
                <c:pt idx="1338">
                  <c:v>10.86266310474293</c:v>
                </c:pt>
                <c:pt idx="1339">
                  <c:v>10.863738874933249</c:v>
                </c:pt>
                <c:pt idx="1340">
                  <c:v>10.178053455115332</c:v>
                </c:pt>
                <c:pt idx="1341">
                  <c:v>9.9820108965455532</c:v>
                </c:pt>
                <c:pt idx="1342">
                  <c:v>9.9504406904832017</c:v>
                </c:pt>
                <c:pt idx="1343">
                  <c:v>10.253416113245699</c:v>
                </c:pt>
                <c:pt idx="1344">
                  <c:v>10.269740372792295</c:v>
                </c:pt>
                <c:pt idx="1345">
                  <c:v>10.243584193433701</c:v>
                </c:pt>
                <c:pt idx="1346">
                  <c:v>10.318092754336391</c:v>
                </c:pt>
                <c:pt idx="1347">
                  <c:v>10.261769934586113</c:v>
                </c:pt>
                <c:pt idx="1348">
                  <c:v>10.266172136461989</c:v>
                </c:pt>
                <c:pt idx="1349">
                  <c:v>10.269661973205825</c:v>
                </c:pt>
                <c:pt idx="1350">
                  <c:v>10.589691660925199</c:v>
                </c:pt>
                <c:pt idx="1351">
                  <c:v>10.791048338934948</c:v>
                </c:pt>
                <c:pt idx="1352">
                  <c:v>10.682131833135909</c:v>
                </c:pt>
                <c:pt idx="1353">
                  <c:v>10.604206772497699</c:v>
                </c:pt>
                <c:pt idx="1354">
                  <c:v>10.720955193624709</c:v>
                </c:pt>
                <c:pt idx="1355">
                  <c:v>10.876675995564289</c:v>
                </c:pt>
                <c:pt idx="1356">
                  <c:v>10.874339686707199</c:v>
                </c:pt>
                <c:pt idx="1357">
                  <c:v>10.532527366748772</c:v>
                </c:pt>
                <c:pt idx="1358">
                  <c:v>10.747353422655333</c:v>
                </c:pt>
                <c:pt idx="1359">
                  <c:v>10.538627651278608</c:v>
                </c:pt>
                <c:pt idx="1360">
                  <c:v>10.178053455115332</c:v>
                </c:pt>
                <c:pt idx="1361">
                  <c:v>9.9820108965455532</c:v>
                </c:pt>
                <c:pt idx="1362">
                  <c:v>9.9504406904832017</c:v>
                </c:pt>
                <c:pt idx="1363">
                  <c:v>10.253416113245699</c:v>
                </c:pt>
                <c:pt idx="1364">
                  <c:v>10.269740372792295</c:v>
                </c:pt>
                <c:pt idx="1365">
                  <c:v>10.243584193433701</c:v>
                </c:pt>
                <c:pt idx="1366">
                  <c:v>10.318092754336391</c:v>
                </c:pt>
                <c:pt idx="1367">
                  <c:v>10.261769934586113</c:v>
                </c:pt>
                <c:pt idx="1368">
                  <c:v>10.266172136461989</c:v>
                </c:pt>
                <c:pt idx="1369">
                  <c:v>10.269661973205825</c:v>
                </c:pt>
                <c:pt idx="1370">
                  <c:v>10.5240453052688</c:v>
                </c:pt>
                <c:pt idx="1371">
                  <c:v>10.281270991371407</c:v>
                </c:pt>
                <c:pt idx="1372">
                  <c:v>10.3475695653297</c:v>
                </c:pt>
                <c:pt idx="1373">
                  <c:v>10.646697034649231</c:v>
                </c:pt>
                <c:pt idx="1374">
                  <c:v>10.529908399855632</c:v>
                </c:pt>
                <c:pt idx="1375">
                  <c:v>10.539086619235331</c:v>
                </c:pt>
                <c:pt idx="1376">
                  <c:v>10.614034393394373</c:v>
                </c:pt>
                <c:pt idx="1377">
                  <c:v>10.641494967930694</c:v>
                </c:pt>
                <c:pt idx="1378">
                  <c:v>10.647257830040596</c:v>
                </c:pt>
                <c:pt idx="1379">
                  <c:v>10.645590502642214</c:v>
                </c:pt>
                <c:pt idx="1380">
                  <c:v>10.389886697817253</c:v>
                </c:pt>
                <c:pt idx="1381">
                  <c:v>10.26791627374709</c:v>
                </c:pt>
                <c:pt idx="1382">
                  <c:v>10.293556595869092</c:v>
                </c:pt>
                <c:pt idx="1383">
                  <c:v>10.46248615942125</c:v>
                </c:pt>
                <c:pt idx="1384">
                  <c:v>10.423470449390052</c:v>
                </c:pt>
                <c:pt idx="1385">
                  <c:v>10.28932979961845</c:v>
                </c:pt>
                <c:pt idx="1386">
                  <c:v>10.279177308783908</c:v>
                </c:pt>
                <c:pt idx="1387">
                  <c:v>10.280476159453702</c:v>
                </c:pt>
                <c:pt idx="1388">
                  <c:v>10.345949677900798</c:v>
                </c:pt>
                <c:pt idx="1389">
                  <c:v>10.43817848832</c:v>
                </c:pt>
                <c:pt idx="1390">
                  <c:v>10.685361763117415</c:v>
                </c:pt>
                <c:pt idx="1391">
                  <c:v>10.723111137000002</c:v>
                </c:pt>
                <c:pt idx="1392">
                  <c:v>10.819618303830673</c:v>
                </c:pt>
                <c:pt idx="1393">
                  <c:v>10.857424195692801</c:v>
                </c:pt>
                <c:pt idx="1394">
                  <c:v>10.867697685813395</c:v>
                </c:pt>
                <c:pt idx="1395">
                  <c:v>10.870756225144548</c:v>
                </c:pt>
                <c:pt idx="1396">
                  <c:v>10.848077352576551</c:v>
                </c:pt>
                <c:pt idx="1397">
                  <c:v>10.840466500965009</c:v>
                </c:pt>
                <c:pt idx="1398">
                  <c:v>10.822765574201735</c:v>
                </c:pt>
                <c:pt idx="1399">
                  <c:v>10.848944449485071</c:v>
                </c:pt>
                <c:pt idx="1400">
                  <c:v>10.594847995277698</c:v>
                </c:pt>
                <c:pt idx="1401">
                  <c:v>10.524112804288453</c:v>
                </c:pt>
                <c:pt idx="1402">
                  <c:v>10.348056626077188</c:v>
                </c:pt>
                <c:pt idx="1403">
                  <c:v>10.466198431348111</c:v>
                </c:pt>
                <c:pt idx="1404">
                  <c:v>10.530347199949702</c:v>
                </c:pt>
                <c:pt idx="1405">
                  <c:v>10.5112057084977</c:v>
                </c:pt>
                <c:pt idx="1406">
                  <c:v>10.456512253378211</c:v>
                </c:pt>
                <c:pt idx="1407">
                  <c:v>10.509745951959298</c:v>
                </c:pt>
                <c:pt idx="1408">
                  <c:v>10.467052952502529</c:v>
                </c:pt>
                <c:pt idx="1409">
                  <c:v>10.433609453133887</c:v>
                </c:pt>
                <c:pt idx="1410">
                  <c:v>10.873185746005699</c:v>
                </c:pt>
                <c:pt idx="1411">
                  <c:v>10.860538446053953</c:v>
                </c:pt>
                <c:pt idx="1412">
                  <c:v>10.875710013940799</c:v>
                </c:pt>
                <c:pt idx="1413">
                  <c:v>10.865937916970001</c:v>
                </c:pt>
                <c:pt idx="1414">
                  <c:v>10.860593687497571</c:v>
                </c:pt>
                <c:pt idx="1415">
                  <c:v>10.853096183376129</c:v>
                </c:pt>
                <c:pt idx="1416">
                  <c:v>10.842210421899111</c:v>
                </c:pt>
                <c:pt idx="1417">
                  <c:v>10.853749585427089</c:v>
                </c:pt>
                <c:pt idx="1418">
                  <c:v>10.856733914973969</c:v>
                </c:pt>
                <c:pt idx="1419">
                  <c:v>10.84645611069671</c:v>
                </c:pt>
                <c:pt idx="1420">
                  <c:v>10.600875483743888</c:v>
                </c:pt>
                <c:pt idx="1421">
                  <c:v>10.502427999394214</c:v>
                </c:pt>
                <c:pt idx="1422">
                  <c:v>10.400740593549092</c:v>
                </c:pt>
                <c:pt idx="1423">
                  <c:v>10.409902763223112</c:v>
                </c:pt>
                <c:pt idx="1424">
                  <c:v>10.567006494694791</c:v>
                </c:pt>
                <c:pt idx="1425">
                  <c:v>10.453504198012926</c:v>
                </c:pt>
                <c:pt idx="1426">
                  <c:v>10.387873162985473</c:v>
                </c:pt>
                <c:pt idx="1427">
                  <c:v>10.265572119429006</c:v>
                </c:pt>
                <c:pt idx="1428">
                  <c:v>9.9769374883628537</c:v>
                </c:pt>
                <c:pt idx="1429">
                  <c:v>9.9158746077041293</c:v>
                </c:pt>
                <c:pt idx="1430">
                  <c:v>10.875734883096454</c:v>
                </c:pt>
                <c:pt idx="1431">
                  <c:v>10.838438943140773</c:v>
                </c:pt>
                <c:pt idx="1432">
                  <c:v>10.51686630887669</c:v>
                </c:pt>
                <c:pt idx="1433">
                  <c:v>10.875220830130832</c:v>
                </c:pt>
                <c:pt idx="1434">
                  <c:v>10.855512953429571</c:v>
                </c:pt>
                <c:pt idx="1435">
                  <c:v>10.854284149702629</c:v>
                </c:pt>
                <c:pt idx="1436">
                  <c:v>10.704887582835013</c:v>
                </c:pt>
                <c:pt idx="1437">
                  <c:v>10.370556229033703</c:v>
                </c:pt>
                <c:pt idx="1438">
                  <c:v>9.9885231765125297</c:v>
                </c:pt>
                <c:pt idx="1439">
                  <c:v>10.087646424645733</c:v>
                </c:pt>
                <c:pt idx="1440">
                  <c:v>10.592191642668229</c:v>
                </c:pt>
                <c:pt idx="1441">
                  <c:v>10.712295234829968</c:v>
                </c:pt>
                <c:pt idx="1442">
                  <c:v>10.612458787438593</c:v>
                </c:pt>
                <c:pt idx="1443">
                  <c:v>10.840974635933989</c:v>
                </c:pt>
                <c:pt idx="1444">
                  <c:v>10.5805735493817</c:v>
                </c:pt>
                <c:pt idx="1445">
                  <c:v>10.61293726729415</c:v>
                </c:pt>
                <c:pt idx="1446">
                  <c:v>10.631908318759487</c:v>
                </c:pt>
                <c:pt idx="1447">
                  <c:v>10.578111405888528</c:v>
                </c:pt>
                <c:pt idx="1448">
                  <c:v>10.601895502938769</c:v>
                </c:pt>
                <c:pt idx="1449">
                  <c:v>10.6405030185825</c:v>
                </c:pt>
                <c:pt idx="1450">
                  <c:v>10.594847995277698</c:v>
                </c:pt>
                <c:pt idx="1451">
                  <c:v>10.524112804288453</c:v>
                </c:pt>
                <c:pt idx="1452">
                  <c:v>10.348056626077188</c:v>
                </c:pt>
                <c:pt idx="1453">
                  <c:v>10.466198431348111</c:v>
                </c:pt>
                <c:pt idx="1454">
                  <c:v>10.530347199949702</c:v>
                </c:pt>
                <c:pt idx="1455">
                  <c:v>10.5112057084977</c:v>
                </c:pt>
                <c:pt idx="1456">
                  <c:v>10.456512253378211</c:v>
                </c:pt>
                <c:pt idx="1457">
                  <c:v>10.509745951959298</c:v>
                </c:pt>
                <c:pt idx="1458">
                  <c:v>10.467052952502529</c:v>
                </c:pt>
                <c:pt idx="1459">
                  <c:v>10.433609453133887</c:v>
                </c:pt>
                <c:pt idx="1460">
                  <c:v>10.873185746005699</c:v>
                </c:pt>
                <c:pt idx="1461">
                  <c:v>10.860538446053953</c:v>
                </c:pt>
                <c:pt idx="1462">
                  <c:v>10.875710013940799</c:v>
                </c:pt>
                <c:pt idx="1463">
                  <c:v>10.865937916970001</c:v>
                </c:pt>
                <c:pt idx="1464">
                  <c:v>10.860593687497571</c:v>
                </c:pt>
                <c:pt idx="1465">
                  <c:v>10.853096183376129</c:v>
                </c:pt>
                <c:pt idx="1466">
                  <c:v>10.842210421899111</c:v>
                </c:pt>
                <c:pt idx="1467">
                  <c:v>10.853749585427089</c:v>
                </c:pt>
                <c:pt idx="1468">
                  <c:v>10.856733914973969</c:v>
                </c:pt>
                <c:pt idx="1469">
                  <c:v>10.84645611069671</c:v>
                </c:pt>
                <c:pt idx="1470">
                  <c:v>10.875734883096454</c:v>
                </c:pt>
                <c:pt idx="1471">
                  <c:v>10.838438943140773</c:v>
                </c:pt>
                <c:pt idx="1472">
                  <c:v>10.51686630887669</c:v>
                </c:pt>
                <c:pt idx="1473">
                  <c:v>10.875220830130832</c:v>
                </c:pt>
                <c:pt idx="1474">
                  <c:v>10.855512953429571</c:v>
                </c:pt>
                <c:pt idx="1475">
                  <c:v>10.854284149702629</c:v>
                </c:pt>
                <c:pt idx="1476">
                  <c:v>10.704887582835013</c:v>
                </c:pt>
                <c:pt idx="1477">
                  <c:v>10.370556229033703</c:v>
                </c:pt>
                <c:pt idx="1478">
                  <c:v>9.9885231765125297</c:v>
                </c:pt>
                <c:pt idx="1479">
                  <c:v>10.087646424645733</c:v>
                </c:pt>
                <c:pt idx="1480">
                  <c:v>10.5240453052688</c:v>
                </c:pt>
                <c:pt idx="1481">
                  <c:v>10.281270991371407</c:v>
                </c:pt>
                <c:pt idx="1482">
                  <c:v>10.3475695653297</c:v>
                </c:pt>
                <c:pt idx="1483">
                  <c:v>10.646697034649231</c:v>
                </c:pt>
                <c:pt idx="1484">
                  <c:v>10.529908399855632</c:v>
                </c:pt>
                <c:pt idx="1485">
                  <c:v>10.539086619235331</c:v>
                </c:pt>
                <c:pt idx="1486">
                  <c:v>10.614034393394373</c:v>
                </c:pt>
                <c:pt idx="1487">
                  <c:v>10.641494967930694</c:v>
                </c:pt>
                <c:pt idx="1488">
                  <c:v>10.647257830040596</c:v>
                </c:pt>
                <c:pt idx="1489">
                  <c:v>10.645590502642214</c:v>
                </c:pt>
                <c:pt idx="1490">
                  <c:v>10.71148271234471</c:v>
                </c:pt>
                <c:pt idx="1491">
                  <c:v>10.561411492470947</c:v>
                </c:pt>
                <c:pt idx="1492">
                  <c:v>10.544470424159176</c:v>
                </c:pt>
                <c:pt idx="1493">
                  <c:v>10.510605879786768</c:v>
                </c:pt>
                <c:pt idx="1494">
                  <c:v>10.468366887276801</c:v>
                </c:pt>
                <c:pt idx="1495">
                  <c:v>10.403799563245201</c:v>
                </c:pt>
                <c:pt idx="1496">
                  <c:v>10.39273295324365</c:v>
                </c:pt>
                <c:pt idx="1497">
                  <c:v>10.360999213680707</c:v>
                </c:pt>
                <c:pt idx="1498">
                  <c:v>10.200769598182802</c:v>
                </c:pt>
                <c:pt idx="1499">
                  <c:v>10.183516176726801</c:v>
                </c:pt>
                <c:pt idx="1500">
                  <c:v>10.5240453052688</c:v>
                </c:pt>
                <c:pt idx="1501">
                  <c:v>10.281270991371407</c:v>
                </c:pt>
                <c:pt idx="1502">
                  <c:v>10.3475695653297</c:v>
                </c:pt>
                <c:pt idx="1503">
                  <c:v>10.646697034649231</c:v>
                </c:pt>
                <c:pt idx="1504">
                  <c:v>10.529908399855632</c:v>
                </c:pt>
                <c:pt idx="1505">
                  <c:v>10.539086619235331</c:v>
                </c:pt>
                <c:pt idx="1506">
                  <c:v>10.614034393394373</c:v>
                </c:pt>
                <c:pt idx="1507">
                  <c:v>10.641494967930694</c:v>
                </c:pt>
                <c:pt idx="1508">
                  <c:v>10.647257830040596</c:v>
                </c:pt>
                <c:pt idx="1509">
                  <c:v>10.645590502642214</c:v>
                </c:pt>
                <c:pt idx="1510">
                  <c:v>10.72539536700023</c:v>
                </c:pt>
                <c:pt idx="1511">
                  <c:v>10.592292082054799</c:v>
                </c:pt>
                <c:pt idx="1512">
                  <c:v>10.543780348470801</c:v>
                </c:pt>
                <c:pt idx="1513">
                  <c:v>10.595285060974353</c:v>
                </c:pt>
                <c:pt idx="1514">
                  <c:v>10.531647663931153</c:v>
                </c:pt>
                <c:pt idx="1515">
                  <c:v>10.4981715105273</c:v>
                </c:pt>
                <c:pt idx="1516">
                  <c:v>10.567000216711234</c:v>
                </c:pt>
                <c:pt idx="1517">
                  <c:v>10.593208177858052</c:v>
                </c:pt>
                <c:pt idx="1518">
                  <c:v>10.655008209663301</c:v>
                </c:pt>
                <c:pt idx="1519">
                  <c:v>10.584176106268069</c:v>
                </c:pt>
                <c:pt idx="1520">
                  <c:v>10.594847995277698</c:v>
                </c:pt>
                <c:pt idx="1521">
                  <c:v>10.524112804288453</c:v>
                </c:pt>
                <c:pt idx="1522">
                  <c:v>10.348056626077188</c:v>
                </c:pt>
                <c:pt idx="1523">
                  <c:v>10.466198431348111</c:v>
                </c:pt>
                <c:pt idx="1524">
                  <c:v>10.530347199949702</c:v>
                </c:pt>
                <c:pt idx="1525">
                  <c:v>10.5112057084977</c:v>
                </c:pt>
                <c:pt idx="1526">
                  <c:v>10.456512253378211</c:v>
                </c:pt>
                <c:pt idx="1527">
                  <c:v>10.509745951959298</c:v>
                </c:pt>
                <c:pt idx="1528">
                  <c:v>10.467052952502529</c:v>
                </c:pt>
                <c:pt idx="1529">
                  <c:v>10.433609453133887</c:v>
                </c:pt>
                <c:pt idx="1530">
                  <c:v>10.336088469676454</c:v>
                </c:pt>
                <c:pt idx="1531">
                  <c:v>10.178090432397887</c:v>
                </c:pt>
                <c:pt idx="1532">
                  <c:v>10.151141241339154</c:v>
                </c:pt>
                <c:pt idx="1533">
                  <c:v>10.303513503072274</c:v>
                </c:pt>
                <c:pt idx="1534">
                  <c:v>10.250626997970468</c:v>
                </c:pt>
                <c:pt idx="1535">
                  <c:v>10.14871791684023</c:v>
                </c:pt>
                <c:pt idx="1536">
                  <c:v>10.211885478217095</c:v>
                </c:pt>
                <c:pt idx="1537">
                  <c:v>10.257364900819201</c:v>
                </c:pt>
                <c:pt idx="1538">
                  <c:v>10.219517072394769</c:v>
                </c:pt>
                <c:pt idx="1539">
                  <c:v>10.291442781476871</c:v>
                </c:pt>
                <c:pt idx="1540">
                  <c:v>10.178053455115332</c:v>
                </c:pt>
                <c:pt idx="1541">
                  <c:v>9.9820108965455532</c:v>
                </c:pt>
                <c:pt idx="1542">
                  <c:v>9.9504406904832017</c:v>
                </c:pt>
                <c:pt idx="1543">
                  <c:v>10.253416113245699</c:v>
                </c:pt>
                <c:pt idx="1544">
                  <c:v>10.269740372792295</c:v>
                </c:pt>
                <c:pt idx="1545">
                  <c:v>10.243584193433701</c:v>
                </c:pt>
                <c:pt idx="1546">
                  <c:v>10.318092754336391</c:v>
                </c:pt>
                <c:pt idx="1547">
                  <c:v>10.261769934586113</c:v>
                </c:pt>
                <c:pt idx="1548">
                  <c:v>10.266172136461989</c:v>
                </c:pt>
                <c:pt idx="1549">
                  <c:v>10.269661973205825</c:v>
                </c:pt>
                <c:pt idx="1550">
                  <c:v>10.843238363293199</c:v>
                </c:pt>
                <c:pt idx="1551">
                  <c:v>10.864017764995328</c:v>
                </c:pt>
                <c:pt idx="1552">
                  <c:v>10.841123216277252</c:v>
                </c:pt>
                <c:pt idx="1553">
                  <c:v>10.83559934692973</c:v>
                </c:pt>
                <c:pt idx="1554">
                  <c:v>10.863124933479488</c:v>
                </c:pt>
                <c:pt idx="1555">
                  <c:v>10.853531103758591</c:v>
                </c:pt>
                <c:pt idx="1556">
                  <c:v>10.864674476513253</c:v>
                </c:pt>
                <c:pt idx="1557">
                  <c:v>10.864516332118274</c:v>
                </c:pt>
                <c:pt idx="1558">
                  <c:v>10.86266310474293</c:v>
                </c:pt>
                <c:pt idx="1559">
                  <c:v>10.863738874933249</c:v>
                </c:pt>
                <c:pt idx="1560">
                  <c:v>10.843238363293199</c:v>
                </c:pt>
                <c:pt idx="1561">
                  <c:v>10.864017764995328</c:v>
                </c:pt>
                <c:pt idx="1562">
                  <c:v>10.841123216277252</c:v>
                </c:pt>
                <c:pt idx="1563">
                  <c:v>10.83559934692973</c:v>
                </c:pt>
                <c:pt idx="1564">
                  <c:v>10.863124933479488</c:v>
                </c:pt>
                <c:pt idx="1565">
                  <c:v>10.853531103758591</c:v>
                </c:pt>
                <c:pt idx="1566">
                  <c:v>10.864674476513253</c:v>
                </c:pt>
                <c:pt idx="1567">
                  <c:v>10.864516332118274</c:v>
                </c:pt>
                <c:pt idx="1568">
                  <c:v>10.86266310474293</c:v>
                </c:pt>
                <c:pt idx="1569">
                  <c:v>10.863738874933249</c:v>
                </c:pt>
                <c:pt idx="1570">
                  <c:v>10.746591941043109</c:v>
                </c:pt>
                <c:pt idx="1571">
                  <c:v>10.567481505320773</c:v>
                </c:pt>
                <c:pt idx="1572">
                  <c:v>10.81640491357037</c:v>
                </c:pt>
                <c:pt idx="1573">
                  <c:v>10.751812303568292</c:v>
                </c:pt>
                <c:pt idx="1574">
                  <c:v>10.593624349105729</c:v>
                </c:pt>
                <c:pt idx="1575">
                  <c:v>10.569214803034129</c:v>
                </c:pt>
                <c:pt idx="1576">
                  <c:v>10.737091286202435</c:v>
                </c:pt>
                <c:pt idx="1577">
                  <c:v>10.626087260082432</c:v>
                </c:pt>
                <c:pt idx="1578">
                  <c:v>10.667496376899106</c:v>
                </c:pt>
                <c:pt idx="1579">
                  <c:v>10.6694796553872</c:v>
                </c:pt>
                <c:pt idx="1580">
                  <c:v>10.779513540459302</c:v>
                </c:pt>
                <c:pt idx="1581">
                  <c:v>10.747910135825698</c:v>
                </c:pt>
                <c:pt idx="1582">
                  <c:v>10.827672520334911</c:v>
                </c:pt>
                <c:pt idx="1583">
                  <c:v>10.771317579043394</c:v>
                </c:pt>
                <c:pt idx="1584">
                  <c:v>10.813470080620801</c:v>
                </c:pt>
                <c:pt idx="1585">
                  <c:v>10.794864181062499</c:v>
                </c:pt>
                <c:pt idx="1586">
                  <c:v>10.737051693069073</c:v>
                </c:pt>
                <c:pt idx="1587">
                  <c:v>10.741440476413953</c:v>
                </c:pt>
                <c:pt idx="1588">
                  <c:v>10.736497126780549</c:v>
                </c:pt>
                <c:pt idx="1589">
                  <c:v>10.755120306486948</c:v>
                </c:pt>
                <c:pt idx="1590">
                  <c:v>10.5240453052688</c:v>
                </c:pt>
                <c:pt idx="1591">
                  <c:v>10.281270991371407</c:v>
                </c:pt>
                <c:pt idx="1592">
                  <c:v>10.3475695653297</c:v>
                </c:pt>
                <c:pt idx="1593">
                  <c:v>10.646697034649231</c:v>
                </c:pt>
                <c:pt idx="1594">
                  <c:v>10.529908399855632</c:v>
                </c:pt>
                <c:pt idx="1595">
                  <c:v>10.539086619235331</c:v>
                </c:pt>
                <c:pt idx="1596">
                  <c:v>10.614034393394373</c:v>
                </c:pt>
                <c:pt idx="1597">
                  <c:v>10.641494967930694</c:v>
                </c:pt>
                <c:pt idx="1598">
                  <c:v>10.647257830040596</c:v>
                </c:pt>
                <c:pt idx="1599">
                  <c:v>10.645590502642214</c:v>
                </c:pt>
                <c:pt idx="1600">
                  <c:v>10.5240453052688</c:v>
                </c:pt>
                <c:pt idx="1601">
                  <c:v>10.281270991371407</c:v>
                </c:pt>
                <c:pt idx="1602">
                  <c:v>10.3475695653297</c:v>
                </c:pt>
                <c:pt idx="1603">
                  <c:v>10.646697034649231</c:v>
                </c:pt>
                <c:pt idx="1604">
                  <c:v>10.529908399855632</c:v>
                </c:pt>
                <c:pt idx="1605">
                  <c:v>10.539086619235331</c:v>
                </c:pt>
                <c:pt idx="1606">
                  <c:v>10.614034393394373</c:v>
                </c:pt>
                <c:pt idx="1607">
                  <c:v>10.641494967930694</c:v>
                </c:pt>
                <c:pt idx="1608">
                  <c:v>10.647257830040596</c:v>
                </c:pt>
                <c:pt idx="1609">
                  <c:v>10.645590502642214</c:v>
                </c:pt>
                <c:pt idx="1610">
                  <c:v>10.554832256829201</c:v>
                </c:pt>
                <c:pt idx="1611">
                  <c:v>10.413658557727249</c:v>
                </c:pt>
                <c:pt idx="1612">
                  <c:v>10.198871931646053</c:v>
                </c:pt>
                <c:pt idx="1613">
                  <c:v>10.474624949762854</c:v>
                </c:pt>
                <c:pt idx="1614">
                  <c:v>10.525298907893703</c:v>
                </c:pt>
                <c:pt idx="1615">
                  <c:v>10.46901475426381</c:v>
                </c:pt>
                <c:pt idx="1616">
                  <c:v>10.414783107104766</c:v>
                </c:pt>
                <c:pt idx="1617">
                  <c:v>10.41267508174103</c:v>
                </c:pt>
                <c:pt idx="1618">
                  <c:v>10.4411495320208</c:v>
                </c:pt>
                <c:pt idx="1619">
                  <c:v>10.334241576104194</c:v>
                </c:pt>
                <c:pt idx="1620">
                  <c:v>10.5240453052688</c:v>
                </c:pt>
                <c:pt idx="1621">
                  <c:v>10.281270991371407</c:v>
                </c:pt>
                <c:pt idx="1622">
                  <c:v>10.3475695653297</c:v>
                </c:pt>
                <c:pt idx="1623">
                  <c:v>10.646697034649231</c:v>
                </c:pt>
                <c:pt idx="1624">
                  <c:v>10.529908399855632</c:v>
                </c:pt>
                <c:pt idx="1625">
                  <c:v>10.539086619235331</c:v>
                </c:pt>
                <c:pt idx="1626">
                  <c:v>10.614034393394373</c:v>
                </c:pt>
                <c:pt idx="1627">
                  <c:v>10.641494967930694</c:v>
                </c:pt>
                <c:pt idx="1628">
                  <c:v>10.647257830040596</c:v>
                </c:pt>
                <c:pt idx="1629">
                  <c:v>10.645590502642214</c:v>
                </c:pt>
                <c:pt idx="1630">
                  <c:v>10.755990802642831</c:v>
                </c:pt>
                <c:pt idx="1631">
                  <c:v>10.734353439667201</c:v>
                </c:pt>
                <c:pt idx="1632">
                  <c:v>10.756716192597828</c:v>
                </c:pt>
                <c:pt idx="1633">
                  <c:v>10.757086633679302</c:v>
                </c:pt>
                <c:pt idx="1634">
                  <c:v>10.716392902150803</c:v>
                </c:pt>
                <c:pt idx="1635">
                  <c:v>10.736388814783632</c:v>
                </c:pt>
                <c:pt idx="1636">
                  <c:v>10.769538701621313</c:v>
                </c:pt>
                <c:pt idx="1637">
                  <c:v>10.768939975189008</c:v>
                </c:pt>
                <c:pt idx="1638">
                  <c:v>10.772348877336933</c:v>
                </c:pt>
                <c:pt idx="1639">
                  <c:v>10.806769518815653</c:v>
                </c:pt>
                <c:pt idx="1640">
                  <c:v>10.414613863047492</c:v>
                </c:pt>
                <c:pt idx="1641">
                  <c:v>10.31294971481239</c:v>
                </c:pt>
                <c:pt idx="1642">
                  <c:v>10.321439197997314</c:v>
                </c:pt>
                <c:pt idx="1643">
                  <c:v>10.428908201360613</c:v>
                </c:pt>
                <c:pt idx="1644">
                  <c:v>10.300290116489702</c:v>
                </c:pt>
                <c:pt idx="1645">
                  <c:v>10.269787680439816</c:v>
                </c:pt>
                <c:pt idx="1646">
                  <c:v>10.282945967492115</c:v>
                </c:pt>
                <c:pt idx="1647">
                  <c:v>10.307093908468115</c:v>
                </c:pt>
                <c:pt idx="1648">
                  <c:v>10.284882889741713</c:v>
                </c:pt>
                <c:pt idx="1649">
                  <c:v>10.252096378508771</c:v>
                </c:pt>
                <c:pt idx="1650">
                  <c:v>10.554832256829201</c:v>
                </c:pt>
                <c:pt idx="1651">
                  <c:v>10.413658557727249</c:v>
                </c:pt>
                <c:pt idx="1652">
                  <c:v>10.198871931646053</c:v>
                </c:pt>
                <c:pt idx="1653">
                  <c:v>10.474624949762854</c:v>
                </c:pt>
                <c:pt idx="1654">
                  <c:v>10.525298907893703</c:v>
                </c:pt>
                <c:pt idx="1655">
                  <c:v>10.46901475426381</c:v>
                </c:pt>
                <c:pt idx="1656">
                  <c:v>10.414783107104766</c:v>
                </c:pt>
                <c:pt idx="1657">
                  <c:v>10.41267508174103</c:v>
                </c:pt>
                <c:pt idx="1658">
                  <c:v>10.4411495320208</c:v>
                </c:pt>
                <c:pt idx="1659">
                  <c:v>10.334241576104194</c:v>
                </c:pt>
                <c:pt idx="1660">
                  <c:v>10.873185746005699</c:v>
                </c:pt>
                <c:pt idx="1661">
                  <c:v>10.860538446053953</c:v>
                </c:pt>
                <c:pt idx="1662">
                  <c:v>10.875710013940799</c:v>
                </c:pt>
                <c:pt idx="1663">
                  <c:v>10.865937916970001</c:v>
                </c:pt>
                <c:pt idx="1664">
                  <c:v>10.860593687497571</c:v>
                </c:pt>
                <c:pt idx="1665">
                  <c:v>10.853096183376129</c:v>
                </c:pt>
                <c:pt idx="1666">
                  <c:v>10.842210421899111</c:v>
                </c:pt>
                <c:pt idx="1667">
                  <c:v>10.853749585427089</c:v>
                </c:pt>
                <c:pt idx="1668">
                  <c:v>10.856733914973969</c:v>
                </c:pt>
                <c:pt idx="1669">
                  <c:v>10.84645611069671</c:v>
                </c:pt>
                <c:pt idx="1670">
                  <c:v>10.5240453052688</c:v>
                </c:pt>
                <c:pt idx="1671">
                  <c:v>10.281270991371407</c:v>
                </c:pt>
                <c:pt idx="1672">
                  <c:v>10.3475695653297</c:v>
                </c:pt>
                <c:pt idx="1673">
                  <c:v>10.646697034649231</c:v>
                </c:pt>
                <c:pt idx="1674">
                  <c:v>10.529908399855632</c:v>
                </c:pt>
                <c:pt idx="1675">
                  <c:v>10.539086619235331</c:v>
                </c:pt>
                <c:pt idx="1676">
                  <c:v>10.614034393394373</c:v>
                </c:pt>
                <c:pt idx="1677">
                  <c:v>10.641494967930694</c:v>
                </c:pt>
                <c:pt idx="1678">
                  <c:v>10.647257830040596</c:v>
                </c:pt>
                <c:pt idx="1679">
                  <c:v>10.645590502642214</c:v>
                </c:pt>
                <c:pt idx="1680">
                  <c:v>10.614767799887973</c:v>
                </c:pt>
                <c:pt idx="1681">
                  <c:v>10.501777457847314</c:v>
                </c:pt>
                <c:pt idx="1682">
                  <c:v>10.493024037035301</c:v>
                </c:pt>
                <c:pt idx="1683">
                  <c:v>10.471022694929811</c:v>
                </c:pt>
                <c:pt idx="1684">
                  <c:v>10.434321245573413</c:v>
                </c:pt>
                <c:pt idx="1685">
                  <c:v>10.482239195860069</c:v>
                </c:pt>
                <c:pt idx="1686">
                  <c:v>10.450235029124133</c:v>
                </c:pt>
                <c:pt idx="1687">
                  <c:v>10.539517059796369</c:v>
                </c:pt>
                <c:pt idx="1688">
                  <c:v>10.588606422106372</c:v>
                </c:pt>
                <c:pt idx="1689">
                  <c:v>10.601475884209151</c:v>
                </c:pt>
                <c:pt idx="1690">
                  <c:v>10.843238363293199</c:v>
                </c:pt>
                <c:pt idx="1691">
                  <c:v>10.864017764995328</c:v>
                </c:pt>
                <c:pt idx="1692">
                  <c:v>10.841123216277252</c:v>
                </c:pt>
                <c:pt idx="1693">
                  <c:v>10.83559934692973</c:v>
                </c:pt>
                <c:pt idx="1694">
                  <c:v>10.863124933479488</c:v>
                </c:pt>
                <c:pt idx="1695">
                  <c:v>10.853531103758591</c:v>
                </c:pt>
                <c:pt idx="1696">
                  <c:v>10.864674476513253</c:v>
                </c:pt>
                <c:pt idx="1697">
                  <c:v>10.864516332118274</c:v>
                </c:pt>
                <c:pt idx="1698">
                  <c:v>10.86266310474293</c:v>
                </c:pt>
                <c:pt idx="1699">
                  <c:v>10.863738874933249</c:v>
                </c:pt>
                <c:pt idx="1700">
                  <c:v>10.552728653971712</c:v>
                </c:pt>
                <c:pt idx="1701">
                  <c:v>10.426489196337728</c:v>
                </c:pt>
                <c:pt idx="1702">
                  <c:v>10.219106325805967</c:v>
                </c:pt>
                <c:pt idx="1703">
                  <c:v>10.458512043306854</c:v>
                </c:pt>
                <c:pt idx="1704">
                  <c:v>10.414288261276935</c:v>
                </c:pt>
                <c:pt idx="1705">
                  <c:v>10.421662674609731</c:v>
                </c:pt>
                <c:pt idx="1706">
                  <c:v>10.42586376744795</c:v>
                </c:pt>
                <c:pt idx="1707">
                  <c:v>10.4742171739268</c:v>
                </c:pt>
                <c:pt idx="1708">
                  <c:v>10.459870410883473</c:v>
                </c:pt>
                <c:pt idx="1709">
                  <c:v>10.398665015545188</c:v>
                </c:pt>
                <c:pt idx="1710">
                  <c:v>10.71148271234471</c:v>
                </c:pt>
                <c:pt idx="1711">
                  <c:v>10.561411492470947</c:v>
                </c:pt>
                <c:pt idx="1712">
                  <c:v>10.544470424159176</c:v>
                </c:pt>
                <c:pt idx="1713">
                  <c:v>10.510605879786768</c:v>
                </c:pt>
                <c:pt idx="1714">
                  <c:v>10.468366887276801</c:v>
                </c:pt>
                <c:pt idx="1715">
                  <c:v>10.403799563245201</c:v>
                </c:pt>
                <c:pt idx="1716">
                  <c:v>10.39273295324365</c:v>
                </c:pt>
                <c:pt idx="1717">
                  <c:v>10.360999213680707</c:v>
                </c:pt>
                <c:pt idx="1718">
                  <c:v>10.200769598182802</c:v>
                </c:pt>
                <c:pt idx="1719">
                  <c:v>10.183516176726801</c:v>
                </c:pt>
                <c:pt idx="1720">
                  <c:v>10.779513540459302</c:v>
                </c:pt>
                <c:pt idx="1721">
                  <c:v>10.747910135825698</c:v>
                </c:pt>
                <c:pt idx="1722">
                  <c:v>10.827672520334911</c:v>
                </c:pt>
                <c:pt idx="1723">
                  <c:v>10.771317579043394</c:v>
                </c:pt>
                <c:pt idx="1724">
                  <c:v>10.813470080620801</c:v>
                </c:pt>
                <c:pt idx="1725">
                  <c:v>10.794864181062499</c:v>
                </c:pt>
                <c:pt idx="1726">
                  <c:v>10.737051693069073</c:v>
                </c:pt>
                <c:pt idx="1727">
                  <c:v>10.741440476413953</c:v>
                </c:pt>
                <c:pt idx="1728">
                  <c:v>10.736497126780549</c:v>
                </c:pt>
                <c:pt idx="1729">
                  <c:v>10.755120306486948</c:v>
                </c:pt>
                <c:pt idx="1730">
                  <c:v>10.685361763117415</c:v>
                </c:pt>
                <c:pt idx="1731">
                  <c:v>10.723111137000002</c:v>
                </c:pt>
                <c:pt idx="1732">
                  <c:v>10.819618303830673</c:v>
                </c:pt>
                <c:pt idx="1733">
                  <c:v>10.857424195692801</c:v>
                </c:pt>
                <c:pt idx="1734">
                  <c:v>10.867697685813395</c:v>
                </c:pt>
                <c:pt idx="1735">
                  <c:v>10.870756225144548</c:v>
                </c:pt>
                <c:pt idx="1736">
                  <c:v>10.848077352576551</c:v>
                </c:pt>
                <c:pt idx="1737">
                  <c:v>10.840466500965009</c:v>
                </c:pt>
                <c:pt idx="1738">
                  <c:v>10.822765574201735</c:v>
                </c:pt>
                <c:pt idx="1739">
                  <c:v>10.848944449485071</c:v>
                </c:pt>
                <c:pt idx="1740">
                  <c:v>10.178053455115332</c:v>
                </c:pt>
                <c:pt idx="1741">
                  <c:v>9.9820108965455532</c:v>
                </c:pt>
                <c:pt idx="1742">
                  <c:v>9.9504406904832017</c:v>
                </c:pt>
                <c:pt idx="1743">
                  <c:v>10.253416113245699</c:v>
                </c:pt>
                <c:pt idx="1744">
                  <c:v>10.269740372792295</c:v>
                </c:pt>
                <c:pt idx="1745">
                  <c:v>10.243584193433701</c:v>
                </c:pt>
                <c:pt idx="1746">
                  <c:v>10.318092754336391</c:v>
                </c:pt>
                <c:pt idx="1747">
                  <c:v>10.261769934586113</c:v>
                </c:pt>
                <c:pt idx="1748">
                  <c:v>10.266172136461989</c:v>
                </c:pt>
                <c:pt idx="1749">
                  <c:v>10.269661973205825</c:v>
                </c:pt>
                <c:pt idx="1750">
                  <c:v>10.873185746005699</c:v>
                </c:pt>
                <c:pt idx="1751">
                  <c:v>10.860538446053953</c:v>
                </c:pt>
                <c:pt idx="1752">
                  <c:v>10.875710013940799</c:v>
                </c:pt>
                <c:pt idx="1753">
                  <c:v>10.865937916970001</c:v>
                </c:pt>
                <c:pt idx="1754">
                  <c:v>10.860593687497571</c:v>
                </c:pt>
                <c:pt idx="1755">
                  <c:v>10.853096183376129</c:v>
                </c:pt>
                <c:pt idx="1756">
                  <c:v>10.842210421899111</c:v>
                </c:pt>
                <c:pt idx="1757">
                  <c:v>10.853749585427089</c:v>
                </c:pt>
                <c:pt idx="1758">
                  <c:v>10.856733914973969</c:v>
                </c:pt>
                <c:pt idx="1759">
                  <c:v>10.84645611069671</c:v>
                </c:pt>
                <c:pt idx="1760">
                  <c:v>10.873185746005699</c:v>
                </c:pt>
                <c:pt idx="1761">
                  <c:v>10.860538446053953</c:v>
                </c:pt>
                <c:pt idx="1762">
                  <c:v>10.875710013940799</c:v>
                </c:pt>
                <c:pt idx="1763">
                  <c:v>10.865937916970001</c:v>
                </c:pt>
                <c:pt idx="1764">
                  <c:v>10.860593687497571</c:v>
                </c:pt>
                <c:pt idx="1765">
                  <c:v>10.853096183376129</c:v>
                </c:pt>
                <c:pt idx="1766">
                  <c:v>10.842210421899111</c:v>
                </c:pt>
                <c:pt idx="1767">
                  <c:v>10.853749585427089</c:v>
                </c:pt>
                <c:pt idx="1768">
                  <c:v>10.856733914973969</c:v>
                </c:pt>
                <c:pt idx="1769">
                  <c:v>10.84645611069671</c:v>
                </c:pt>
                <c:pt idx="1770">
                  <c:v>10.843238363293199</c:v>
                </c:pt>
                <c:pt idx="1771">
                  <c:v>10.864017764995328</c:v>
                </c:pt>
                <c:pt idx="1772">
                  <c:v>10.841123216277252</c:v>
                </c:pt>
                <c:pt idx="1773">
                  <c:v>10.83559934692973</c:v>
                </c:pt>
                <c:pt idx="1774">
                  <c:v>10.863124933479488</c:v>
                </c:pt>
                <c:pt idx="1775">
                  <c:v>10.853531103758591</c:v>
                </c:pt>
                <c:pt idx="1776">
                  <c:v>10.864674476513253</c:v>
                </c:pt>
                <c:pt idx="1777">
                  <c:v>10.864516332118274</c:v>
                </c:pt>
                <c:pt idx="1778">
                  <c:v>10.86266310474293</c:v>
                </c:pt>
                <c:pt idx="1779">
                  <c:v>10.863738874933249</c:v>
                </c:pt>
                <c:pt idx="1780">
                  <c:v>10.360387870078608</c:v>
                </c:pt>
                <c:pt idx="1781">
                  <c:v>10.051927136260353</c:v>
                </c:pt>
                <c:pt idx="1782">
                  <c:v>10.114112914308549</c:v>
                </c:pt>
                <c:pt idx="1783">
                  <c:v>10.3393881600228</c:v>
                </c:pt>
                <c:pt idx="1784">
                  <c:v>10.350853505722306</c:v>
                </c:pt>
                <c:pt idx="1785">
                  <c:v>10.465205003953733</c:v>
                </c:pt>
                <c:pt idx="1786">
                  <c:v>10.515635847444033</c:v>
                </c:pt>
                <c:pt idx="1787">
                  <c:v>10.541147116591334</c:v>
                </c:pt>
                <c:pt idx="1788">
                  <c:v>10.57721973106087</c:v>
                </c:pt>
                <c:pt idx="1789">
                  <c:v>10.576145019291408</c:v>
                </c:pt>
                <c:pt idx="1790">
                  <c:v>10.386315482969998</c:v>
                </c:pt>
                <c:pt idx="1791">
                  <c:v>10.126152270324798</c:v>
                </c:pt>
                <c:pt idx="1792">
                  <c:v>10.155071176627199</c:v>
                </c:pt>
                <c:pt idx="1793">
                  <c:v>10.315058127679269</c:v>
                </c:pt>
                <c:pt idx="1794">
                  <c:v>10.208787476824593</c:v>
                </c:pt>
                <c:pt idx="1795">
                  <c:v>10.285764142944707</c:v>
                </c:pt>
                <c:pt idx="1796">
                  <c:v>10.343983552177733</c:v>
                </c:pt>
                <c:pt idx="1797">
                  <c:v>10.262420088052796</c:v>
                </c:pt>
                <c:pt idx="1798">
                  <c:v>10.200367306620432</c:v>
                </c:pt>
                <c:pt idx="1799">
                  <c:v>10.284161922712592</c:v>
                </c:pt>
                <c:pt idx="1800">
                  <c:v>10.46026746869639</c:v>
                </c:pt>
                <c:pt idx="1801">
                  <c:v>10.356182207121254</c:v>
                </c:pt>
                <c:pt idx="1802">
                  <c:v>10.428813563524752</c:v>
                </c:pt>
                <c:pt idx="1803">
                  <c:v>10.534887882004751</c:v>
                </c:pt>
                <c:pt idx="1804">
                  <c:v>10.593275635875589</c:v>
                </c:pt>
                <c:pt idx="1805">
                  <c:v>10.508718182599814</c:v>
                </c:pt>
                <c:pt idx="1806">
                  <c:v>10.496397656068353</c:v>
                </c:pt>
                <c:pt idx="1807">
                  <c:v>10.521780100883975</c:v>
                </c:pt>
                <c:pt idx="1808">
                  <c:v>10.453337679083265</c:v>
                </c:pt>
                <c:pt idx="1809">
                  <c:v>10.46207116453709</c:v>
                </c:pt>
                <c:pt idx="1810">
                  <c:v>10.178053455115332</c:v>
                </c:pt>
                <c:pt idx="1811">
                  <c:v>9.9820108965455532</c:v>
                </c:pt>
                <c:pt idx="1812">
                  <c:v>9.9504406904832017</c:v>
                </c:pt>
                <c:pt idx="1813">
                  <c:v>10.253416113245699</c:v>
                </c:pt>
                <c:pt idx="1814">
                  <c:v>10.269740372792295</c:v>
                </c:pt>
                <c:pt idx="1815">
                  <c:v>10.243584193433701</c:v>
                </c:pt>
                <c:pt idx="1816">
                  <c:v>10.318092754336391</c:v>
                </c:pt>
                <c:pt idx="1817">
                  <c:v>10.261769934586113</c:v>
                </c:pt>
                <c:pt idx="1818">
                  <c:v>10.266172136461989</c:v>
                </c:pt>
                <c:pt idx="1819">
                  <c:v>10.269661973205825</c:v>
                </c:pt>
                <c:pt idx="1820">
                  <c:v>10.5240453052688</c:v>
                </c:pt>
                <c:pt idx="1821">
                  <c:v>10.281270991371407</c:v>
                </c:pt>
                <c:pt idx="1822">
                  <c:v>10.3475695653297</c:v>
                </c:pt>
                <c:pt idx="1823">
                  <c:v>10.646697034649231</c:v>
                </c:pt>
                <c:pt idx="1824">
                  <c:v>10.529908399855632</c:v>
                </c:pt>
                <c:pt idx="1825">
                  <c:v>10.539086619235331</c:v>
                </c:pt>
                <c:pt idx="1826">
                  <c:v>10.614034393394373</c:v>
                </c:pt>
                <c:pt idx="1827">
                  <c:v>10.641494967930694</c:v>
                </c:pt>
                <c:pt idx="1828">
                  <c:v>10.647257830040596</c:v>
                </c:pt>
                <c:pt idx="1829">
                  <c:v>10.645590502642214</c:v>
                </c:pt>
                <c:pt idx="1830">
                  <c:v>10.319744248775233</c:v>
                </c:pt>
                <c:pt idx="1831">
                  <c:v>10.29141955339885</c:v>
                </c:pt>
                <c:pt idx="1832">
                  <c:v>10.375542024590629</c:v>
                </c:pt>
                <c:pt idx="1833">
                  <c:v>10.389017079043908</c:v>
                </c:pt>
                <c:pt idx="1834">
                  <c:v>10.473874174296711</c:v>
                </c:pt>
                <c:pt idx="1835">
                  <c:v>10.458604614650111</c:v>
                </c:pt>
                <c:pt idx="1836">
                  <c:v>10.466130609411646</c:v>
                </c:pt>
                <c:pt idx="1837">
                  <c:v>10.493514029485988</c:v>
                </c:pt>
                <c:pt idx="1838">
                  <c:v>10.555992562750214</c:v>
                </c:pt>
                <c:pt idx="1839">
                  <c:v>10.537068371065571</c:v>
                </c:pt>
                <c:pt idx="1840">
                  <c:v>10.746591941043109</c:v>
                </c:pt>
                <c:pt idx="1841">
                  <c:v>10.567481505320773</c:v>
                </c:pt>
                <c:pt idx="1842">
                  <c:v>10.81640491357037</c:v>
                </c:pt>
                <c:pt idx="1843">
                  <c:v>10.751812303568292</c:v>
                </c:pt>
                <c:pt idx="1844">
                  <c:v>10.593624349105729</c:v>
                </c:pt>
                <c:pt idx="1845">
                  <c:v>10.569214803034129</c:v>
                </c:pt>
                <c:pt idx="1846">
                  <c:v>10.737091286202435</c:v>
                </c:pt>
                <c:pt idx="1847">
                  <c:v>10.626087260082432</c:v>
                </c:pt>
                <c:pt idx="1848">
                  <c:v>10.667496376899106</c:v>
                </c:pt>
                <c:pt idx="1849">
                  <c:v>10.6694796553872</c:v>
                </c:pt>
                <c:pt idx="1850">
                  <c:v>10.339987019363328</c:v>
                </c:pt>
                <c:pt idx="1851">
                  <c:v>10.452297183562502</c:v>
                </c:pt>
                <c:pt idx="1852">
                  <c:v>10.585972404170002</c:v>
                </c:pt>
                <c:pt idx="1853">
                  <c:v>10.657007942029571</c:v>
                </c:pt>
                <c:pt idx="1854">
                  <c:v>10.597270374758672</c:v>
                </c:pt>
                <c:pt idx="1855">
                  <c:v>9.9210513683007768</c:v>
                </c:pt>
                <c:pt idx="1856">
                  <c:v>10.218564563236928</c:v>
                </c:pt>
                <c:pt idx="1857">
                  <c:v>10.35773265821549</c:v>
                </c:pt>
                <c:pt idx="1858">
                  <c:v>10.167735843677509</c:v>
                </c:pt>
                <c:pt idx="1859">
                  <c:v>10.152300817553474</c:v>
                </c:pt>
                <c:pt idx="1860">
                  <c:v>10.843238363293199</c:v>
                </c:pt>
                <c:pt idx="1861">
                  <c:v>10.864017764995328</c:v>
                </c:pt>
                <c:pt idx="1862">
                  <c:v>10.841123216277252</c:v>
                </c:pt>
                <c:pt idx="1863">
                  <c:v>10.83559934692973</c:v>
                </c:pt>
                <c:pt idx="1864">
                  <c:v>10.863124933479488</c:v>
                </c:pt>
                <c:pt idx="1865">
                  <c:v>10.853531103758591</c:v>
                </c:pt>
                <c:pt idx="1866">
                  <c:v>10.864674476513253</c:v>
                </c:pt>
                <c:pt idx="1867">
                  <c:v>10.864516332118274</c:v>
                </c:pt>
                <c:pt idx="1868">
                  <c:v>10.86266310474293</c:v>
                </c:pt>
                <c:pt idx="1869">
                  <c:v>10.863738874933249</c:v>
                </c:pt>
                <c:pt idx="1870">
                  <c:v>10.685361763117415</c:v>
                </c:pt>
                <c:pt idx="1871">
                  <c:v>10.723111137000002</c:v>
                </c:pt>
                <c:pt idx="1872">
                  <c:v>10.819618303830673</c:v>
                </c:pt>
                <c:pt idx="1873">
                  <c:v>10.857424195692801</c:v>
                </c:pt>
                <c:pt idx="1874">
                  <c:v>10.867697685813395</c:v>
                </c:pt>
                <c:pt idx="1875">
                  <c:v>10.870756225144548</c:v>
                </c:pt>
                <c:pt idx="1876">
                  <c:v>10.848077352576551</c:v>
                </c:pt>
                <c:pt idx="1877">
                  <c:v>10.840466500965009</c:v>
                </c:pt>
                <c:pt idx="1878">
                  <c:v>10.822765574201735</c:v>
                </c:pt>
                <c:pt idx="1879">
                  <c:v>10.848944449485071</c:v>
                </c:pt>
                <c:pt idx="1880">
                  <c:v>10.27588500463003</c:v>
                </c:pt>
                <c:pt idx="1881">
                  <c:v>9.9930542537441269</c:v>
                </c:pt>
                <c:pt idx="1882">
                  <c:v>10.127527613692454</c:v>
                </c:pt>
                <c:pt idx="1883">
                  <c:v>10.352489761320005</c:v>
                </c:pt>
                <c:pt idx="1884">
                  <c:v>10.329345855989416</c:v>
                </c:pt>
                <c:pt idx="1885">
                  <c:v>10.340529010721699</c:v>
                </c:pt>
                <c:pt idx="1886">
                  <c:v>10.32775041702887</c:v>
                </c:pt>
                <c:pt idx="1887">
                  <c:v>10.334813919629571</c:v>
                </c:pt>
                <c:pt idx="1888">
                  <c:v>10.348139883460455</c:v>
                </c:pt>
                <c:pt idx="1889">
                  <c:v>10.34807302577687</c:v>
                </c:pt>
                <c:pt idx="1890">
                  <c:v>10.8099684617988</c:v>
                </c:pt>
                <c:pt idx="1891">
                  <c:v>10.743610257886273</c:v>
                </c:pt>
                <c:pt idx="1892">
                  <c:v>10.785366571699091</c:v>
                </c:pt>
                <c:pt idx="1893">
                  <c:v>10.792247800963327</c:v>
                </c:pt>
                <c:pt idx="1894">
                  <c:v>10.83703509239669</c:v>
                </c:pt>
                <c:pt idx="1895">
                  <c:v>10.786610352997668</c:v>
                </c:pt>
                <c:pt idx="1896">
                  <c:v>10.795233365327654</c:v>
                </c:pt>
                <c:pt idx="1897">
                  <c:v>10.792122695469189</c:v>
                </c:pt>
                <c:pt idx="1898">
                  <c:v>10.729208410163109</c:v>
                </c:pt>
                <c:pt idx="1899">
                  <c:v>10.797160045342691</c:v>
                </c:pt>
                <c:pt idx="1900">
                  <c:v>10.873185746005699</c:v>
                </c:pt>
                <c:pt idx="1901">
                  <c:v>10.860538446053953</c:v>
                </c:pt>
                <c:pt idx="1902">
                  <c:v>10.875710013940799</c:v>
                </c:pt>
                <c:pt idx="1903">
                  <c:v>10.865937916970001</c:v>
                </c:pt>
                <c:pt idx="1904">
                  <c:v>10.860593687497571</c:v>
                </c:pt>
                <c:pt idx="1905">
                  <c:v>10.853096183376129</c:v>
                </c:pt>
                <c:pt idx="1906">
                  <c:v>10.842210421899111</c:v>
                </c:pt>
                <c:pt idx="1907">
                  <c:v>10.853749585427089</c:v>
                </c:pt>
                <c:pt idx="1908">
                  <c:v>10.856733914973969</c:v>
                </c:pt>
                <c:pt idx="1909">
                  <c:v>10.84645611069671</c:v>
                </c:pt>
                <c:pt idx="1910">
                  <c:v>10.360387870078608</c:v>
                </c:pt>
                <c:pt idx="1911">
                  <c:v>10.051927136260353</c:v>
                </c:pt>
                <c:pt idx="1912">
                  <c:v>10.114112914308549</c:v>
                </c:pt>
                <c:pt idx="1913">
                  <c:v>10.3393881600228</c:v>
                </c:pt>
                <c:pt idx="1914">
                  <c:v>10.350853505722306</c:v>
                </c:pt>
                <c:pt idx="1915">
                  <c:v>10.465205003953733</c:v>
                </c:pt>
                <c:pt idx="1916">
                  <c:v>10.515635847444033</c:v>
                </c:pt>
                <c:pt idx="1917">
                  <c:v>10.541147116591334</c:v>
                </c:pt>
                <c:pt idx="1918">
                  <c:v>10.57721973106087</c:v>
                </c:pt>
                <c:pt idx="1919">
                  <c:v>10.576145019291408</c:v>
                </c:pt>
                <c:pt idx="1920">
                  <c:v>10.622328854381328</c:v>
                </c:pt>
                <c:pt idx="1921">
                  <c:v>10.593285800087495</c:v>
                </c:pt>
                <c:pt idx="1922">
                  <c:v>10.57004671102669</c:v>
                </c:pt>
                <c:pt idx="1923">
                  <c:v>10.642004037698054</c:v>
                </c:pt>
                <c:pt idx="1924">
                  <c:v>10.667387573147492</c:v>
                </c:pt>
                <c:pt idx="1925">
                  <c:v>10.630443519767313</c:v>
                </c:pt>
                <c:pt idx="1926">
                  <c:v>10.674596279032452</c:v>
                </c:pt>
                <c:pt idx="1927">
                  <c:v>10.69907893654519</c:v>
                </c:pt>
                <c:pt idx="1928">
                  <c:v>10.696969454711301</c:v>
                </c:pt>
                <c:pt idx="1929">
                  <c:v>10.683490763953154</c:v>
                </c:pt>
                <c:pt idx="1930">
                  <c:v>10.622328854381328</c:v>
                </c:pt>
                <c:pt idx="1931">
                  <c:v>10.593285800087495</c:v>
                </c:pt>
                <c:pt idx="1932">
                  <c:v>10.57004671102669</c:v>
                </c:pt>
                <c:pt idx="1933">
                  <c:v>10.642004037698054</c:v>
                </c:pt>
                <c:pt idx="1934">
                  <c:v>10.667387573147492</c:v>
                </c:pt>
                <c:pt idx="1935">
                  <c:v>10.630443519767313</c:v>
                </c:pt>
                <c:pt idx="1936">
                  <c:v>10.674596279032452</c:v>
                </c:pt>
                <c:pt idx="1937">
                  <c:v>10.69907893654519</c:v>
                </c:pt>
                <c:pt idx="1938">
                  <c:v>10.696969454711301</c:v>
                </c:pt>
                <c:pt idx="1939">
                  <c:v>10.683490763953154</c:v>
                </c:pt>
                <c:pt idx="1940">
                  <c:v>10.843238363293199</c:v>
                </c:pt>
                <c:pt idx="1941">
                  <c:v>10.864017764995328</c:v>
                </c:pt>
                <c:pt idx="1942">
                  <c:v>10.841123216277252</c:v>
                </c:pt>
                <c:pt idx="1943">
                  <c:v>10.83559934692973</c:v>
                </c:pt>
                <c:pt idx="1944">
                  <c:v>10.863124933479488</c:v>
                </c:pt>
                <c:pt idx="1945">
                  <c:v>10.853531103758591</c:v>
                </c:pt>
                <c:pt idx="1946">
                  <c:v>10.864674476513253</c:v>
                </c:pt>
                <c:pt idx="1947">
                  <c:v>10.864516332118274</c:v>
                </c:pt>
                <c:pt idx="1948">
                  <c:v>10.86266310474293</c:v>
                </c:pt>
                <c:pt idx="1949">
                  <c:v>10.863738874933249</c:v>
                </c:pt>
                <c:pt idx="1950">
                  <c:v>10.5240453052688</c:v>
                </c:pt>
                <c:pt idx="1951">
                  <c:v>10.281270991371407</c:v>
                </c:pt>
                <c:pt idx="1952">
                  <c:v>10.3475695653297</c:v>
                </c:pt>
                <c:pt idx="1953">
                  <c:v>10.646697034649231</c:v>
                </c:pt>
                <c:pt idx="1954">
                  <c:v>10.529908399855632</c:v>
                </c:pt>
                <c:pt idx="1955">
                  <c:v>10.539086619235331</c:v>
                </c:pt>
                <c:pt idx="1956">
                  <c:v>10.614034393394373</c:v>
                </c:pt>
                <c:pt idx="1957">
                  <c:v>10.641494967930694</c:v>
                </c:pt>
                <c:pt idx="1958">
                  <c:v>10.647257830040596</c:v>
                </c:pt>
                <c:pt idx="1959">
                  <c:v>10.645590502642214</c:v>
                </c:pt>
                <c:pt idx="1960">
                  <c:v>10.779513540459302</c:v>
                </c:pt>
                <c:pt idx="1961">
                  <c:v>10.747910135825698</c:v>
                </c:pt>
                <c:pt idx="1962">
                  <c:v>10.827672520334911</c:v>
                </c:pt>
                <c:pt idx="1963">
                  <c:v>10.771317579043394</c:v>
                </c:pt>
                <c:pt idx="1964">
                  <c:v>10.813470080620801</c:v>
                </c:pt>
                <c:pt idx="1965">
                  <c:v>10.794864181062499</c:v>
                </c:pt>
                <c:pt idx="1966">
                  <c:v>10.737051693069073</c:v>
                </c:pt>
                <c:pt idx="1967">
                  <c:v>10.741440476413953</c:v>
                </c:pt>
                <c:pt idx="1968">
                  <c:v>10.736497126780549</c:v>
                </c:pt>
                <c:pt idx="1969">
                  <c:v>10.755120306486948</c:v>
                </c:pt>
                <c:pt idx="1970">
                  <c:v>10.27588500463003</c:v>
                </c:pt>
                <c:pt idx="1971">
                  <c:v>9.9930542537441269</c:v>
                </c:pt>
                <c:pt idx="1972">
                  <c:v>10.127527613692454</c:v>
                </c:pt>
                <c:pt idx="1973">
                  <c:v>10.352489761320005</c:v>
                </c:pt>
                <c:pt idx="1974">
                  <c:v>10.329345855989416</c:v>
                </c:pt>
                <c:pt idx="1975">
                  <c:v>10.340529010721699</c:v>
                </c:pt>
                <c:pt idx="1976">
                  <c:v>10.32775041702887</c:v>
                </c:pt>
                <c:pt idx="1977">
                  <c:v>10.334813919629571</c:v>
                </c:pt>
                <c:pt idx="1978">
                  <c:v>10.348139883460455</c:v>
                </c:pt>
                <c:pt idx="1979">
                  <c:v>10.34807302577687</c:v>
                </c:pt>
                <c:pt idx="1980">
                  <c:v>10.622328854381328</c:v>
                </c:pt>
                <c:pt idx="1981">
                  <c:v>10.593285800087495</c:v>
                </c:pt>
                <c:pt idx="1982">
                  <c:v>10.57004671102669</c:v>
                </c:pt>
                <c:pt idx="1983">
                  <c:v>10.642004037698054</c:v>
                </c:pt>
                <c:pt idx="1984">
                  <c:v>10.667387573147492</c:v>
                </c:pt>
                <c:pt idx="1985">
                  <c:v>10.630443519767313</c:v>
                </c:pt>
                <c:pt idx="1986">
                  <c:v>10.674596279032452</c:v>
                </c:pt>
                <c:pt idx="1987">
                  <c:v>10.69907893654519</c:v>
                </c:pt>
                <c:pt idx="1988">
                  <c:v>10.696969454711301</c:v>
                </c:pt>
                <c:pt idx="1989">
                  <c:v>10.683490763953154</c:v>
                </c:pt>
                <c:pt idx="1990">
                  <c:v>10.685361763117415</c:v>
                </c:pt>
                <c:pt idx="1991">
                  <c:v>10.723111137000002</c:v>
                </c:pt>
                <c:pt idx="1992">
                  <c:v>10.819618303830673</c:v>
                </c:pt>
                <c:pt idx="1993">
                  <c:v>10.857424195692801</c:v>
                </c:pt>
                <c:pt idx="1994">
                  <c:v>10.867697685813395</c:v>
                </c:pt>
                <c:pt idx="1995">
                  <c:v>10.870756225144548</c:v>
                </c:pt>
                <c:pt idx="1996">
                  <c:v>10.848077352576551</c:v>
                </c:pt>
                <c:pt idx="1997">
                  <c:v>10.840466500965009</c:v>
                </c:pt>
                <c:pt idx="1998">
                  <c:v>10.822765574201735</c:v>
                </c:pt>
                <c:pt idx="1999">
                  <c:v>10.848944449485071</c:v>
                </c:pt>
                <c:pt idx="2000">
                  <c:v>10.5240453052688</c:v>
                </c:pt>
                <c:pt idx="2001">
                  <c:v>10.281270991371407</c:v>
                </c:pt>
                <c:pt idx="2002">
                  <c:v>10.3475695653297</c:v>
                </c:pt>
                <c:pt idx="2003">
                  <c:v>10.646697034649231</c:v>
                </c:pt>
                <c:pt idx="2004">
                  <c:v>10.529908399855632</c:v>
                </c:pt>
                <c:pt idx="2005">
                  <c:v>10.539086619235331</c:v>
                </c:pt>
                <c:pt idx="2006">
                  <c:v>10.614034393394373</c:v>
                </c:pt>
                <c:pt idx="2007">
                  <c:v>10.641494967930694</c:v>
                </c:pt>
                <c:pt idx="2008">
                  <c:v>10.647257830040596</c:v>
                </c:pt>
                <c:pt idx="2009">
                  <c:v>10.645590502642214</c:v>
                </c:pt>
                <c:pt idx="2010">
                  <c:v>10.668646218987909</c:v>
                </c:pt>
                <c:pt idx="2011">
                  <c:v>10.500510338994788</c:v>
                </c:pt>
                <c:pt idx="2012">
                  <c:v>10.678847094611651</c:v>
                </c:pt>
                <c:pt idx="2013">
                  <c:v>10.593904088377489</c:v>
                </c:pt>
                <c:pt idx="2014">
                  <c:v>10.300940650680712</c:v>
                </c:pt>
                <c:pt idx="2015">
                  <c:v>10.267667167204753</c:v>
                </c:pt>
                <c:pt idx="2016">
                  <c:v>10.247334197732112</c:v>
                </c:pt>
                <c:pt idx="2017">
                  <c:v>10.260088553874191</c:v>
                </c:pt>
                <c:pt idx="2018">
                  <c:v>10.3666015161408</c:v>
                </c:pt>
                <c:pt idx="2019">
                  <c:v>10.44225335224797</c:v>
                </c:pt>
                <c:pt idx="2020">
                  <c:v>10.178053455115332</c:v>
                </c:pt>
                <c:pt idx="2021">
                  <c:v>9.9820108965455532</c:v>
                </c:pt>
                <c:pt idx="2022">
                  <c:v>9.9504406904832017</c:v>
                </c:pt>
                <c:pt idx="2023">
                  <c:v>10.253416113245699</c:v>
                </c:pt>
                <c:pt idx="2024">
                  <c:v>10.269740372792295</c:v>
                </c:pt>
                <c:pt idx="2025">
                  <c:v>10.243584193433701</c:v>
                </c:pt>
                <c:pt idx="2026">
                  <c:v>10.318092754336391</c:v>
                </c:pt>
                <c:pt idx="2027">
                  <c:v>10.261769934586113</c:v>
                </c:pt>
                <c:pt idx="2028">
                  <c:v>10.266172136461989</c:v>
                </c:pt>
                <c:pt idx="2029">
                  <c:v>10.269661973205825</c:v>
                </c:pt>
                <c:pt idx="2030">
                  <c:v>10.685361763117415</c:v>
                </c:pt>
                <c:pt idx="2031">
                  <c:v>10.723111137000002</c:v>
                </c:pt>
                <c:pt idx="2032">
                  <c:v>10.819618303830673</c:v>
                </c:pt>
                <c:pt idx="2033">
                  <c:v>10.857424195692801</c:v>
                </c:pt>
                <c:pt idx="2034">
                  <c:v>10.867697685813395</c:v>
                </c:pt>
                <c:pt idx="2035">
                  <c:v>10.870756225144548</c:v>
                </c:pt>
                <c:pt idx="2036">
                  <c:v>10.848077352576551</c:v>
                </c:pt>
                <c:pt idx="2037">
                  <c:v>10.840466500965009</c:v>
                </c:pt>
                <c:pt idx="2038">
                  <c:v>10.822765574201735</c:v>
                </c:pt>
                <c:pt idx="2039">
                  <c:v>10.848944449485071</c:v>
                </c:pt>
                <c:pt idx="2040">
                  <c:v>10.389886697817253</c:v>
                </c:pt>
                <c:pt idx="2041">
                  <c:v>10.26791627374709</c:v>
                </c:pt>
                <c:pt idx="2042">
                  <c:v>10.293556595869092</c:v>
                </c:pt>
                <c:pt idx="2043">
                  <c:v>10.46248615942125</c:v>
                </c:pt>
                <c:pt idx="2044">
                  <c:v>10.423470449390052</c:v>
                </c:pt>
                <c:pt idx="2045">
                  <c:v>10.28932979961845</c:v>
                </c:pt>
                <c:pt idx="2046">
                  <c:v>10.279177308783908</c:v>
                </c:pt>
                <c:pt idx="2047">
                  <c:v>10.280476159453702</c:v>
                </c:pt>
                <c:pt idx="2048">
                  <c:v>10.345949677900798</c:v>
                </c:pt>
                <c:pt idx="2049">
                  <c:v>10.43817848832</c:v>
                </c:pt>
                <c:pt idx="2050">
                  <c:v>10.685361763117415</c:v>
                </c:pt>
                <c:pt idx="2051">
                  <c:v>10.723111137000002</c:v>
                </c:pt>
                <c:pt idx="2052">
                  <c:v>10.819618303830673</c:v>
                </c:pt>
                <c:pt idx="2053">
                  <c:v>10.857424195692801</c:v>
                </c:pt>
                <c:pt idx="2054">
                  <c:v>10.867697685813395</c:v>
                </c:pt>
                <c:pt idx="2055">
                  <c:v>10.870756225144548</c:v>
                </c:pt>
                <c:pt idx="2056">
                  <c:v>10.848077352576551</c:v>
                </c:pt>
                <c:pt idx="2057">
                  <c:v>10.840466500965009</c:v>
                </c:pt>
                <c:pt idx="2058">
                  <c:v>10.822765574201735</c:v>
                </c:pt>
                <c:pt idx="2059">
                  <c:v>10.848944449485071</c:v>
                </c:pt>
                <c:pt idx="2060">
                  <c:v>10.69272364945655</c:v>
                </c:pt>
                <c:pt idx="2061">
                  <c:v>10.669037631700371</c:v>
                </c:pt>
                <c:pt idx="2062">
                  <c:v>10.683348402763427</c:v>
                </c:pt>
                <c:pt idx="2063">
                  <c:v>10.663679863121473</c:v>
                </c:pt>
                <c:pt idx="2064">
                  <c:v>10.532662253753232</c:v>
                </c:pt>
                <c:pt idx="2065">
                  <c:v>10.75077071151239</c:v>
                </c:pt>
                <c:pt idx="2066">
                  <c:v>10.6785983400753</c:v>
                </c:pt>
                <c:pt idx="2067">
                  <c:v>10.733631660499201</c:v>
                </c:pt>
                <c:pt idx="2068">
                  <c:v>10.634507141119999</c:v>
                </c:pt>
                <c:pt idx="2069">
                  <c:v>10.636609234407491</c:v>
                </c:pt>
                <c:pt idx="2070">
                  <c:v>10.467089047266947</c:v>
                </c:pt>
                <c:pt idx="2071">
                  <c:v>10.139770048643069</c:v>
                </c:pt>
                <c:pt idx="2072">
                  <c:v>10.163099109817701</c:v>
                </c:pt>
                <c:pt idx="2073">
                  <c:v>10.44702097444093</c:v>
                </c:pt>
                <c:pt idx="2074">
                  <c:v>10.459158145833827</c:v>
                </c:pt>
                <c:pt idx="2075">
                  <c:v>10.437733111242501</c:v>
                </c:pt>
                <c:pt idx="2076">
                  <c:v>10.54720464927143</c:v>
                </c:pt>
                <c:pt idx="2077">
                  <c:v>10.61970625809653</c:v>
                </c:pt>
                <c:pt idx="2078">
                  <c:v>10.618341401010753</c:v>
                </c:pt>
                <c:pt idx="2079">
                  <c:v>10.664443600627967</c:v>
                </c:pt>
                <c:pt idx="2080">
                  <c:v>10.594847995277698</c:v>
                </c:pt>
                <c:pt idx="2081">
                  <c:v>10.524112804288453</c:v>
                </c:pt>
                <c:pt idx="2082">
                  <c:v>10.348056626077188</c:v>
                </c:pt>
                <c:pt idx="2083">
                  <c:v>10.466198431348111</c:v>
                </c:pt>
                <c:pt idx="2084">
                  <c:v>10.530347199949702</c:v>
                </c:pt>
                <c:pt idx="2085">
                  <c:v>10.5112057084977</c:v>
                </c:pt>
                <c:pt idx="2086">
                  <c:v>10.456512253378211</c:v>
                </c:pt>
                <c:pt idx="2087">
                  <c:v>10.509745951959298</c:v>
                </c:pt>
                <c:pt idx="2088">
                  <c:v>10.467052952502529</c:v>
                </c:pt>
                <c:pt idx="2089">
                  <c:v>10.433609453133887</c:v>
                </c:pt>
                <c:pt idx="2090">
                  <c:v>10.5240453052688</c:v>
                </c:pt>
                <c:pt idx="2091">
                  <c:v>10.281270991371407</c:v>
                </c:pt>
                <c:pt idx="2092">
                  <c:v>10.3475695653297</c:v>
                </c:pt>
                <c:pt idx="2093">
                  <c:v>10.646697034649231</c:v>
                </c:pt>
                <c:pt idx="2094">
                  <c:v>10.529908399855632</c:v>
                </c:pt>
                <c:pt idx="2095">
                  <c:v>10.539086619235331</c:v>
                </c:pt>
                <c:pt idx="2096">
                  <c:v>10.614034393394373</c:v>
                </c:pt>
                <c:pt idx="2097">
                  <c:v>10.641494967930694</c:v>
                </c:pt>
                <c:pt idx="2098">
                  <c:v>10.647257830040596</c:v>
                </c:pt>
                <c:pt idx="2099">
                  <c:v>10.645590502642214</c:v>
                </c:pt>
                <c:pt idx="2100">
                  <c:v>10.873185746005699</c:v>
                </c:pt>
                <c:pt idx="2101">
                  <c:v>10.860538446053953</c:v>
                </c:pt>
                <c:pt idx="2102">
                  <c:v>10.875710013940799</c:v>
                </c:pt>
                <c:pt idx="2103">
                  <c:v>10.865937916970001</c:v>
                </c:pt>
                <c:pt idx="2104">
                  <c:v>10.860593687497571</c:v>
                </c:pt>
                <c:pt idx="2105">
                  <c:v>10.853096183376129</c:v>
                </c:pt>
                <c:pt idx="2106">
                  <c:v>10.842210421899111</c:v>
                </c:pt>
                <c:pt idx="2107">
                  <c:v>10.853749585427089</c:v>
                </c:pt>
                <c:pt idx="2108">
                  <c:v>10.856733914973969</c:v>
                </c:pt>
                <c:pt idx="2109">
                  <c:v>10.84645611069671</c:v>
                </c:pt>
                <c:pt idx="2110">
                  <c:v>10.5240453052688</c:v>
                </c:pt>
                <c:pt idx="2111">
                  <c:v>10.281270991371407</c:v>
                </c:pt>
                <c:pt idx="2112">
                  <c:v>10.3475695653297</c:v>
                </c:pt>
                <c:pt idx="2113">
                  <c:v>10.646697034649231</c:v>
                </c:pt>
                <c:pt idx="2114">
                  <c:v>10.529908399855632</c:v>
                </c:pt>
                <c:pt idx="2115">
                  <c:v>10.539086619235331</c:v>
                </c:pt>
                <c:pt idx="2116">
                  <c:v>10.614034393394373</c:v>
                </c:pt>
                <c:pt idx="2117">
                  <c:v>10.641494967930694</c:v>
                </c:pt>
                <c:pt idx="2118">
                  <c:v>10.647257830040596</c:v>
                </c:pt>
                <c:pt idx="2119">
                  <c:v>10.645590502642214</c:v>
                </c:pt>
                <c:pt idx="2120">
                  <c:v>10.873185746005699</c:v>
                </c:pt>
                <c:pt idx="2121">
                  <c:v>10.860538446053953</c:v>
                </c:pt>
                <c:pt idx="2122">
                  <c:v>10.875710013940799</c:v>
                </c:pt>
                <c:pt idx="2123">
                  <c:v>10.865937916970001</c:v>
                </c:pt>
                <c:pt idx="2124">
                  <c:v>10.860593687497571</c:v>
                </c:pt>
                <c:pt idx="2125">
                  <c:v>10.853096183376129</c:v>
                </c:pt>
                <c:pt idx="2126">
                  <c:v>10.842210421899111</c:v>
                </c:pt>
                <c:pt idx="2127">
                  <c:v>10.853749585427089</c:v>
                </c:pt>
                <c:pt idx="2128">
                  <c:v>10.856733914973969</c:v>
                </c:pt>
                <c:pt idx="2129">
                  <c:v>10.84645611069671</c:v>
                </c:pt>
                <c:pt idx="2130">
                  <c:v>10.873185746005699</c:v>
                </c:pt>
                <c:pt idx="2131">
                  <c:v>10.860538446053953</c:v>
                </c:pt>
                <c:pt idx="2132">
                  <c:v>10.875710013940799</c:v>
                </c:pt>
                <c:pt idx="2133">
                  <c:v>10.865937916970001</c:v>
                </c:pt>
                <c:pt idx="2134">
                  <c:v>10.860593687497571</c:v>
                </c:pt>
                <c:pt idx="2135">
                  <c:v>10.853096183376129</c:v>
                </c:pt>
                <c:pt idx="2136">
                  <c:v>10.842210421899111</c:v>
                </c:pt>
                <c:pt idx="2137">
                  <c:v>10.853749585427089</c:v>
                </c:pt>
                <c:pt idx="2138">
                  <c:v>10.856733914973969</c:v>
                </c:pt>
                <c:pt idx="2139">
                  <c:v>10.84645611069671</c:v>
                </c:pt>
                <c:pt idx="2140">
                  <c:v>10.69272364945655</c:v>
                </c:pt>
                <c:pt idx="2141">
                  <c:v>10.669037631700371</c:v>
                </c:pt>
                <c:pt idx="2142">
                  <c:v>10.683348402763427</c:v>
                </c:pt>
                <c:pt idx="2143">
                  <c:v>10.663679863121473</c:v>
                </c:pt>
                <c:pt idx="2144">
                  <c:v>10.532662253753232</c:v>
                </c:pt>
                <c:pt idx="2145">
                  <c:v>10.75077071151239</c:v>
                </c:pt>
                <c:pt idx="2146">
                  <c:v>10.6785983400753</c:v>
                </c:pt>
                <c:pt idx="2147">
                  <c:v>10.733631660499201</c:v>
                </c:pt>
                <c:pt idx="2148">
                  <c:v>10.634507141119999</c:v>
                </c:pt>
                <c:pt idx="2149">
                  <c:v>10.636609234407491</c:v>
                </c:pt>
                <c:pt idx="2150">
                  <c:v>10.746591941043109</c:v>
                </c:pt>
                <c:pt idx="2151">
                  <c:v>10.567481505320773</c:v>
                </c:pt>
                <c:pt idx="2152">
                  <c:v>10.81640491357037</c:v>
                </c:pt>
                <c:pt idx="2153">
                  <c:v>10.751812303568292</c:v>
                </c:pt>
                <c:pt idx="2154">
                  <c:v>10.593624349105729</c:v>
                </c:pt>
                <c:pt idx="2155">
                  <c:v>10.569214803034129</c:v>
                </c:pt>
                <c:pt idx="2156">
                  <c:v>10.737091286202435</c:v>
                </c:pt>
                <c:pt idx="2157">
                  <c:v>10.626087260082432</c:v>
                </c:pt>
                <c:pt idx="2158">
                  <c:v>10.667496376899106</c:v>
                </c:pt>
                <c:pt idx="2159">
                  <c:v>10.6694796553872</c:v>
                </c:pt>
                <c:pt idx="2160">
                  <c:v>10.336088469676454</c:v>
                </c:pt>
                <c:pt idx="2161">
                  <c:v>10.178090432397887</c:v>
                </c:pt>
                <c:pt idx="2162">
                  <c:v>10.151141241339154</c:v>
                </c:pt>
                <c:pt idx="2163">
                  <c:v>10.303513503072274</c:v>
                </c:pt>
                <c:pt idx="2164">
                  <c:v>10.250626997970468</c:v>
                </c:pt>
                <c:pt idx="2165">
                  <c:v>10.14871791684023</c:v>
                </c:pt>
                <c:pt idx="2166">
                  <c:v>10.211885478217095</c:v>
                </c:pt>
                <c:pt idx="2167">
                  <c:v>10.257364900819201</c:v>
                </c:pt>
                <c:pt idx="2168">
                  <c:v>10.219517072394769</c:v>
                </c:pt>
                <c:pt idx="2169">
                  <c:v>10.291442781476871</c:v>
                </c:pt>
                <c:pt idx="2170">
                  <c:v>10.355827887417348</c:v>
                </c:pt>
                <c:pt idx="2171">
                  <c:v>10.299007068419087</c:v>
                </c:pt>
                <c:pt idx="2172">
                  <c:v>10.278652811261701</c:v>
                </c:pt>
                <c:pt idx="2173">
                  <c:v>10.422845852321169</c:v>
                </c:pt>
                <c:pt idx="2174">
                  <c:v>10.435223296949701</c:v>
                </c:pt>
                <c:pt idx="2175">
                  <c:v>10.42401698418551</c:v>
                </c:pt>
                <c:pt idx="2176">
                  <c:v>10.465942123994632</c:v>
                </c:pt>
                <c:pt idx="2177">
                  <c:v>10.439702551935301</c:v>
                </c:pt>
                <c:pt idx="2178">
                  <c:v>10.413445412094372</c:v>
                </c:pt>
                <c:pt idx="2179">
                  <c:v>10.445813308183908</c:v>
                </c:pt>
                <c:pt idx="2180">
                  <c:v>10.818291864941568</c:v>
                </c:pt>
                <c:pt idx="2181">
                  <c:v>10.83996184175879</c:v>
                </c:pt>
                <c:pt idx="2182">
                  <c:v>10.83549943365319</c:v>
                </c:pt>
                <c:pt idx="2183">
                  <c:v>10.838804281777808</c:v>
                </c:pt>
                <c:pt idx="2184">
                  <c:v>10.815054444382788</c:v>
                </c:pt>
                <c:pt idx="2185">
                  <c:v>10.786652874766594</c:v>
                </c:pt>
                <c:pt idx="2186">
                  <c:v>10.711898212037733</c:v>
                </c:pt>
                <c:pt idx="2187">
                  <c:v>10.71725326725965</c:v>
                </c:pt>
                <c:pt idx="2188">
                  <c:v>10.713395375217729</c:v>
                </c:pt>
                <c:pt idx="2189">
                  <c:v>10.72529232329069</c:v>
                </c:pt>
                <c:pt idx="2190">
                  <c:v>10.540739846465895</c:v>
                </c:pt>
                <c:pt idx="2191">
                  <c:v>10.475655849070353</c:v>
                </c:pt>
                <c:pt idx="2192">
                  <c:v>10.29963262532327</c:v>
                </c:pt>
                <c:pt idx="2193">
                  <c:v>10.805119916996134</c:v>
                </c:pt>
                <c:pt idx="2194">
                  <c:v>10.8128252033808</c:v>
                </c:pt>
                <c:pt idx="2195">
                  <c:v>10.737638848875299</c:v>
                </c:pt>
                <c:pt idx="2196">
                  <c:v>10.802421361072772</c:v>
                </c:pt>
                <c:pt idx="2197">
                  <c:v>10.875551369929999</c:v>
                </c:pt>
                <c:pt idx="2198">
                  <c:v>10.873250647972929</c:v>
                </c:pt>
                <c:pt idx="2199">
                  <c:v>10.870420066873093</c:v>
                </c:pt>
                <c:pt idx="2200">
                  <c:v>10.668646218987909</c:v>
                </c:pt>
                <c:pt idx="2201">
                  <c:v>10.500510338994788</c:v>
                </c:pt>
                <c:pt idx="2202">
                  <c:v>10.678847094611651</c:v>
                </c:pt>
                <c:pt idx="2203">
                  <c:v>10.593904088377489</c:v>
                </c:pt>
                <c:pt idx="2204">
                  <c:v>10.300940650680712</c:v>
                </c:pt>
                <c:pt idx="2205">
                  <c:v>10.267667167204753</c:v>
                </c:pt>
                <c:pt idx="2206">
                  <c:v>10.247334197732112</c:v>
                </c:pt>
                <c:pt idx="2207">
                  <c:v>10.260088553874191</c:v>
                </c:pt>
                <c:pt idx="2208">
                  <c:v>10.3666015161408</c:v>
                </c:pt>
                <c:pt idx="2209">
                  <c:v>10.44225335224797</c:v>
                </c:pt>
                <c:pt idx="2210">
                  <c:v>10.552728653971712</c:v>
                </c:pt>
                <c:pt idx="2211">
                  <c:v>10.426489196337728</c:v>
                </c:pt>
                <c:pt idx="2212">
                  <c:v>10.219106325805967</c:v>
                </c:pt>
                <c:pt idx="2213">
                  <c:v>10.458512043306854</c:v>
                </c:pt>
                <c:pt idx="2214">
                  <c:v>10.414288261276935</c:v>
                </c:pt>
                <c:pt idx="2215">
                  <c:v>10.421662674609731</c:v>
                </c:pt>
                <c:pt idx="2216">
                  <c:v>10.42586376744795</c:v>
                </c:pt>
                <c:pt idx="2217">
                  <c:v>10.4742171739268</c:v>
                </c:pt>
                <c:pt idx="2218">
                  <c:v>10.459870410883473</c:v>
                </c:pt>
                <c:pt idx="2219">
                  <c:v>10.398665015545188</c:v>
                </c:pt>
                <c:pt idx="2220">
                  <c:v>10.875734883096454</c:v>
                </c:pt>
                <c:pt idx="2221">
                  <c:v>10.838438943140773</c:v>
                </c:pt>
                <c:pt idx="2222">
                  <c:v>10.51686630887669</c:v>
                </c:pt>
                <c:pt idx="2223">
                  <c:v>10.875220830130832</c:v>
                </c:pt>
                <c:pt idx="2224">
                  <c:v>10.855512953429571</c:v>
                </c:pt>
                <c:pt idx="2225">
                  <c:v>10.854284149702629</c:v>
                </c:pt>
                <c:pt idx="2226">
                  <c:v>10.704887582835013</c:v>
                </c:pt>
                <c:pt idx="2227">
                  <c:v>10.370556229033703</c:v>
                </c:pt>
                <c:pt idx="2228">
                  <c:v>9.9885231765125297</c:v>
                </c:pt>
                <c:pt idx="2229">
                  <c:v>10.087646424645733</c:v>
                </c:pt>
                <c:pt idx="2230">
                  <c:v>10.27588500463003</c:v>
                </c:pt>
                <c:pt idx="2231">
                  <c:v>9.9930542537441269</c:v>
                </c:pt>
                <c:pt idx="2232">
                  <c:v>10.127527613692454</c:v>
                </c:pt>
                <c:pt idx="2233">
                  <c:v>10.352489761320005</c:v>
                </c:pt>
                <c:pt idx="2234">
                  <c:v>10.329345855989416</c:v>
                </c:pt>
                <c:pt idx="2235">
                  <c:v>10.340529010721699</c:v>
                </c:pt>
                <c:pt idx="2236">
                  <c:v>10.32775041702887</c:v>
                </c:pt>
                <c:pt idx="2237">
                  <c:v>10.334813919629571</c:v>
                </c:pt>
                <c:pt idx="2238">
                  <c:v>10.348139883460455</c:v>
                </c:pt>
                <c:pt idx="2239">
                  <c:v>10.34807302577687</c:v>
                </c:pt>
                <c:pt idx="2240">
                  <c:v>10.46026746869639</c:v>
                </c:pt>
                <c:pt idx="2241">
                  <c:v>10.356182207121254</c:v>
                </c:pt>
                <c:pt idx="2242">
                  <c:v>10.428813563524752</c:v>
                </c:pt>
                <c:pt idx="2243">
                  <c:v>10.534887882004751</c:v>
                </c:pt>
                <c:pt idx="2244">
                  <c:v>10.593275635875589</c:v>
                </c:pt>
                <c:pt idx="2245">
                  <c:v>10.508718182599814</c:v>
                </c:pt>
                <c:pt idx="2246">
                  <c:v>10.496397656068353</c:v>
                </c:pt>
                <c:pt idx="2247">
                  <c:v>10.521780100883975</c:v>
                </c:pt>
                <c:pt idx="2248">
                  <c:v>10.453337679083265</c:v>
                </c:pt>
                <c:pt idx="2249">
                  <c:v>10.46207116453709</c:v>
                </c:pt>
                <c:pt idx="2250">
                  <c:v>10.410021305797509</c:v>
                </c:pt>
                <c:pt idx="2251">
                  <c:v>10.361691756845701</c:v>
                </c:pt>
                <c:pt idx="2252">
                  <c:v>10.547161811411014</c:v>
                </c:pt>
                <c:pt idx="2253">
                  <c:v>10.396542845152549</c:v>
                </c:pt>
                <c:pt idx="2254">
                  <c:v>10.366745874896708</c:v>
                </c:pt>
                <c:pt idx="2255">
                  <c:v>10.289150941674471</c:v>
                </c:pt>
                <c:pt idx="2256">
                  <c:v>10.221718425982498</c:v>
                </c:pt>
                <c:pt idx="2257">
                  <c:v>10.15034525087383</c:v>
                </c:pt>
                <c:pt idx="2258">
                  <c:v>10.297739097019392</c:v>
                </c:pt>
                <c:pt idx="2259">
                  <c:v>10.368719617601169</c:v>
                </c:pt>
                <c:pt idx="2260">
                  <c:v>10.389886697817253</c:v>
                </c:pt>
                <c:pt idx="2261">
                  <c:v>10.26791627374709</c:v>
                </c:pt>
                <c:pt idx="2262">
                  <c:v>10.293556595869092</c:v>
                </c:pt>
                <c:pt idx="2263">
                  <c:v>10.46248615942125</c:v>
                </c:pt>
                <c:pt idx="2264">
                  <c:v>10.423470449390052</c:v>
                </c:pt>
                <c:pt idx="2265">
                  <c:v>10.28932979961845</c:v>
                </c:pt>
                <c:pt idx="2266">
                  <c:v>10.279177308783908</c:v>
                </c:pt>
                <c:pt idx="2267">
                  <c:v>10.280476159453702</c:v>
                </c:pt>
                <c:pt idx="2268">
                  <c:v>10.345949677900798</c:v>
                </c:pt>
                <c:pt idx="2269">
                  <c:v>10.43817848832</c:v>
                </c:pt>
                <c:pt idx="2270">
                  <c:v>10.247218576602769</c:v>
                </c:pt>
                <c:pt idx="2271">
                  <c:v>9.9760379811166864</c:v>
                </c:pt>
                <c:pt idx="2272">
                  <c:v>10.118457718873671</c:v>
                </c:pt>
                <c:pt idx="2273">
                  <c:v>10.248721510961989</c:v>
                </c:pt>
                <c:pt idx="2274">
                  <c:v>10.042532620845634</c:v>
                </c:pt>
                <c:pt idx="2275">
                  <c:v>10.139823661951233</c:v>
                </c:pt>
                <c:pt idx="2276">
                  <c:v>10.268366296369511</c:v>
                </c:pt>
                <c:pt idx="2277">
                  <c:v>10.240004422582032</c:v>
                </c:pt>
                <c:pt idx="2278">
                  <c:v>10.268674110780051</c:v>
                </c:pt>
                <c:pt idx="2279">
                  <c:v>10.315162794636432</c:v>
                </c:pt>
                <c:pt idx="2280">
                  <c:v>10.554832256829201</c:v>
                </c:pt>
                <c:pt idx="2281">
                  <c:v>10.413658557727249</c:v>
                </c:pt>
                <c:pt idx="2282">
                  <c:v>10.198871931646053</c:v>
                </c:pt>
                <c:pt idx="2283">
                  <c:v>10.474624949762854</c:v>
                </c:pt>
                <c:pt idx="2284">
                  <c:v>10.525298907893703</c:v>
                </c:pt>
                <c:pt idx="2285">
                  <c:v>10.46901475426381</c:v>
                </c:pt>
                <c:pt idx="2286">
                  <c:v>10.414783107104766</c:v>
                </c:pt>
                <c:pt idx="2287">
                  <c:v>10.41267508174103</c:v>
                </c:pt>
                <c:pt idx="2288">
                  <c:v>10.4411495320208</c:v>
                </c:pt>
                <c:pt idx="2289">
                  <c:v>10.334241576104194</c:v>
                </c:pt>
                <c:pt idx="2290">
                  <c:v>10.5240453052688</c:v>
                </c:pt>
                <c:pt idx="2291">
                  <c:v>10.281270991371407</c:v>
                </c:pt>
                <c:pt idx="2292">
                  <c:v>10.3475695653297</c:v>
                </c:pt>
                <c:pt idx="2293">
                  <c:v>10.646697034649231</c:v>
                </c:pt>
                <c:pt idx="2294">
                  <c:v>10.529908399855632</c:v>
                </c:pt>
                <c:pt idx="2295">
                  <c:v>10.539086619235331</c:v>
                </c:pt>
                <c:pt idx="2296">
                  <c:v>10.614034393394373</c:v>
                </c:pt>
                <c:pt idx="2297">
                  <c:v>10.641494967930694</c:v>
                </c:pt>
                <c:pt idx="2298">
                  <c:v>10.647257830040596</c:v>
                </c:pt>
                <c:pt idx="2299">
                  <c:v>10.645590502642214</c:v>
                </c:pt>
                <c:pt idx="2300">
                  <c:v>10.552728653971712</c:v>
                </c:pt>
                <c:pt idx="2301">
                  <c:v>10.426489196337728</c:v>
                </c:pt>
                <c:pt idx="2302">
                  <c:v>10.219106325805967</c:v>
                </c:pt>
                <c:pt idx="2303">
                  <c:v>10.458512043306854</c:v>
                </c:pt>
                <c:pt idx="2304">
                  <c:v>10.414288261276935</c:v>
                </c:pt>
                <c:pt idx="2305">
                  <c:v>10.421662674609731</c:v>
                </c:pt>
                <c:pt idx="2306">
                  <c:v>10.42586376744795</c:v>
                </c:pt>
                <c:pt idx="2307">
                  <c:v>10.4742171739268</c:v>
                </c:pt>
                <c:pt idx="2308">
                  <c:v>10.459870410883473</c:v>
                </c:pt>
                <c:pt idx="2309">
                  <c:v>10.398665015545188</c:v>
                </c:pt>
                <c:pt idx="2310">
                  <c:v>10.72539536700023</c:v>
                </c:pt>
                <c:pt idx="2311">
                  <c:v>10.592292082054799</c:v>
                </c:pt>
                <c:pt idx="2312">
                  <c:v>10.543780348470801</c:v>
                </c:pt>
                <c:pt idx="2313">
                  <c:v>10.595285060974353</c:v>
                </c:pt>
                <c:pt idx="2314">
                  <c:v>10.531647663931153</c:v>
                </c:pt>
                <c:pt idx="2315">
                  <c:v>10.4981715105273</c:v>
                </c:pt>
                <c:pt idx="2316">
                  <c:v>10.567000216711234</c:v>
                </c:pt>
                <c:pt idx="2317">
                  <c:v>10.593208177858052</c:v>
                </c:pt>
                <c:pt idx="2318">
                  <c:v>10.655008209663301</c:v>
                </c:pt>
                <c:pt idx="2319">
                  <c:v>10.584176106268069</c:v>
                </c:pt>
                <c:pt idx="2320">
                  <c:v>10.569016999346147</c:v>
                </c:pt>
                <c:pt idx="2321">
                  <c:v>10.439846497657232</c:v>
                </c:pt>
                <c:pt idx="2322">
                  <c:v>10.067637374242501</c:v>
                </c:pt>
                <c:pt idx="2323">
                  <c:v>10.251779599212711</c:v>
                </c:pt>
                <c:pt idx="2324">
                  <c:v>10.218313306769733</c:v>
                </c:pt>
                <c:pt idx="2325">
                  <c:v>9.9780857025731891</c:v>
                </c:pt>
                <c:pt idx="2326">
                  <c:v>10.102883050333247</c:v>
                </c:pt>
                <c:pt idx="2327">
                  <c:v>10.177924389485508</c:v>
                </c:pt>
                <c:pt idx="2328">
                  <c:v>10.04862316126939</c:v>
                </c:pt>
                <c:pt idx="2329">
                  <c:v>10.105331999236348</c:v>
                </c:pt>
                <c:pt idx="2330">
                  <c:v>10.47264798429941</c:v>
                </c:pt>
                <c:pt idx="2331">
                  <c:v>10.328655683066113</c:v>
                </c:pt>
                <c:pt idx="2332">
                  <c:v>10.225355577433028</c:v>
                </c:pt>
                <c:pt idx="2333">
                  <c:v>10.316088120294292</c:v>
                </c:pt>
                <c:pt idx="2334">
                  <c:v>10.453651497648551</c:v>
                </c:pt>
                <c:pt idx="2335">
                  <c:v>10.215574536287235</c:v>
                </c:pt>
                <c:pt idx="2336">
                  <c:v>10.436002910156688</c:v>
                </c:pt>
                <c:pt idx="2337">
                  <c:v>10.619358557918208</c:v>
                </c:pt>
                <c:pt idx="2338">
                  <c:v>10.594731878784231</c:v>
                </c:pt>
                <c:pt idx="2339">
                  <c:v>10.714496727975488</c:v>
                </c:pt>
                <c:pt idx="2340">
                  <c:v>10.355827887417348</c:v>
                </c:pt>
                <c:pt idx="2341">
                  <c:v>10.299007068419087</c:v>
                </c:pt>
                <c:pt idx="2342">
                  <c:v>10.278652811261701</c:v>
                </c:pt>
                <c:pt idx="2343">
                  <c:v>10.422845852321169</c:v>
                </c:pt>
                <c:pt idx="2344">
                  <c:v>10.435223296949701</c:v>
                </c:pt>
                <c:pt idx="2345">
                  <c:v>10.42401698418551</c:v>
                </c:pt>
                <c:pt idx="2346">
                  <c:v>10.465942123994632</c:v>
                </c:pt>
                <c:pt idx="2347">
                  <c:v>10.439702551935301</c:v>
                </c:pt>
                <c:pt idx="2348">
                  <c:v>10.413445412094372</c:v>
                </c:pt>
                <c:pt idx="2349">
                  <c:v>10.445813308183908</c:v>
                </c:pt>
                <c:pt idx="2350">
                  <c:v>10.843238363293199</c:v>
                </c:pt>
                <c:pt idx="2351">
                  <c:v>10.864017764995328</c:v>
                </c:pt>
                <c:pt idx="2352">
                  <c:v>10.841123216277252</c:v>
                </c:pt>
                <c:pt idx="2353">
                  <c:v>10.83559934692973</c:v>
                </c:pt>
                <c:pt idx="2354">
                  <c:v>10.863124933479488</c:v>
                </c:pt>
                <c:pt idx="2355">
                  <c:v>10.853531103758591</c:v>
                </c:pt>
                <c:pt idx="2356">
                  <c:v>10.864674476513253</c:v>
                </c:pt>
                <c:pt idx="2357">
                  <c:v>10.864516332118274</c:v>
                </c:pt>
                <c:pt idx="2358">
                  <c:v>10.86266310474293</c:v>
                </c:pt>
                <c:pt idx="2359">
                  <c:v>10.863738874933249</c:v>
                </c:pt>
                <c:pt idx="2360">
                  <c:v>10.72539536700023</c:v>
                </c:pt>
                <c:pt idx="2361">
                  <c:v>10.592292082054799</c:v>
                </c:pt>
                <c:pt idx="2362">
                  <c:v>10.543780348470801</c:v>
                </c:pt>
                <c:pt idx="2363">
                  <c:v>10.595285060974353</c:v>
                </c:pt>
                <c:pt idx="2364">
                  <c:v>10.531647663931153</c:v>
                </c:pt>
                <c:pt idx="2365">
                  <c:v>10.4981715105273</c:v>
                </c:pt>
                <c:pt idx="2366">
                  <c:v>10.567000216711234</c:v>
                </c:pt>
                <c:pt idx="2367">
                  <c:v>10.593208177858052</c:v>
                </c:pt>
                <c:pt idx="2368">
                  <c:v>10.655008209663301</c:v>
                </c:pt>
                <c:pt idx="2369">
                  <c:v>10.584176106268069</c:v>
                </c:pt>
                <c:pt idx="2370">
                  <c:v>10.843238363293199</c:v>
                </c:pt>
                <c:pt idx="2371">
                  <c:v>10.864017764995328</c:v>
                </c:pt>
                <c:pt idx="2372">
                  <c:v>10.841123216277252</c:v>
                </c:pt>
                <c:pt idx="2373">
                  <c:v>10.83559934692973</c:v>
                </c:pt>
                <c:pt idx="2374">
                  <c:v>10.863124933479488</c:v>
                </c:pt>
                <c:pt idx="2375">
                  <c:v>10.853531103758591</c:v>
                </c:pt>
                <c:pt idx="2376">
                  <c:v>10.864674476513253</c:v>
                </c:pt>
                <c:pt idx="2377">
                  <c:v>10.864516332118274</c:v>
                </c:pt>
                <c:pt idx="2378">
                  <c:v>10.86266310474293</c:v>
                </c:pt>
                <c:pt idx="2379">
                  <c:v>10.863738874933249</c:v>
                </c:pt>
                <c:pt idx="2380">
                  <c:v>10.673071010174528</c:v>
                </c:pt>
                <c:pt idx="2381">
                  <c:v>10.651422242705474</c:v>
                </c:pt>
                <c:pt idx="2382">
                  <c:v>10.53580904516471</c:v>
                </c:pt>
                <c:pt idx="2383">
                  <c:v>10.593609573556799</c:v>
                </c:pt>
                <c:pt idx="2384">
                  <c:v>10.585057371465796</c:v>
                </c:pt>
                <c:pt idx="2385">
                  <c:v>10.62200570628</c:v>
                </c:pt>
                <c:pt idx="2386">
                  <c:v>10.629196349625875</c:v>
                </c:pt>
                <c:pt idx="2387">
                  <c:v>10.64939569864397</c:v>
                </c:pt>
                <c:pt idx="2388">
                  <c:v>10.62633399028531</c:v>
                </c:pt>
                <c:pt idx="2389">
                  <c:v>10.657241007540287</c:v>
                </c:pt>
                <c:pt idx="2390">
                  <c:v>10.685361763117415</c:v>
                </c:pt>
                <c:pt idx="2391">
                  <c:v>10.723111137000002</c:v>
                </c:pt>
                <c:pt idx="2392">
                  <c:v>10.819618303830673</c:v>
                </c:pt>
                <c:pt idx="2393">
                  <c:v>10.857424195692801</c:v>
                </c:pt>
                <c:pt idx="2394">
                  <c:v>10.867697685813395</c:v>
                </c:pt>
                <c:pt idx="2395">
                  <c:v>10.870756225144548</c:v>
                </c:pt>
                <c:pt idx="2396">
                  <c:v>10.848077352576551</c:v>
                </c:pt>
                <c:pt idx="2397">
                  <c:v>10.840466500965009</c:v>
                </c:pt>
                <c:pt idx="2398">
                  <c:v>10.822765574201735</c:v>
                </c:pt>
                <c:pt idx="2399">
                  <c:v>10.848944449485071</c:v>
                </c:pt>
                <c:pt idx="2400">
                  <c:v>10.47264798429941</c:v>
                </c:pt>
                <c:pt idx="2401">
                  <c:v>10.328655683066113</c:v>
                </c:pt>
                <c:pt idx="2402">
                  <c:v>10.225355577433028</c:v>
                </c:pt>
                <c:pt idx="2403">
                  <c:v>10.316088120294292</c:v>
                </c:pt>
                <c:pt idx="2404">
                  <c:v>10.453651497648551</c:v>
                </c:pt>
                <c:pt idx="2405">
                  <c:v>10.215574536287235</c:v>
                </c:pt>
                <c:pt idx="2406">
                  <c:v>10.436002910156688</c:v>
                </c:pt>
                <c:pt idx="2407">
                  <c:v>10.619358557918208</c:v>
                </c:pt>
                <c:pt idx="2408">
                  <c:v>10.594731878784231</c:v>
                </c:pt>
                <c:pt idx="2409">
                  <c:v>10.714496727975488</c:v>
                </c:pt>
                <c:pt idx="2410">
                  <c:v>10.779513540459302</c:v>
                </c:pt>
                <c:pt idx="2411">
                  <c:v>10.747910135825698</c:v>
                </c:pt>
                <c:pt idx="2412">
                  <c:v>10.827672520334911</c:v>
                </c:pt>
                <c:pt idx="2413">
                  <c:v>10.771317579043394</c:v>
                </c:pt>
                <c:pt idx="2414">
                  <c:v>10.813470080620801</c:v>
                </c:pt>
                <c:pt idx="2415">
                  <c:v>10.794864181062499</c:v>
                </c:pt>
                <c:pt idx="2416">
                  <c:v>10.737051693069073</c:v>
                </c:pt>
                <c:pt idx="2417">
                  <c:v>10.741440476413953</c:v>
                </c:pt>
                <c:pt idx="2418">
                  <c:v>10.736497126780549</c:v>
                </c:pt>
                <c:pt idx="2419">
                  <c:v>10.755120306486948</c:v>
                </c:pt>
                <c:pt idx="2420">
                  <c:v>10.217240881647172</c:v>
                </c:pt>
                <c:pt idx="2421">
                  <c:v>10.614458116082833</c:v>
                </c:pt>
                <c:pt idx="2422">
                  <c:v>9.8416861746825006</c:v>
                </c:pt>
                <c:pt idx="2423">
                  <c:v>10.5267992617097</c:v>
                </c:pt>
                <c:pt idx="2424">
                  <c:v>10.543633133265152</c:v>
                </c:pt>
                <c:pt idx="2425">
                  <c:v>10.518925564620801</c:v>
                </c:pt>
                <c:pt idx="2426">
                  <c:v>10.502758099202946</c:v>
                </c:pt>
                <c:pt idx="2427">
                  <c:v>10.617828538840847</c:v>
                </c:pt>
                <c:pt idx="2428">
                  <c:v>10.57711524378743</c:v>
                </c:pt>
                <c:pt idx="2429">
                  <c:v>10.610560687059587</c:v>
                </c:pt>
                <c:pt idx="2430">
                  <c:v>10.327342835927269</c:v>
                </c:pt>
                <c:pt idx="2431">
                  <c:v>10.244032076918671</c:v>
                </c:pt>
                <c:pt idx="2432">
                  <c:v>10.193843412208068</c:v>
                </c:pt>
                <c:pt idx="2433">
                  <c:v>10.239728904149569</c:v>
                </c:pt>
                <c:pt idx="2434">
                  <c:v>10.211462450309348</c:v>
                </c:pt>
                <c:pt idx="2435">
                  <c:v>10.131398228966951</c:v>
                </c:pt>
                <c:pt idx="2436">
                  <c:v>10.187330717705734</c:v>
                </c:pt>
                <c:pt idx="2437">
                  <c:v>10.248003628056615</c:v>
                </c:pt>
                <c:pt idx="2438">
                  <c:v>10.277989146874514</c:v>
                </c:pt>
                <c:pt idx="2439">
                  <c:v>10.346991994582801</c:v>
                </c:pt>
                <c:pt idx="2440">
                  <c:v>10.72539536700023</c:v>
                </c:pt>
                <c:pt idx="2441">
                  <c:v>10.592292082054799</c:v>
                </c:pt>
                <c:pt idx="2442">
                  <c:v>10.543780348470801</c:v>
                </c:pt>
                <c:pt idx="2443">
                  <c:v>10.595285060974353</c:v>
                </c:pt>
                <c:pt idx="2444">
                  <c:v>10.531647663931153</c:v>
                </c:pt>
                <c:pt idx="2445">
                  <c:v>10.4981715105273</c:v>
                </c:pt>
                <c:pt idx="2446">
                  <c:v>10.567000216711234</c:v>
                </c:pt>
                <c:pt idx="2447">
                  <c:v>10.593208177858052</c:v>
                </c:pt>
                <c:pt idx="2448">
                  <c:v>10.655008209663301</c:v>
                </c:pt>
                <c:pt idx="2449">
                  <c:v>10.584176106268069</c:v>
                </c:pt>
                <c:pt idx="2450">
                  <c:v>10.685361763117415</c:v>
                </c:pt>
                <c:pt idx="2451">
                  <c:v>10.723111137000002</c:v>
                </c:pt>
                <c:pt idx="2452">
                  <c:v>10.819618303830673</c:v>
                </c:pt>
                <c:pt idx="2453">
                  <c:v>10.857424195692801</c:v>
                </c:pt>
                <c:pt idx="2454">
                  <c:v>10.867697685813395</c:v>
                </c:pt>
                <c:pt idx="2455">
                  <c:v>10.870756225144548</c:v>
                </c:pt>
                <c:pt idx="2456">
                  <c:v>10.848077352576551</c:v>
                </c:pt>
                <c:pt idx="2457">
                  <c:v>10.840466500965009</c:v>
                </c:pt>
                <c:pt idx="2458">
                  <c:v>10.822765574201735</c:v>
                </c:pt>
                <c:pt idx="2459">
                  <c:v>10.848944449485071</c:v>
                </c:pt>
                <c:pt idx="2460">
                  <c:v>10.5240453052688</c:v>
                </c:pt>
                <c:pt idx="2461">
                  <c:v>10.281270991371407</c:v>
                </c:pt>
                <c:pt idx="2462">
                  <c:v>10.3475695653297</c:v>
                </c:pt>
                <c:pt idx="2463">
                  <c:v>10.646697034649231</c:v>
                </c:pt>
                <c:pt idx="2464">
                  <c:v>10.529908399855632</c:v>
                </c:pt>
                <c:pt idx="2465">
                  <c:v>10.539086619235331</c:v>
                </c:pt>
                <c:pt idx="2466">
                  <c:v>10.614034393394373</c:v>
                </c:pt>
                <c:pt idx="2467">
                  <c:v>10.641494967930694</c:v>
                </c:pt>
                <c:pt idx="2468">
                  <c:v>10.647257830040596</c:v>
                </c:pt>
                <c:pt idx="2469">
                  <c:v>10.645590502642214</c:v>
                </c:pt>
                <c:pt idx="2470">
                  <c:v>10.540739846465895</c:v>
                </c:pt>
                <c:pt idx="2471">
                  <c:v>10.475655849070353</c:v>
                </c:pt>
                <c:pt idx="2472">
                  <c:v>10.29963262532327</c:v>
                </c:pt>
                <c:pt idx="2473">
                  <c:v>10.805119916996134</c:v>
                </c:pt>
                <c:pt idx="2474">
                  <c:v>10.8128252033808</c:v>
                </c:pt>
                <c:pt idx="2475">
                  <c:v>10.737638848875299</c:v>
                </c:pt>
                <c:pt idx="2476">
                  <c:v>10.802421361072772</c:v>
                </c:pt>
                <c:pt idx="2477">
                  <c:v>10.875551369929999</c:v>
                </c:pt>
                <c:pt idx="2478">
                  <c:v>10.873250647972929</c:v>
                </c:pt>
                <c:pt idx="2479">
                  <c:v>10.870420066873093</c:v>
                </c:pt>
                <c:pt idx="2480">
                  <c:v>10.467089047266947</c:v>
                </c:pt>
                <c:pt idx="2481">
                  <c:v>10.139770048643069</c:v>
                </c:pt>
                <c:pt idx="2482">
                  <c:v>10.163099109817701</c:v>
                </c:pt>
                <c:pt idx="2483">
                  <c:v>10.44702097444093</c:v>
                </c:pt>
                <c:pt idx="2484">
                  <c:v>10.459158145833827</c:v>
                </c:pt>
                <c:pt idx="2485">
                  <c:v>10.437733111242501</c:v>
                </c:pt>
                <c:pt idx="2486">
                  <c:v>10.54720464927143</c:v>
                </c:pt>
                <c:pt idx="2487">
                  <c:v>10.61970625809653</c:v>
                </c:pt>
                <c:pt idx="2488">
                  <c:v>10.618341401010753</c:v>
                </c:pt>
                <c:pt idx="2489">
                  <c:v>10.664443600627967</c:v>
                </c:pt>
                <c:pt idx="2490">
                  <c:v>10.8099684617988</c:v>
                </c:pt>
                <c:pt idx="2491">
                  <c:v>10.743610257886273</c:v>
                </c:pt>
                <c:pt idx="2492">
                  <c:v>10.785366571699091</c:v>
                </c:pt>
                <c:pt idx="2493">
                  <c:v>10.792247800963327</c:v>
                </c:pt>
                <c:pt idx="2494">
                  <c:v>10.83703509239669</c:v>
                </c:pt>
                <c:pt idx="2495">
                  <c:v>10.786610352997668</c:v>
                </c:pt>
                <c:pt idx="2496">
                  <c:v>10.795233365327654</c:v>
                </c:pt>
                <c:pt idx="2497">
                  <c:v>10.792122695469189</c:v>
                </c:pt>
                <c:pt idx="2498">
                  <c:v>10.729208410163109</c:v>
                </c:pt>
                <c:pt idx="2499">
                  <c:v>10.797160045342691</c:v>
                </c:pt>
                <c:pt idx="2500">
                  <c:v>10.873185746005699</c:v>
                </c:pt>
                <c:pt idx="2501">
                  <c:v>10.860538446053953</c:v>
                </c:pt>
                <c:pt idx="2502">
                  <c:v>10.875710013940799</c:v>
                </c:pt>
                <c:pt idx="2503">
                  <c:v>10.865937916970001</c:v>
                </c:pt>
                <c:pt idx="2504">
                  <c:v>10.860593687497571</c:v>
                </c:pt>
                <c:pt idx="2505">
                  <c:v>10.853096183376129</c:v>
                </c:pt>
                <c:pt idx="2506">
                  <c:v>10.842210421899111</c:v>
                </c:pt>
                <c:pt idx="2507">
                  <c:v>10.853749585427089</c:v>
                </c:pt>
                <c:pt idx="2508">
                  <c:v>10.856733914973969</c:v>
                </c:pt>
                <c:pt idx="2509">
                  <c:v>10.84645611069671</c:v>
                </c:pt>
                <c:pt idx="2510">
                  <c:v>10.662540126298788</c:v>
                </c:pt>
                <c:pt idx="2511">
                  <c:v>10.51775320877255</c:v>
                </c:pt>
                <c:pt idx="2512">
                  <c:v>10.488987495294994</c:v>
                </c:pt>
                <c:pt idx="2513">
                  <c:v>10.576268701823887</c:v>
                </c:pt>
                <c:pt idx="2514">
                  <c:v>10.561930207038527</c:v>
                </c:pt>
                <c:pt idx="2515">
                  <c:v>10.523994290278534</c:v>
                </c:pt>
                <c:pt idx="2516">
                  <c:v>10.559137774285698</c:v>
                </c:pt>
                <c:pt idx="2517">
                  <c:v>10.569879458100804</c:v>
                </c:pt>
                <c:pt idx="2518">
                  <c:v>10.641522749567303</c:v>
                </c:pt>
                <c:pt idx="2519">
                  <c:v>10.6738818628752</c:v>
                </c:pt>
                <c:pt idx="2520">
                  <c:v>10.779513540459302</c:v>
                </c:pt>
                <c:pt idx="2521">
                  <c:v>10.747910135825698</c:v>
                </c:pt>
                <c:pt idx="2522">
                  <c:v>10.827672520334911</c:v>
                </c:pt>
                <c:pt idx="2523">
                  <c:v>10.771317579043394</c:v>
                </c:pt>
                <c:pt idx="2524">
                  <c:v>10.813470080620801</c:v>
                </c:pt>
                <c:pt idx="2525">
                  <c:v>10.794864181062499</c:v>
                </c:pt>
                <c:pt idx="2526">
                  <c:v>10.737051693069073</c:v>
                </c:pt>
                <c:pt idx="2527">
                  <c:v>10.741440476413953</c:v>
                </c:pt>
                <c:pt idx="2528">
                  <c:v>10.736497126780549</c:v>
                </c:pt>
                <c:pt idx="2529">
                  <c:v>10.755120306486948</c:v>
                </c:pt>
                <c:pt idx="2530">
                  <c:v>10.5240453052688</c:v>
                </c:pt>
                <c:pt idx="2531">
                  <c:v>10.281270991371407</c:v>
                </c:pt>
                <c:pt idx="2532">
                  <c:v>10.3475695653297</c:v>
                </c:pt>
                <c:pt idx="2533">
                  <c:v>10.646697034649231</c:v>
                </c:pt>
                <c:pt idx="2534">
                  <c:v>10.529908399855632</c:v>
                </c:pt>
                <c:pt idx="2535">
                  <c:v>10.539086619235331</c:v>
                </c:pt>
                <c:pt idx="2536">
                  <c:v>10.614034393394373</c:v>
                </c:pt>
                <c:pt idx="2537">
                  <c:v>10.641494967930694</c:v>
                </c:pt>
                <c:pt idx="2538">
                  <c:v>10.647257830040596</c:v>
                </c:pt>
                <c:pt idx="2539">
                  <c:v>10.645590502642214</c:v>
                </c:pt>
                <c:pt idx="2540">
                  <c:v>10.675733459675589</c:v>
                </c:pt>
                <c:pt idx="2541">
                  <c:v>10.498611792748799</c:v>
                </c:pt>
                <c:pt idx="2542">
                  <c:v>10.041282026621072</c:v>
                </c:pt>
                <c:pt idx="2543">
                  <c:v>10.303829369979109</c:v>
                </c:pt>
                <c:pt idx="2544">
                  <c:v>10.204007103581699</c:v>
                </c:pt>
                <c:pt idx="2545">
                  <c:v>9.9667832388945961</c:v>
                </c:pt>
                <c:pt idx="2546">
                  <c:v>10.082072749267201</c:v>
                </c:pt>
                <c:pt idx="2547">
                  <c:v>10.211915891429953</c:v>
                </c:pt>
                <c:pt idx="2548">
                  <c:v>10.002986720577795</c:v>
                </c:pt>
                <c:pt idx="2549">
                  <c:v>10.30948768514715</c:v>
                </c:pt>
                <c:pt idx="2550">
                  <c:v>10.27588500463003</c:v>
                </c:pt>
                <c:pt idx="2551">
                  <c:v>9.9930542537441269</c:v>
                </c:pt>
                <c:pt idx="2552">
                  <c:v>10.127527613692454</c:v>
                </c:pt>
                <c:pt idx="2553">
                  <c:v>10.352489761320005</c:v>
                </c:pt>
                <c:pt idx="2554">
                  <c:v>10.329345855989416</c:v>
                </c:pt>
                <c:pt idx="2555">
                  <c:v>10.340529010721699</c:v>
                </c:pt>
                <c:pt idx="2556">
                  <c:v>10.32775041702887</c:v>
                </c:pt>
                <c:pt idx="2557">
                  <c:v>10.334813919629571</c:v>
                </c:pt>
                <c:pt idx="2558">
                  <c:v>10.348139883460455</c:v>
                </c:pt>
                <c:pt idx="2559">
                  <c:v>10.34807302577687</c:v>
                </c:pt>
                <c:pt idx="2560">
                  <c:v>10.178053455115332</c:v>
                </c:pt>
                <c:pt idx="2561">
                  <c:v>9.9820108965455532</c:v>
                </c:pt>
                <c:pt idx="2562">
                  <c:v>9.9504406904832017</c:v>
                </c:pt>
                <c:pt idx="2563">
                  <c:v>10.253416113245699</c:v>
                </c:pt>
                <c:pt idx="2564">
                  <c:v>10.269740372792295</c:v>
                </c:pt>
                <c:pt idx="2565">
                  <c:v>10.243584193433701</c:v>
                </c:pt>
                <c:pt idx="2566">
                  <c:v>10.318092754336391</c:v>
                </c:pt>
                <c:pt idx="2567">
                  <c:v>10.261769934586113</c:v>
                </c:pt>
                <c:pt idx="2568">
                  <c:v>10.266172136461989</c:v>
                </c:pt>
                <c:pt idx="2569">
                  <c:v>10.269661973205825</c:v>
                </c:pt>
                <c:pt idx="2570">
                  <c:v>10.873185746005699</c:v>
                </c:pt>
                <c:pt idx="2571">
                  <c:v>10.860538446053953</c:v>
                </c:pt>
                <c:pt idx="2572">
                  <c:v>10.875710013940799</c:v>
                </c:pt>
                <c:pt idx="2573">
                  <c:v>10.865937916970001</c:v>
                </c:pt>
                <c:pt idx="2574">
                  <c:v>10.860593687497571</c:v>
                </c:pt>
                <c:pt idx="2575">
                  <c:v>10.853096183376129</c:v>
                </c:pt>
                <c:pt idx="2576">
                  <c:v>10.842210421899111</c:v>
                </c:pt>
                <c:pt idx="2577">
                  <c:v>10.853749585427089</c:v>
                </c:pt>
                <c:pt idx="2578">
                  <c:v>10.856733914973969</c:v>
                </c:pt>
                <c:pt idx="2579">
                  <c:v>10.84645611069671</c:v>
                </c:pt>
                <c:pt idx="2580">
                  <c:v>10.225700678432833</c:v>
                </c:pt>
                <c:pt idx="2581">
                  <c:v>10.5450508544388</c:v>
                </c:pt>
                <c:pt idx="2582">
                  <c:v>10.421497621061029</c:v>
                </c:pt>
                <c:pt idx="2583">
                  <c:v>10.430396705033699</c:v>
                </c:pt>
                <c:pt idx="2584">
                  <c:v>10.346173388458514</c:v>
                </c:pt>
                <c:pt idx="2585">
                  <c:v>10.371747350418193</c:v>
                </c:pt>
                <c:pt idx="2586">
                  <c:v>10.418723538567301</c:v>
                </c:pt>
                <c:pt idx="2587">
                  <c:v>10.288217646774804</c:v>
                </c:pt>
                <c:pt idx="2588">
                  <c:v>10.371509978250852</c:v>
                </c:pt>
                <c:pt idx="2589">
                  <c:v>10.398901921656845</c:v>
                </c:pt>
                <c:pt idx="2590">
                  <c:v>10.622328854381328</c:v>
                </c:pt>
                <c:pt idx="2591">
                  <c:v>10.593285800087495</c:v>
                </c:pt>
                <c:pt idx="2592">
                  <c:v>10.57004671102669</c:v>
                </c:pt>
                <c:pt idx="2593">
                  <c:v>10.642004037698054</c:v>
                </c:pt>
                <c:pt idx="2594">
                  <c:v>10.667387573147492</c:v>
                </c:pt>
                <c:pt idx="2595">
                  <c:v>10.630443519767313</c:v>
                </c:pt>
                <c:pt idx="2596">
                  <c:v>10.674596279032452</c:v>
                </c:pt>
                <c:pt idx="2597">
                  <c:v>10.69907893654519</c:v>
                </c:pt>
                <c:pt idx="2598">
                  <c:v>10.696969454711301</c:v>
                </c:pt>
                <c:pt idx="2599">
                  <c:v>10.683490763953154</c:v>
                </c:pt>
                <c:pt idx="2600">
                  <c:v>10.246669231315199</c:v>
                </c:pt>
                <c:pt idx="2601">
                  <c:v>9.9783315356956344</c:v>
                </c:pt>
                <c:pt idx="2602">
                  <c:v>10.051605702775806</c:v>
                </c:pt>
                <c:pt idx="2603">
                  <c:v>10.357418876886676</c:v>
                </c:pt>
                <c:pt idx="2604">
                  <c:v>10.336041905118272</c:v>
                </c:pt>
                <c:pt idx="2605">
                  <c:v>10.201851054867429</c:v>
                </c:pt>
                <c:pt idx="2606">
                  <c:v>10.202121105721872</c:v>
                </c:pt>
                <c:pt idx="2607">
                  <c:v>10.205091655003201</c:v>
                </c:pt>
                <c:pt idx="2608">
                  <c:v>10.322702259146531</c:v>
                </c:pt>
                <c:pt idx="2609">
                  <c:v>10.38873107403853</c:v>
                </c:pt>
                <c:pt idx="2610">
                  <c:v>10.774199720597567</c:v>
                </c:pt>
                <c:pt idx="2611">
                  <c:v>10.785785602990693</c:v>
                </c:pt>
                <c:pt idx="2612">
                  <c:v>10.75704246330805</c:v>
                </c:pt>
                <c:pt idx="2613">
                  <c:v>10.724255893782802</c:v>
                </c:pt>
                <c:pt idx="2614">
                  <c:v>10.550334712295953</c:v>
                </c:pt>
                <c:pt idx="2615">
                  <c:v>10.531244368274947</c:v>
                </c:pt>
                <c:pt idx="2616">
                  <c:v>10.568346111974673</c:v>
                </c:pt>
                <c:pt idx="2617">
                  <c:v>10.557365593659792</c:v>
                </c:pt>
                <c:pt idx="2618">
                  <c:v>10.4634120273668</c:v>
                </c:pt>
                <c:pt idx="2619">
                  <c:v>10.531409589884712</c:v>
                </c:pt>
                <c:pt idx="2620">
                  <c:v>10.84639685214983</c:v>
                </c:pt>
                <c:pt idx="2621">
                  <c:v>10.849024898184227</c:v>
                </c:pt>
                <c:pt idx="2622">
                  <c:v>10.85464849069421</c:v>
                </c:pt>
                <c:pt idx="2623">
                  <c:v>10.804644667684368</c:v>
                </c:pt>
                <c:pt idx="2624">
                  <c:v>10.76981927420375</c:v>
                </c:pt>
                <c:pt idx="2625">
                  <c:v>10.682962674377734</c:v>
                </c:pt>
                <c:pt idx="2626">
                  <c:v>10.648672183254948</c:v>
                </c:pt>
                <c:pt idx="2627">
                  <c:v>10.759731210874127</c:v>
                </c:pt>
                <c:pt idx="2628">
                  <c:v>10.707680129801231</c:v>
                </c:pt>
                <c:pt idx="2629">
                  <c:v>10.704772772462592</c:v>
                </c:pt>
                <c:pt idx="2630">
                  <c:v>10.178053455115332</c:v>
                </c:pt>
                <c:pt idx="2631">
                  <c:v>9.9820108965455532</c:v>
                </c:pt>
                <c:pt idx="2632">
                  <c:v>9.9504406904832017</c:v>
                </c:pt>
                <c:pt idx="2633">
                  <c:v>10.253416113245699</c:v>
                </c:pt>
                <c:pt idx="2634">
                  <c:v>10.269740372792295</c:v>
                </c:pt>
                <c:pt idx="2635">
                  <c:v>10.243584193433701</c:v>
                </c:pt>
                <c:pt idx="2636">
                  <c:v>10.318092754336391</c:v>
                </c:pt>
                <c:pt idx="2637">
                  <c:v>10.261769934586113</c:v>
                </c:pt>
                <c:pt idx="2638">
                  <c:v>10.266172136461989</c:v>
                </c:pt>
                <c:pt idx="2639">
                  <c:v>10.269661973205825</c:v>
                </c:pt>
                <c:pt idx="2640">
                  <c:v>10.755990802642831</c:v>
                </c:pt>
                <c:pt idx="2641">
                  <c:v>10.734353439667201</c:v>
                </c:pt>
                <c:pt idx="2642">
                  <c:v>10.756716192597828</c:v>
                </c:pt>
                <c:pt idx="2643">
                  <c:v>10.757086633679302</c:v>
                </c:pt>
                <c:pt idx="2644">
                  <c:v>10.716392902150803</c:v>
                </c:pt>
                <c:pt idx="2645">
                  <c:v>10.736388814783632</c:v>
                </c:pt>
                <c:pt idx="2646">
                  <c:v>10.769538701621313</c:v>
                </c:pt>
                <c:pt idx="2647">
                  <c:v>10.768939975189008</c:v>
                </c:pt>
                <c:pt idx="2648">
                  <c:v>10.772348877336933</c:v>
                </c:pt>
                <c:pt idx="2649">
                  <c:v>10.806769518815653</c:v>
                </c:pt>
                <c:pt idx="2650">
                  <c:v>10.877127628582052</c:v>
                </c:pt>
                <c:pt idx="2651">
                  <c:v>10.812146352936614</c:v>
                </c:pt>
                <c:pt idx="2652">
                  <c:v>10.875278923702847</c:v>
                </c:pt>
                <c:pt idx="2653">
                  <c:v>10.864527431494801</c:v>
                </c:pt>
                <c:pt idx="2654">
                  <c:v>10.783850171881667</c:v>
                </c:pt>
                <c:pt idx="2655">
                  <c:v>10.6119816608097</c:v>
                </c:pt>
                <c:pt idx="2656">
                  <c:v>10.656803654037187</c:v>
                </c:pt>
                <c:pt idx="2657">
                  <c:v>10.537363631182501</c:v>
                </c:pt>
                <c:pt idx="2658">
                  <c:v>10.616782265561701</c:v>
                </c:pt>
                <c:pt idx="2659">
                  <c:v>10.576864400081702</c:v>
                </c:pt>
                <c:pt idx="2660">
                  <c:v>10.594847995277698</c:v>
                </c:pt>
                <c:pt idx="2661">
                  <c:v>10.524112804288453</c:v>
                </c:pt>
                <c:pt idx="2662">
                  <c:v>10.348056626077188</c:v>
                </c:pt>
                <c:pt idx="2663">
                  <c:v>10.466198431348111</c:v>
                </c:pt>
                <c:pt idx="2664">
                  <c:v>10.530347199949702</c:v>
                </c:pt>
                <c:pt idx="2665">
                  <c:v>10.5112057084977</c:v>
                </c:pt>
                <c:pt idx="2666">
                  <c:v>10.456512253378211</c:v>
                </c:pt>
                <c:pt idx="2667">
                  <c:v>10.509745951959298</c:v>
                </c:pt>
                <c:pt idx="2668">
                  <c:v>10.467052952502529</c:v>
                </c:pt>
                <c:pt idx="2669">
                  <c:v>10.433609453133887</c:v>
                </c:pt>
                <c:pt idx="2670">
                  <c:v>10.843238363293199</c:v>
                </c:pt>
                <c:pt idx="2671">
                  <c:v>10.864017764995328</c:v>
                </c:pt>
                <c:pt idx="2672">
                  <c:v>10.841123216277252</c:v>
                </c:pt>
                <c:pt idx="2673">
                  <c:v>10.83559934692973</c:v>
                </c:pt>
                <c:pt idx="2674">
                  <c:v>10.863124933479488</c:v>
                </c:pt>
                <c:pt idx="2675">
                  <c:v>10.853531103758591</c:v>
                </c:pt>
                <c:pt idx="2676">
                  <c:v>10.864674476513253</c:v>
                </c:pt>
                <c:pt idx="2677">
                  <c:v>10.864516332118274</c:v>
                </c:pt>
                <c:pt idx="2678">
                  <c:v>10.86266310474293</c:v>
                </c:pt>
                <c:pt idx="2679">
                  <c:v>10.863738874933249</c:v>
                </c:pt>
                <c:pt idx="2680">
                  <c:v>10.493126681957952</c:v>
                </c:pt>
                <c:pt idx="2681">
                  <c:v>10.421395764593029</c:v>
                </c:pt>
                <c:pt idx="2682">
                  <c:v>10.29048540323037</c:v>
                </c:pt>
                <c:pt idx="2683">
                  <c:v>10.48937908533709</c:v>
                </c:pt>
                <c:pt idx="2684">
                  <c:v>10.386249867709969</c:v>
                </c:pt>
                <c:pt idx="2685">
                  <c:v>10.284993666159167</c:v>
                </c:pt>
                <c:pt idx="2686">
                  <c:v>10.268635553679299</c:v>
                </c:pt>
                <c:pt idx="2687">
                  <c:v>10.230009171771407</c:v>
                </c:pt>
                <c:pt idx="2688">
                  <c:v>10.239575889553027</c:v>
                </c:pt>
                <c:pt idx="2689">
                  <c:v>10.374480809707151</c:v>
                </c:pt>
                <c:pt idx="2690">
                  <c:v>10.327342835927269</c:v>
                </c:pt>
                <c:pt idx="2691">
                  <c:v>10.244032076918671</c:v>
                </c:pt>
                <c:pt idx="2692">
                  <c:v>10.193843412208068</c:v>
                </c:pt>
                <c:pt idx="2693">
                  <c:v>10.239728904149569</c:v>
                </c:pt>
                <c:pt idx="2694">
                  <c:v>10.211462450309348</c:v>
                </c:pt>
                <c:pt idx="2695">
                  <c:v>10.131398228966951</c:v>
                </c:pt>
                <c:pt idx="2696">
                  <c:v>10.187330717705734</c:v>
                </c:pt>
                <c:pt idx="2697">
                  <c:v>10.248003628056615</c:v>
                </c:pt>
                <c:pt idx="2698">
                  <c:v>10.277989146874514</c:v>
                </c:pt>
                <c:pt idx="2699">
                  <c:v>10.346991994582801</c:v>
                </c:pt>
                <c:pt idx="2700">
                  <c:v>10.600875483743888</c:v>
                </c:pt>
                <c:pt idx="2701">
                  <c:v>10.502427999394214</c:v>
                </c:pt>
                <c:pt idx="2702">
                  <c:v>10.400740593549092</c:v>
                </c:pt>
                <c:pt idx="2703">
                  <c:v>10.409902763223112</c:v>
                </c:pt>
                <c:pt idx="2704">
                  <c:v>10.567006494694791</c:v>
                </c:pt>
                <c:pt idx="2705">
                  <c:v>10.453504198012926</c:v>
                </c:pt>
                <c:pt idx="2706">
                  <c:v>10.387873162985473</c:v>
                </c:pt>
                <c:pt idx="2707">
                  <c:v>10.265572119429006</c:v>
                </c:pt>
                <c:pt idx="2708">
                  <c:v>9.9769374883628537</c:v>
                </c:pt>
                <c:pt idx="2709">
                  <c:v>9.9158746077041293</c:v>
                </c:pt>
                <c:pt idx="2710">
                  <c:v>10.5240453052688</c:v>
                </c:pt>
                <c:pt idx="2711">
                  <c:v>10.281270991371407</c:v>
                </c:pt>
                <c:pt idx="2712">
                  <c:v>10.3475695653297</c:v>
                </c:pt>
                <c:pt idx="2713">
                  <c:v>10.646697034649231</c:v>
                </c:pt>
                <c:pt idx="2714">
                  <c:v>10.529908399855632</c:v>
                </c:pt>
                <c:pt idx="2715">
                  <c:v>10.539086619235331</c:v>
                </c:pt>
                <c:pt idx="2716">
                  <c:v>10.614034393394373</c:v>
                </c:pt>
                <c:pt idx="2717">
                  <c:v>10.641494967930694</c:v>
                </c:pt>
                <c:pt idx="2718">
                  <c:v>10.647257830040596</c:v>
                </c:pt>
                <c:pt idx="2719">
                  <c:v>10.645590502642214</c:v>
                </c:pt>
                <c:pt idx="2720">
                  <c:v>10.540739846465895</c:v>
                </c:pt>
                <c:pt idx="2721">
                  <c:v>10.475655849070353</c:v>
                </c:pt>
                <c:pt idx="2722">
                  <c:v>10.29963262532327</c:v>
                </c:pt>
                <c:pt idx="2723">
                  <c:v>10.805119916996134</c:v>
                </c:pt>
                <c:pt idx="2724">
                  <c:v>10.8128252033808</c:v>
                </c:pt>
                <c:pt idx="2725">
                  <c:v>10.737638848875299</c:v>
                </c:pt>
                <c:pt idx="2726">
                  <c:v>10.802421361072772</c:v>
                </c:pt>
                <c:pt idx="2727">
                  <c:v>10.875551369929999</c:v>
                </c:pt>
                <c:pt idx="2728">
                  <c:v>10.873250647972929</c:v>
                </c:pt>
                <c:pt idx="2729">
                  <c:v>10.870420066873093</c:v>
                </c:pt>
                <c:pt idx="2730">
                  <c:v>10.5240453052688</c:v>
                </c:pt>
                <c:pt idx="2731">
                  <c:v>10.281270991371407</c:v>
                </c:pt>
                <c:pt idx="2732">
                  <c:v>10.3475695653297</c:v>
                </c:pt>
                <c:pt idx="2733">
                  <c:v>10.646697034649231</c:v>
                </c:pt>
                <c:pt idx="2734">
                  <c:v>10.529908399855632</c:v>
                </c:pt>
                <c:pt idx="2735">
                  <c:v>10.539086619235331</c:v>
                </c:pt>
                <c:pt idx="2736">
                  <c:v>10.614034393394373</c:v>
                </c:pt>
                <c:pt idx="2737">
                  <c:v>10.641494967930694</c:v>
                </c:pt>
                <c:pt idx="2738">
                  <c:v>10.647257830040596</c:v>
                </c:pt>
                <c:pt idx="2739">
                  <c:v>10.645590502642214</c:v>
                </c:pt>
                <c:pt idx="2740">
                  <c:v>10.3817545484352</c:v>
                </c:pt>
                <c:pt idx="2741">
                  <c:v>10.467977587633809</c:v>
                </c:pt>
                <c:pt idx="2742">
                  <c:v>10.41317728680583</c:v>
                </c:pt>
                <c:pt idx="2743">
                  <c:v>10.456261944578833</c:v>
                </c:pt>
                <c:pt idx="2744">
                  <c:v>10.782092379227748</c:v>
                </c:pt>
                <c:pt idx="2745">
                  <c:v>10.38598250094965</c:v>
                </c:pt>
                <c:pt idx="2746">
                  <c:v>10.366543271207313</c:v>
                </c:pt>
                <c:pt idx="2747">
                  <c:v>10.300797143317702</c:v>
                </c:pt>
                <c:pt idx="2748">
                  <c:v>10.790201823331728</c:v>
                </c:pt>
                <c:pt idx="2749">
                  <c:v>10.610649329391302</c:v>
                </c:pt>
                <c:pt idx="2750">
                  <c:v>10.622328854381328</c:v>
                </c:pt>
                <c:pt idx="2751">
                  <c:v>10.593285800087495</c:v>
                </c:pt>
                <c:pt idx="2752">
                  <c:v>10.57004671102669</c:v>
                </c:pt>
                <c:pt idx="2753">
                  <c:v>10.642004037698054</c:v>
                </c:pt>
                <c:pt idx="2754">
                  <c:v>10.667387573147492</c:v>
                </c:pt>
                <c:pt idx="2755">
                  <c:v>10.630443519767313</c:v>
                </c:pt>
                <c:pt idx="2756">
                  <c:v>10.674596279032452</c:v>
                </c:pt>
                <c:pt idx="2757">
                  <c:v>10.69907893654519</c:v>
                </c:pt>
                <c:pt idx="2758">
                  <c:v>10.696969454711301</c:v>
                </c:pt>
                <c:pt idx="2759">
                  <c:v>10.683490763953154</c:v>
                </c:pt>
                <c:pt idx="2760">
                  <c:v>10.247218576602769</c:v>
                </c:pt>
                <c:pt idx="2761">
                  <c:v>9.9760379811166864</c:v>
                </c:pt>
                <c:pt idx="2762">
                  <c:v>10.118457718873671</c:v>
                </c:pt>
                <c:pt idx="2763">
                  <c:v>10.248721510961989</c:v>
                </c:pt>
                <c:pt idx="2764">
                  <c:v>10.042532620845634</c:v>
                </c:pt>
                <c:pt idx="2765">
                  <c:v>10.139823661951233</c:v>
                </c:pt>
                <c:pt idx="2766">
                  <c:v>10.268366296369511</c:v>
                </c:pt>
                <c:pt idx="2767">
                  <c:v>10.240004422582032</c:v>
                </c:pt>
                <c:pt idx="2768">
                  <c:v>10.268674110780051</c:v>
                </c:pt>
                <c:pt idx="2769">
                  <c:v>10.315162794636432</c:v>
                </c:pt>
                <c:pt idx="2770">
                  <c:v>10.755990802642831</c:v>
                </c:pt>
                <c:pt idx="2771">
                  <c:v>10.734353439667201</c:v>
                </c:pt>
                <c:pt idx="2772">
                  <c:v>10.756716192597828</c:v>
                </c:pt>
                <c:pt idx="2773">
                  <c:v>10.757086633679302</c:v>
                </c:pt>
                <c:pt idx="2774">
                  <c:v>10.716392902150803</c:v>
                </c:pt>
                <c:pt idx="2775">
                  <c:v>10.736388814783632</c:v>
                </c:pt>
                <c:pt idx="2776">
                  <c:v>10.769538701621313</c:v>
                </c:pt>
                <c:pt idx="2777">
                  <c:v>10.768939975189008</c:v>
                </c:pt>
                <c:pt idx="2778">
                  <c:v>10.772348877336933</c:v>
                </c:pt>
                <c:pt idx="2779">
                  <c:v>10.806769518815653</c:v>
                </c:pt>
                <c:pt idx="2780">
                  <c:v>10.467089047266947</c:v>
                </c:pt>
                <c:pt idx="2781">
                  <c:v>10.139770048643069</c:v>
                </c:pt>
                <c:pt idx="2782">
                  <c:v>10.163099109817701</c:v>
                </c:pt>
                <c:pt idx="2783">
                  <c:v>10.44702097444093</c:v>
                </c:pt>
                <c:pt idx="2784">
                  <c:v>10.459158145833827</c:v>
                </c:pt>
                <c:pt idx="2785">
                  <c:v>10.437733111242501</c:v>
                </c:pt>
                <c:pt idx="2786">
                  <c:v>10.54720464927143</c:v>
                </c:pt>
                <c:pt idx="2787">
                  <c:v>10.61970625809653</c:v>
                </c:pt>
                <c:pt idx="2788">
                  <c:v>10.618341401010753</c:v>
                </c:pt>
                <c:pt idx="2789">
                  <c:v>10.664443600627967</c:v>
                </c:pt>
                <c:pt idx="2790">
                  <c:v>10.393048555097891</c:v>
                </c:pt>
                <c:pt idx="2791">
                  <c:v>10.287590600126531</c:v>
                </c:pt>
                <c:pt idx="2792">
                  <c:v>10.342755731828113</c:v>
                </c:pt>
                <c:pt idx="2793">
                  <c:v>10.466476887342498</c:v>
                </c:pt>
                <c:pt idx="2794">
                  <c:v>10.349758944237969</c:v>
                </c:pt>
                <c:pt idx="2795">
                  <c:v>10.446486213351493</c:v>
                </c:pt>
                <c:pt idx="2796">
                  <c:v>10.452375180204228</c:v>
                </c:pt>
                <c:pt idx="2797">
                  <c:v>10.409582623147427</c:v>
                </c:pt>
                <c:pt idx="2798">
                  <c:v>10.559634900527888</c:v>
                </c:pt>
                <c:pt idx="2799">
                  <c:v>10.431210099528135</c:v>
                </c:pt>
                <c:pt idx="2800">
                  <c:v>10.5240453052688</c:v>
                </c:pt>
                <c:pt idx="2801">
                  <c:v>10.281270991371407</c:v>
                </c:pt>
                <c:pt idx="2802">
                  <c:v>10.3475695653297</c:v>
                </c:pt>
                <c:pt idx="2803">
                  <c:v>10.646697034649231</c:v>
                </c:pt>
                <c:pt idx="2804">
                  <c:v>10.529908399855632</c:v>
                </c:pt>
                <c:pt idx="2805">
                  <c:v>10.539086619235331</c:v>
                </c:pt>
                <c:pt idx="2806">
                  <c:v>10.614034393394373</c:v>
                </c:pt>
                <c:pt idx="2807">
                  <c:v>10.641494967930694</c:v>
                </c:pt>
                <c:pt idx="2808">
                  <c:v>10.647257830040596</c:v>
                </c:pt>
                <c:pt idx="2809">
                  <c:v>10.645590502642214</c:v>
                </c:pt>
                <c:pt idx="2810">
                  <c:v>10.5240453052688</c:v>
                </c:pt>
                <c:pt idx="2811">
                  <c:v>10.281270991371407</c:v>
                </c:pt>
                <c:pt idx="2812">
                  <c:v>10.3475695653297</c:v>
                </c:pt>
                <c:pt idx="2813">
                  <c:v>10.646697034649231</c:v>
                </c:pt>
                <c:pt idx="2814">
                  <c:v>10.529908399855632</c:v>
                </c:pt>
                <c:pt idx="2815">
                  <c:v>10.539086619235331</c:v>
                </c:pt>
                <c:pt idx="2816">
                  <c:v>10.614034393394373</c:v>
                </c:pt>
                <c:pt idx="2817">
                  <c:v>10.641494967930694</c:v>
                </c:pt>
                <c:pt idx="2818">
                  <c:v>10.647257830040596</c:v>
                </c:pt>
                <c:pt idx="2819">
                  <c:v>10.645590502642214</c:v>
                </c:pt>
                <c:pt idx="2820">
                  <c:v>10.843238363293199</c:v>
                </c:pt>
                <c:pt idx="2821">
                  <c:v>10.864017764995328</c:v>
                </c:pt>
                <c:pt idx="2822">
                  <c:v>10.841123216277252</c:v>
                </c:pt>
                <c:pt idx="2823">
                  <c:v>10.83559934692973</c:v>
                </c:pt>
                <c:pt idx="2824">
                  <c:v>10.863124933479488</c:v>
                </c:pt>
                <c:pt idx="2825">
                  <c:v>10.853531103758591</c:v>
                </c:pt>
                <c:pt idx="2826">
                  <c:v>10.864674476513253</c:v>
                </c:pt>
                <c:pt idx="2827">
                  <c:v>10.864516332118274</c:v>
                </c:pt>
                <c:pt idx="2828">
                  <c:v>10.86266310474293</c:v>
                </c:pt>
                <c:pt idx="2829">
                  <c:v>10.863738874933249</c:v>
                </c:pt>
                <c:pt idx="2830">
                  <c:v>10.389886697817253</c:v>
                </c:pt>
                <c:pt idx="2831">
                  <c:v>10.26791627374709</c:v>
                </c:pt>
                <c:pt idx="2832">
                  <c:v>10.293556595869092</c:v>
                </c:pt>
                <c:pt idx="2833">
                  <c:v>10.46248615942125</c:v>
                </c:pt>
                <c:pt idx="2834">
                  <c:v>10.423470449390052</c:v>
                </c:pt>
                <c:pt idx="2835">
                  <c:v>10.28932979961845</c:v>
                </c:pt>
                <c:pt idx="2836">
                  <c:v>10.279177308783908</c:v>
                </c:pt>
                <c:pt idx="2837">
                  <c:v>10.280476159453702</c:v>
                </c:pt>
                <c:pt idx="2838">
                  <c:v>10.345949677900798</c:v>
                </c:pt>
                <c:pt idx="2839">
                  <c:v>10.43817848832</c:v>
                </c:pt>
                <c:pt idx="2840">
                  <c:v>10.552728653971712</c:v>
                </c:pt>
                <c:pt idx="2841">
                  <c:v>10.426489196337728</c:v>
                </c:pt>
                <c:pt idx="2842">
                  <c:v>10.219106325805967</c:v>
                </c:pt>
                <c:pt idx="2843">
                  <c:v>10.458512043306854</c:v>
                </c:pt>
                <c:pt idx="2844">
                  <c:v>10.414288261276935</c:v>
                </c:pt>
                <c:pt idx="2845">
                  <c:v>10.421662674609731</c:v>
                </c:pt>
                <c:pt idx="2846">
                  <c:v>10.42586376744795</c:v>
                </c:pt>
                <c:pt idx="2847">
                  <c:v>10.4742171739268</c:v>
                </c:pt>
                <c:pt idx="2848">
                  <c:v>10.459870410883473</c:v>
                </c:pt>
                <c:pt idx="2849">
                  <c:v>10.398665015545188</c:v>
                </c:pt>
                <c:pt idx="2850">
                  <c:v>10.178053455115332</c:v>
                </c:pt>
                <c:pt idx="2851">
                  <c:v>9.9820108965455532</c:v>
                </c:pt>
                <c:pt idx="2852">
                  <c:v>9.9504406904832017</c:v>
                </c:pt>
                <c:pt idx="2853">
                  <c:v>10.253416113245699</c:v>
                </c:pt>
                <c:pt idx="2854">
                  <c:v>10.269740372792295</c:v>
                </c:pt>
                <c:pt idx="2855">
                  <c:v>10.243584193433701</c:v>
                </c:pt>
                <c:pt idx="2856">
                  <c:v>10.318092754336391</c:v>
                </c:pt>
                <c:pt idx="2857">
                  <c:v>10.261769934586113</c:v>
                </c:pt>
                <c:pt idx="2858">
                  <c:v>10.266172136461989</c:v>
                </c:pt>
                <c:pt idx="2859">
                  <c:v>10.269661973205825</c:v>
                </c:pt>
                <c:pt idx="2860">
                  <c:v>10.5240453052688</c:v>
                </c:pt>
                <c:pt idx="2861">
                  <c:v>10.281270991371407</c:v>
                </c:pt>
                <c:pt idx="2862">
                  <c:v>10.3475695653297</c:v>
                </c:pt>
                <c:pt idx="2863">
                  <c:v>10.646697034649231</c:v>
                </c:pt>
                <c:pt idx="2864">
                  <c:v>10.529908399855632</c:v>
                </c:pt>
                <c:pt idx="2865">
                  <c:v>10.539086619235331</c:v>
                </c:pt>
                <c:pt idx="2866">
                  <c:v>10.614034393394373</c:v>
                </c:pt>
                <c:pt idx="2867">
                  <c:v>10.641494967930694</c:v>
                </c:pt>
                <c:pt idx="2868">
                  <c:v>10.647257830040596</c:v>
                </c:pt>
                <c:pt idx="2869">
                  <c:v>10.645590502642214</c:v>
                </c:pt>
                <c:pt idx="2870">
                  <c:v>10.5240453052688</c:v>
                </c:pt>
                <c:pt idx="2871">
                  <c:v>10.281270991371407</c:v>
                </c:pt>
                <c:pt idx="2872">
                  <c:v>10.3475695653297</c:v>
                </c:pt>
                <c:pt idx="2873">
                  <c:v>10.646697034649231</c:v>
                </c:pt>
                <c:pt idx="2874">
                  <c:v>10.529908399855632</c:v>
                </c:pt>
                <c:pt idx="2875">
                  <c:v>10.539086619235331</c:v>
                </c:pt>
                <c:pt idx="2876">
                  <c:v>10.614034393394373</c:v>
                </c:pt>
                <c:pt idx="2877">
                  <c:v>10.641494967930694</c:v>
                </c:pt>
                <c:pt idx="2878">
                  <c:v>10.647257830040596</c:v>
                </c:pt>
                <c:pt idx="2879">
                  <c:v>10.645590502642214</c:v>
                </c:pt>
                <c:pt idx="2880">
                  <c:v>10.5240453052688</c:v>
                </c:pt>
                <c:pt idx="2881">
                  <c:v>10.281270991371407</c:v>
                </c:pt>
                <c:pt idx="2882">
                  <c:v>10.3475695653297</c:v>
                </c:pt>
                <c:pt idx="2883">
                  <c:v>10.646697034649231</c:v>
                </c:pt>
                <c:pt idx="2884">
                  <c:v>10.529908399855632</c:v>
                </c:pt>
                <c:pt idx="2885">
                  <c:v>10.539086619235331</c:v>
                </c:pt>
                <c:pt idx="2886">
                  <c:v>10.614034393394373</c:v>
                </c:pt>
                <c:pt idx="2887">
                  <c:v>10.641494967930694</c:v>
                </c:pt>
                <c:pt idx="2888">
                  <c:v>10.647257830040596</c:v>
                </c:pt>
                <c:pt idx="2889">
                  <c:v>10.645590502642214</c:v>
                </c:pt>
                <c:pt idx="2890">
                  <c:v>10.5240453052688</c:v>
                </c:pt>
                <c:pt idx="2891">
                  <c:v>10.281270991371407</c:v>
                </c:pt>
                <c:pt idx="2892">
                  <c:v>10.3475695653297</c:v>
                </c:pt>
                <c:pt idx="2893">
                  <c:v>10.646697034649231</c:v>
                </c:pt>
                <c:pt idx="2894">
                  <c:v>10.529908399855632</c:v>
                </c:pt>
                <c:pt idx="2895">
                  <c:v>10.539086619235331</c:v>
                </c:pt>
                <c:pt idx="2896">
                  <c:v>10.614034393394373</c:v>
                </c:pt>
                <c:pt idx="2897">
                  <c:v>10.641494967930694</c:v>
                </c:pt>
                <c:pt idx="2898">
                  <c:v>10.647257830040596</c:v>
                </c:pt>
                <c:pt idx="2899">
                  <c:v>10.645590502642214</c:v>
                </c:pt>
                <c:pt idx="2900">
                  <c:v>10.569016999346147</c:v>
                </c:pt>
                <c:pt idx="2901">
                  <c:v>10.439846497657232</c:v>
                </c:pt>
                <c:pt idx="2902">
                  <c:v>10.067637374242501</c:v>
                </c:pt>
                <c:pt idx="2903">
                  <c:v>10.251779599212711</c:v>
                </c:pt>
                <c:pt idx="2904">
                  <c:v>10.218313306769733</c:v>
                </c:pt>
                <c:pt idx="2905">
                  <c:v>9.9780857025731891</c:v>
                </c:pt>
                <c:pt idx="2906">
                  <c:v>10.102883050333247</c:v>
                </c:pt>
                <c:pt idx="2907">
                  <c:v>10.177924389485508</c:v>
                </c:pt>
                <c:pt idx="2908">
                  <c:v>10.04862316126939</c:v>
                </c:pt>
                <c:pt idx="2909">
                  <c:v>10.105331999236348</c:v>
                </c:pt>
                <c:pt idx="2910">
                  <c:v>10.72539536700023</c:v>
                </c:pt>
                <c:pt idx="2911">
                  <c:v>10.592292082054799</c:v>
                </c:pt>
                <c:pt idx="2912">
                  <c:v>10.543780348470801</c:v>
                </c:pt>
                <c:pt idx="2913">
                  <c:v>10.595285060974353</c:v>
                </c:pt>
                <c:pt idx="2914">
                  <c:v>10.531647663931153</c:v>
                </c:pt>
                <c:pt idx="2915">
                  <c:v>10.4981715105273</c:v>
                </c:pt>
                <c:pt idx="2916">
                  <c:v>10.567000216711234</c:v>
                </c:pt>
                <c:pt idx="2917">
                  <c:v>10.593208177858052</c:v>
                </c:pt>
                <c:pt idx="2918">
                  <c:v>10.655008209663301</c:v>
                </c:pt>
                <c:pt idx="2919">
                  <c:v>10.584176106268069</c:v>
                </c:pt>
                <c:pt idx="2920">
                  <c:v>10.387350165483795</c:v>
                </c:pt>
                <c:pt idx="2921">
                  <c:v>10.073262287180711</c:v>
                </c:pt>
                <c:pt idx="2922">
                  <c:v>10.027838546174145</c:v>
                </c:pt>
                <c:pt idx="2923">
                  <c:v>10.026548203401827</c:v>
                </c:pt>
                <c:pt idx="2924">
                  <c:v>10.030812828850451</c:v>
                </c:pt>
                <c:pt idx="2925">
                  <c:v>10.120469331730686</c:v>
                </c:pt>
                <c:pt idx="2926">
                  <c:v>10.093760886413886</c:v>
                </c:pt>
                <c:pt idx="2927">
                  <c:v>10.080102118363431</c:v>
                </c:pt>
                <c:pt idx="2928">
                  <c:v>10.083801519161511</c:v>
                </c:pt>
                <c:pt idx="2929">
                  <c:v>9.9701550465280704</c:v>
                </c:pt>
                <c:pt idx="2930">
                  <c:v>10.540739846465895</c:v>
                </c:pt>
                <c:pt idx="2931">
                  <c:v>10.475655849070353</c:v>
                </c:pt>
                <c:pt idx="2932">
                  <c:v>10.29963262532327</c:v>
                </c:pt>
                <c:pt idx="2933">
                  <c:v>10.805119916996134</c:v>
                </c:pt>
                <c:pt idx="2934">
                  <c:v>10.8128252033808</c:v>
                </c:pt>
                <c:pt idx="2935">
                  <c:v>10.737638848875299</c:v>
                </c:pt>
                <c:pt idx="2936">
                  <c:v>10.802421361072772</c:v>
                </c:pt>
                <c:pt idx="2937">
                  <c:v>10.875551369929999</c:v>
                </c:pt>
                <c:pt idx="2938">
                  <c:v>10.873250647972929</c:v>
                </c:pt>
                <c:pt idx="2939">
                  <c:v>10.870420066873093</c:v>
                </c:pt>
                <c:pt idx="2940">
                  <c:v>10.779513540459302</c:v>
                </c:pt>
                <c:pt idx="2941">
                  <c:v>10.747910135825698</c:v>
                </c:pt>
                <c:pt idx="2942">
                  <c:v>10.827672520334911</c:v>
                </c:pt>
                <c:pt idx="2943">
                  <c:v>10.771317579043394</c:v>
                </c:pt>
                <c:pt idx="2944">
                  <c:v>10.813470080620801</c:v>
                </c:pt>
                <c:pt idx="2945">
                  <c:v>10.794864181062499</c:v>
                </c:pt>
                <c:pt idx="2946">
                  <c:v>10.737051693069073</c:v>
                </c:pt>
                <c:pt idx="2947">
                  <c:v>10.741440476413953</c:v>
                </c:pt>
                <c:pt idx="2948">
                  <c:v>10.736497126780549</c:v>
                </c:pt>
                <c:pt idx="2949">
                  <c:v>10.755120306486948</c:v>
                </c:pt>
                <c:pt idx="2950">
                  <c:v>10.685361763117415</c:v>
                </c:pt>
                <c:pt idx="2951">
                  <c:v>10.723111137000002</c:v>
                </c:pt>
                <c:pt idx="2952">
                  <c:v>10.819618303830673</c:v>
                </c:pt>
                <c:pt idx="2953">
                  <c:v>10.857424195692801</c:v>
                </c:pt>
                <c:pt idx="2954">
                  <c:v>10.867697685813395</c:v>
                </c:pt>
                <c:pt idx="2955">
                  <c:v>10.870756225144548</c:v>
                </c:pt>
                <c:pt idx="2956">
                  <c:v>10.848077352576551</c:v>
                </c:pt>
                <c:pt idx="2957">
                  <c:v>10.840466500965009</c:v>
                </c:pt>
                <c:pt idx="2958">
                  <c:v>10.822765574201735</c:v>
                </c:pt>
                <c:pt idx="2959">
                  <c:v>10.848944449485071</c:v>
                </c:pt>
                <c:pt idx="2960">
                  <c:v>10.319744248775233</c:v>
                </c:pt>
                <c:pt idx="2961">
                  <c:v>10.29141955339885</c:v>
                </c:pt>
                <c:pt idx="2962">
                  <c:v>10.375542024590629</c:v>
                </c:pt>
                <c:pt idx="2963">
                  <c:v>10.389017079043908</c:v>
                </c:pt>
                <c:pt idx="2964">
                  <c:v>10.473874174296711</c:v>
                </c:pt>
                <c:pt idx="2965">
                  <c:v>10.458604614650111</c:v>
                </c:pt>
                <c:pt idx="2966">
                  <c:v>10.466130609411646</c:v>
                </c:pt>
                <c:pt idx="2967">
                  <c:v>10.493514029485988</c:v>
                </c:pt>
                <c:pt idx="2968">
                  <c:v>10.555992562750214</c:v>
                </c:pt>
                <c:pt idx="2969">
                  <c:v>10.537068371065571</c:v>
                </c:pt>
                <c:pt idx="2970">
                  <c:v>10.752274802933828</c:v>
                </c:pt>
                <c:pt idx="2971">
                  <c:v>10.682392123631653</c:v>
                </c:pt>
                <c:pt idx="2972">
                  <c:v>10.052989469513697</c:v>
                </c:pt>
                <c:pt idx="2973">
                  <c:v>10.684763575221348</c:v>
                </c:pt>
                <c:pt idx="2974">
                  <c:v>10.632362009850853</c:v>
                </c:pt>
                <c:pt idx="2975">
                  <c:v>10.741838515696454</c:v>
                </c:pt>
                <c:pt idx="2976">
                  <c:v>10.629318531709668</c:v>
                </c:pt>
                <c:pt idx="2977">
                  <c:v>10.695744266591806</c:v>
                </c:pt>
                <c:pt idx="2978">
                  <c:v>10.571152412343494</c:v>
                </c:pt>
                <c:pt idx="2979">
                  <c:v>10.707942382882498</c:v>
                </c:pt>
                <c:pt idx="2980">
                  <c:v>10.5240453052688</c:v>
                </c:pt>
                <c:pt idx="2981">
                  <c:v>10.281270991371407</c:v>
                </c:pt>
                <c:pt idx="2982">
                  <c:v>10.3475695653297</c:v>
                </c:pt>
                <c:pt idx="2983">
                  <c:v>10.646697034649231</c:v>
                </c:pt>
                <c:pt idx="2984">
                  <c:v>10.529908399855632</c:v>
                </c:pt>
                <c:pt idx="2985">
                  <c:v>10.539086619235331</c:v>
                </c:pt>
                <c:pt idx="2986">
                  <c:v>10.614034393394373</c:v>
                </c:pt>
                <c:pt idx="2987">
                  <c:v>10.641494967930694</c:v>
                </c:pt>
                <c:pt idx="2988">
                  <c:v>10.647257830040596</c:v>
                </c:pt>
                <c:pt idx="2989">
                  <c:v>10.645590502642214</c:v>
                </c:pt>
                <c:pt idx="2990">
                  <c:v>10.379553647853967</c:v>
                </c:pt>
                <c:pt idx="2991">
                  <c:v>10.408309872871486</c:v>
                </c:pt>
                <c:pt idx="2992">
                  <c:v>10.3507484419268</c:v>
                </c:pt>
                <c:pt idx="2993">
                  <c:v>10.496558697653029</c:v>
                </c:pt>
                <c:pt idx="2994">
                  <c:v>10.384950634187302</c:v>
                </c:pt>
                <c:pt idx="2995">
                  <c:v>10.10632434914567</c:v>
                </c:pt>
                <c:pt idx="2996">
                  <c:v>9.9825687113058734</c:v>
                </c:pt>
                <c:pt idx="2997">
                  <c:v>9.8865429045822069</c:v>
                </c:pt>
                <c:pt idx="2998">
                  <c:v>9.8521585060653472</c:v>
                </c:pt>
                <c:pt idx="2999">
                  <c:v>10.055604188835972</c:v>
                </c:pt>
                <c:pt idx="3000">
                  <c:v>10.84639685214983</c:v>
                </c:pt>
                <c:pt idx="3001">
                  <c:v>10.849024898184227</c:v>
                </c:pt>
                <c:pt idx="3002">
                  <c:v>10.85464849069421</c:v>
                </c:pt>
                <c:pt idx="3003">
                  <c:v>10.804644667684368</c:v>
                </c:pt>
                <c:pt idx="3004">
                  <c:v>10.76981927420375</c:v>
                </c:pt>
                <c:pt idx="3005">
                  <c:v>10.682962674377734</c:v>
                </c:pt>
                <c:pt idx="3006">
                  <c:v>10.648672183254948</c:v>
                </c:pt>
                <c:pt idx="3007">
                  <c:v>10.759731210874127</c:v>
                </c:pt>
                <c:pt idx="3008">
                  <c:v>10.707680129801231</c:v>
                </c:pt>
                <c:pt idx="3009">
                  <c:v>10.704772772462592</c:v>
                </c:pt>
                <c:pt idx="3010">
                  <c:v>10.319744248775233</c:v>
                </c:pt>
                <c:pt idx="3011">
                  <c:v>10.29141955339885</c:v>
                </c:pt>
                <c:pt idx="3012">
                  <c:v>10.375542024590629</c:v>
                </c:pt>
                <c:pt idx="3013">
                  <c:v>10.389017079043908</c:v>
                </c:pt>
                <c:pt idx="3014">
                  <c:v>10.473874174296711</c:v>
                </c:pt>
                <c:pt idx="3015">
                  <c:v>10.458604614650111</c:v>
                </c:pt>
                <c:pt idx="3016">
                  <c:v>10.466130609411646</c:v>
                </c:pt>
                <c:pt idx="3017">
                  <c:v>10.493514029485988</c:v>
                </c:pt>
                <c:pt idx="3018">
                  <c:v>10.555992562750214</c:v>
                </c:pt>
                <c:pt idx="3019">
                  <c:v>10.537068371065571</c:v>
                </c:pt>
                <c:pt idx="3020">
                  <c:v>10.552728653971712</c:v>
                </c:pt>
                <c:pt idx="3021">
                  <c:v>10.426489196337728</c:v>
                </c:pt>
                <c:pt idx="3022">
                  <c:v>10.219106325805967</c:v>
                </c:pt>
                <c:pt idx="3023">
                  <c:v>10.458512043306854</c:v>
                </c:pt>
                <c:pt idx="3024">
                  <c:v>10.414288261276935</c:v>
                </c:pt>
                <c:pt idx="3025">
                  <c:v>10.421662674609731</c:v>
                </c:pt>
                <c:pt idx="3026">
                  <c:v>10.42586376744795</c:v>
                </c:pt>
                <c:pt idx="3027">
                  <c:v>10.4742171739268</c:v>
                </c:pt>
                <c:pt idx="3028">
                  <c:v>10.459870410883473</c:v>
                </c:pt>
                <c:pt idx="3029">
                  <c:v>10.398665015545188</c:v>
                </c:pt>
                <c:pt idx="3030">
                  <c:v>10.622328854381328</c:v>
                </c:pt>
                <c:pt idx="3031">
                  <c:v>10.593285800087495</c:v>
                </c:pt>
                <c:pt idx="3032">
                  <c:v>10.57004671102669</c:v>
                </c:pt>
                <c:pt idx="3033">
                  <c:v>10.642004037698054</c:v>
                </c:pt>
                <c:pt idx="3034">
                  <c:v>10.667387573147492</c:v>
                </c:pt>
                <c:pt idx="3035">
                  <c:v>10.630443519767313</c:v>
                </c:pt>
                <c:pt idx="3036">
                  <c:v>10.674596279032452</c:v>
                </c:pt>
                <c:pt idx="3037">
                  <c:v>10.69907893654519</c:v>
                </c:pt>
                <c:pt idx="3038">
                  <c:v>10.696969454711301</c:v>
                </c:pt>
                <c:pt idx="3039">
                  <c:v>10.683490763953154</c:v>
                </c:pt>
                <c:pt idx="3040">
                  <c:v>10.873185746005699</c:v>
                </c:pt>
                <c:pt idx="3041">
                  <c:v>10.860538446053953</c:v>
                </c:pt>
                <c:pt idx="3042">
                  <c:v>10.875710013940799</c:v>
                </c:pt>
                <c:pt idx="3043">
                  <c:v>10.865937916970001</c:v>
                </c:pt>
                <c:pt idx="3044">
                  <c:v>10.860593687497571</c:v>
                </c:pt>
                <c:pt idx="3045">
                  <c:v>10.853096183376129</c:v>
                </c:pt>
                <c:pt idx="3046">
                  <c:v>10.842210421899111</c:v>
                </c:pt>
                <c:pt idx="3047">
                  <c:v>10.853749585427089</c:v>
                </c:pt>
                <c:pt idx="3048">
                  <c:v>10.856733914973969</c:v>
                </c:pt>
                <c:pt idx="3049">
                  <c:v>10.84645611069671</c:v>
                </c:pt>
                <c:pt idx="3050">
                  <c:v>10.662540126298788</c:v>
                </c:pt>
                <c:pt idx="3051">
                  <c:v>10.51775320877255</c:v>
                </c:pt>
                <c:pt idx="3052">
                  <c:v>10.488987495294994</c:v>
                </c:pt>
                <c:pt idx="3053">
                  <c:v>10.576268701823887</c:v>
                </c:pt>
                <c:pt idx="3054">
                  <c:v>10.561930207038527</c:v>
                </c:pt>
                <c:pt idx="3055">
                  <c:v>10.523994290278534</c:v>
                </c:pt>
                <c:pt idx="3056">
                  <c:v>10.559137774285698</c:v>
                </c:pt>
                <c:pt idx="3057">
                  <c:v>10.569879458100804</c:v>
                </c:pt>
                <c:pt idx="3058">
                  <c:v>10.641522749567303</c:v>
                </c:pt>
                <c:pt idx="3059">
                  <c:v>10.6738818628752</c:v>
                </c:pt>
                <c:pt idx="3060">
                  <c:v>10.5240453052688</c:v>
                </c:pt>
                <c:pt idx="3061">
                  <c:v>10.281270991371407</c:v>
                </c:pt>
                <c:pt idx="3062">
                  <c:v>10.3475695653297</c:v>
                </c:pt>
                <c:pt idx="3063">
                  <c:v>10.646697034649231</c:v>
                </c:pt>
                <c:pt idx="3064">
                  <c:v>10.529908399855632</c:v>
                </c:pt>
                <c:pt idx="3065">
                  <c:v>10.539086619235331</c:v>
                </c:pt>
                <c:pt idx="3066">
                  <c:v>10.614034393394373</c:v>
                </c:pt>
                <c:pt idx="3067">
                  <c:v>10.641494967930694</c:v>
                </c:pt>
                <c:pt idx="3068">
                  <c:v>10.647257830040596</c:v>
                </c:pt>
                <c:pt idx="3069">
                  <c:v>10.645590502642214</c:v>
                </c:pt>
                <c:pt idx="3070">
                  <c:v>10.622328854381328</c:v>
                </c:pt>
                <c:pt idx="3071">
                  <c:v>10.593285800087495</c:v>
                </c:pt>
                <c:pt idx="3072">
                  <c:v>10.57004671102669</c:v>
                </c:pt>
                <c:pt idx="3073">
                  <c:v>10.642004037698054</c:v>
                </c:pt>
                <c:pt idx="3074">
                  <c:v>10.667387573147492</c:v>
                </c:pt>
                <c:pt idx="3075">
                  <c:v>10.630443519767313</c:v>
                </c:pt>
                <c:pt idx="3076">
                  <c:v>10.674596279032452</c:v>
                </c:pt>
                <c:pt idx="3077">
                  <c:v>10.69907893654519</c:v>
                </c:pt>
                <c:pt idx="3078">
                  <c:v>10.696969454711301</c:v>
                </c:pt>
                <c:pt idx="3079">
                  <c:v>10.683490763953154</c:v>
                </c:pt>
                <c:pt idx="3080">
                  <c:v>10.843238363293199</c:v>
                </c:pt>
                <c:pt idx="3081">
                  <c:v>10.864017764995328</c:v>
                </c:pt>
                <c:pt idx="3082">
                  <c:v>10.841123216277252</c:v>
                </c:pt>
                <c:pt idx="3083">
                  <c:v>10.83559934692973</c:v>
                </c:pt>
                <c:pt idx="3084">
                  <c:v>10.863124933479488</c:v>
                </c:pt>
                <c:pt idx="3085">
                  <c:v>10.853531103758591</c:v>
                </c:pt>
                <c:pt idx="3086">
                  <c:v>10.864674476513253</c:v>
                </c:pt>
                <c:pt idx="3087">
                  <c:v>10.864516332118274</c:v>
                </c:pt>
                <c:pt idx="3088">
                  <c:v>10.86266310474293</c:v>
                </c:pt>
                <c:pt idx="3089">
                  <c:v>10.863738874933249</c:v>
                </c:pt>
                <c:pt idx="3090">
                  <c:v>10.46026746869639</c:v>
                </c:pt>
                <c:pt idx="3091">
                  <c:v>10.356182207121254</c:v>
                </c:pt>
                <c:pt idx="3092">
                  <c:v>10.428813563524752</c:v>
                </c:pt>
                <c:pt idx="3093">
                  <c:v>10.534887882004751</c:v>
                </c:pt>
                <c:pt idx="3094">
                  <c:v>10.593275635875589</c:v>
                </c:pt>
                <c:pt idx="3095">
                  <c:v>10.508718182599814</c:v>
                </c:pt>
                <c:pt idx="3096">
                  <c:v>10.496397656068353</c:v>
                </c:pt>
                <c:pt idx="3097">
                  <c:v>10.521780100883975</c:v>
                </c:pt>
                <c:pt idx="3098">
                  <c:v>10.453337679083265</c:v>
                </c:pt>
                <c:pt idx="3099">
                  <c:v>10.46207116453709</c:v>
                </c:pt>
                <c:pt idx="3100">
                  <c:v>10.685361763117415</c:v>
                </c:pt>
                <c:pt idx="3101">
                  <c:v>10.723111137000002</c:v>
                </c:pt>
                <c:pt idx="3102">
                  <c:v>10.819618303830673</c:v>
                </c:pt>
                <c:pt idx="3103">
                  <c:v>10.857424195692801</c:v>
                </c:pt>
                <c:pt idx="3104">
                  <c:v>10.867697685813395</c:v>
                </c:pt>
                <c:pt idx="3105">
                  <c:v>10.870756225144548</c:v>
                </c:pt>
                <c:pt idx="3106">
                  <c:v>10.848077352576551</c:v>
                </c:pt>
                <c:pt idx="3107">
                  <c:v>10.840466500965009</c:v>
                </c:pt>
                <c:pt idx="3108">
                  <c:v>10.822765574201735</c:v>
                </c:pt>
                <c:pt idx="3109">
                  <c:v>10.848944449485071</c:v>
                </c:pt>
                <c:pt idx="3110">
                  <c:v>10.319744248775233</c:v>
                </c:pt>
                <c:pt idx="3111">
                  <c:v>10.29141955339885</c:v>
                </c:pt>
                <c:pt idx="3112">
                  <c:v>10.375542024590629</c:v>
                </c:pt>
                <c:pt idx="3113">
                  <c:v>10.389017079043908</c:v>
                </c:pt>
                <c:pt idx="3114">
                  <c:v>10.473874174296711</c:v>
                </c:pt>
                <c:pt idx="3115">
                  <c:v>10.458604614650111</c:v>
                </c:pt>
                <c:pt idx="3116">
                  <c:v>10.466130609411646</c:v>
                </c:pt>
                <c:pt idx="3117">
                  <c:v>10.493514029485988</c:v>
                </c:pt>
                <c:pt idx="3118">
                  <c:v>10.555992562750214</c:v>
                </c:pt>
                <c:pt idx="3119">
                  <c:v>10.537068371065571</c:v>
                </c:pt>
                <c:pt idx="3120">
                  <c:v>10.873185746005699</c:v>
                </c:pt>
                <c:pt idx="3121">
                  <c:v>10.860538446053953</c:v>
                </c:pt>
                <c:pt idx="3122">
                  <c:v>10.875710013940799</c:v>
                </c:pt>
                <c:pt idx="3123">
                  <c:v>10.865937916970001</c:v>
                </c:pt>
                <c:pt idx="3124">
                  <c:v>10.860593687497571</c:v>
                </c:pt>
                <c:pt idx="3125">
                  <c:v>10.853096183376129</c:v>
                </c:pt>
                <c:pt idx="3126">
                  <c:v>10.842210421899111</c:v>
                </c:pt>
                <c:pt idx="3127">
                  <c:v>10.853749585427089</c:v>
                </c:pt>
                <c:pt idx="3128">
                  <c:v>10.856733914973969</c:v>
                </c:pt>
                <c:pt idx="3129">
                  <c:v>10.84645611069671</c:v>
                </c:pt>
                <c:pt idx="3130">
                  <c:v>10.668646218987909</c:v>
                </c:pt>
                <c:pt idx="3131">
                  <c:v>10.500510338994788</c:v>
                </c:pt>
                <c:pt idx="3132">
                  <c:v>10.678847094611651</c:v>
                </c:pt>
                <c:pt idx="3133">
                  <c:v>10.593904088377489</c:v>
                </c:pt>
                <c:pt idx="3134">
                  <c:v>10.300940650680712</c:v>
                </c:pt>
                <c:pt idx="3135">
                  <c:v>10.267667167204753</c:v>
                </c:pt>
                <c:pt idx="3136">
                  <c:v>10.247334197732112</c:v>
                </c:pt>
                <c:pt idx="3137">
                  <c:v>10.260088553874191</c:v>
                </c:pt>
                <c:pt idx="3138">
                  <c:v>10.3666015161408</c:v>
                </c:pt>
                <c:pt idx="3139">
                  <c:v>10.44225335224797</c:v>
                </c:pt>
                <c:pt idx="3140">
                  <c:v>10.873185746005699</c:v>
                </c:pt>
                <c:pt idx="3141">
                  <c:v>10.860538446053953</c:v>
                </c:pt>
                <c:pt idx="3142">
                  <c:v>10.875710013940799</c:v>
                </c:pt>
                <c:pt idx="3143">
                  <c:v>10.865937916970001</c:v>
                </c:pt>
                <c:pt idx="3144">
                  <c:v>10.860593687497571</c:v>
                </c:pt>
                <c:pt idx="3145">
                  <c:v>10.853096183376129</c:v>
                </c:pt>
                <c:pt idx="3146">
                  <c:v>10.842210421899111</c:v>
                </c:pt>
                <c:pt idx="3147">
                  <c:v>10.853749585427089</c:v>
                </c:pt>
                <c:pt idx="3148">
                  <c:v>10.856733914973969</c:v>
                </c:pt>
                <c:pt idx="3149">
                  <c:v>10.84645611069671</c:v>
                </c:pt>
                <c:pt idx="3150">
                  <c:v>10.600875483743888</c:v>
                </c:pt>
                <c:pt idx="3151">
                  <c:v>10.502427999394214</c:v>
                </c:pt>
                <c:pt idx="3152">
                  <c:v>10.400740593549092</c:v>
                </c:pt>
                <c:pt idx="3153">
                  <c:v>10.409902763223112</c:v>
                </c:pt>
                <c:pt idx="3154">
                  <c:v>10.567006494694791</c:v>
                </c:pt>
                <c:pt idx="3155">
                  <c:v>10.453504198012926</c:v>
                </c:pt>
                <c:pt idx="3156">
                  <c:v>10.387873162985473</c:v>
                </c:pt>
                <c:pt idx="3157">
                  <c:v>10.265572119429006</c:v>
                </c:pt>
                <c:pt idx="3158">
                  <c:v>9.9769374883628537</c:v>
                </c:pt>
                <c:pt idx="3159">
                  <c:v>9.9158746077041293</c:v>
                </c:pt>
                <c:pt idx="3160">
                  <c:v>10.755990802642831</c:v>
                </c:pt>
                <c:pt idx="3161">
                  <c:v>10.734353439667201</c:v>
                </c:pt>
                <c:pt idx="3162">
                  <c:v>10.756716192597828</c:v>
                </c:pt>
                <c:pt idx="3163">
                  <c:v>10.757086633679302</c:v>
                </c:pt>
                <c:pt idx="3164">
                  <c:v>10.716392902150803</c:v>
                </c:pt>
                <c:pt idx="3165">
                  <c:v>10.736388814783632</c:v>
                </c:pt>
                <c:pt idx="3166">
                  <c:v>10.769538701621313</c:v>
                </c:pt>
                <c:pt idx="3167">
                  <c:v>10.768939975189008</c:v>
                </c:pt>
                <c:pt idx="3168">
                  <c:v>10.772348877336933</c:v>
                </c:pt>
                <c:pt idx="3169">
                  <c:v>10.806769518815653</c:v>
                </c:pt>
                <c:pt idx="3170">
                  <c:v>10.540739846465895</c:v>
                </c:pt>
                <c:pt idx="3171">
                  <c:v>10.475655849070353</c:v>
                </c:pt>
                <c:pt idx="3172">
                  <c:v>10.29963262532327</c:v>
                </c:pt>
                <c:pt idx="3173">
                  <c:v>10.805119916996134</c:v>
                </c:pt>
                <c:pt idx="3174">
                  <c:v>10.8128252033808</c:v>
                </c:pt>
                <c:pt idx="3175">
                  <c:v>10.737638848875299</c:v>
                </c:pt>
                <c:pt idx="3176">
                  <c:v>10.802421361072772</c:v>
                </c:pt>
                <c:pt idx="3177">
                  <c:v>10.875551369929999</c:v>
                </c:pt>
                <c:pt idx="3178">
                  <c:v>10.873250647972929</c:v>
                </c:pt>
                <c:pt idx="3179">
                  <c:v>10.870420066873093</c:v>
                </c:pt>
                <c:pt idx="3180">
                  <c:v>10.360387870078608</c:v>
                </c:pt>
                <c:pt idx="3181">
                  <c:v>10.051927136260353</c:v>
                </c:pt>
                <c:pt idx="3182">
                  <c:v>10.114112914308549</c:v>
                </c:pt>
                <c:pt idx="3183">
                  <c:v>10.3393881600228</c:v>
                </c:pt>
                <c:pt idx="3184">
                  <c:v>10.350853505722306</c:v>
                </c:pt>
                <c:pt idx="3185">
                  <c:v>10.465205003953733</c:v>
                </c:pt>
                <c:pt idx="3186">
                  <c:v>10.515635847444033</c:v>
                </c:pt>
                <c:pt idx="3187">
                  <c:v>10.541147116591334</c:v>
                </c:pt>
                <c:pt idx="3188">
                  <c:v>10.57721973106087</c:v>
                </c:pt>
                <c:pt idx="3189">
                  <c:v>10.576145019291408</c:v>
                </c:pt>
                <c:pt idx="3190">
                  <c:v>10.382282965901716</c:v>
                </c:pt>
                <c:pt idx="3191">
                  <c:v>10.2361632670017</c:v>
                </c:pt>
                <c:pt idx="3192">
                  <c:v>10.108439431436707</c:v>
                </c:pt>
                <c:pt idx="3193">
                  <c:v>10.321280163702799</c:v>
                </c:pt>
                <c:pt idx="3194">
                  <c:v>10.344551368652773</c:v>
                </c:pt>
                <c:pt idx="3195">
                  <c:v>10.236974606995474</c:v>
                </c:pt>
                <c:pt idx="3196">
                  <c:v>10.242246502403649</c:v>
                </c:pt>
                <c:pt idx="3197">
                  <c:v>10.324613171788389</c:v>
                </c:pt>
                <c:pt idx="3198">
                  <c:v>10.287746394453009</c:v>
                </c:pt>
                <c:pt idx="3199">
                  <c:v>10.289015284052294</c:v>
                </c:pt>
                <c:pt idx="3200">
                  <c:v>10.455265597234751</c:v>
                </c:pt>
                <c:pt idx="3201">
                  <c:v>10.360186502430214</c:v>
                </c:pt>
                <c:pt idx="3202">
                  <c:v>10.370330924250002</c:v>
                </c:pt>
                <c:pt idx="3203">
                  <c:v>10.404031615837891</c:v>
                </c:pt>
                <c:pt idx="3204">
                  <c:v>10.46412177165719</c:v>
                </c:pt>
                <c:pt idx="3205">
                  <c:v>10.47498027819719</c:v>
                </c:pt>
                <c:pt idx="3206">
                  <c:v>10.395076086581703</c:v>
                </c:pt>
                <c:pt idx="3207">
                  <c:v>10.415215217046372</c:v>
                </c:pt>
                <c:pt idx="3208">
                  <c:v>10.364866998221348</c:v>
                </c:pt>
                <c:pt idx="3209">
                  <c:v>10.272661872474789</c:v>
                </c:pt>
                <c:pt idx="3210">
                  <c:v>10.622328854381328</c:v>
                </c:pt>
                <c:pt idx="3211">
                  <c:v>10.593285800087495</c:v>
                </c:pt>
                <c:pt idx="3212">
                  <c:v>10.57004671102669</c:v>
                </c:pt>
                <c:pt idx="3213">
                  <c:v>10.642004037698054</c:v>
                </c:pt>
                <c:pt idx="3214">
                  <c:v>10.667387573147492</c:v>
                </c:pt>
                <c:pt idx="3215">
                  <c:v>10.630443519767313</c:v>
                </c:pt>
                <c:pt idx="3216">
                  <c:v>10.674596279032452</c:v>
                </c:pt>
                <c:pt idx="3217">
                  <c:v>10.69907893654519</c:v>
                </c:pt>
                <c:pt idx="3218">
                  <c:v>10.696969454711301</c:v>
                </c:pt>
                <c:pt idx="3219">
                  <c:v>10.683490763953154</c:v>
                </c:pt>
                <c:pt idx="3220">
                  <c:v>10.594847995277698</c:v>
                </c:pt>
                <c:pt idx="3221">
                  <c:v>10.524112804288453</c:v>
                </c:pt>
                <c:pt idx="3222">
                  <c:v>10.348056626077188</c:v>
                </c:pt>
                <c:pt idx="3223">
                  <c:v>10.466198431348111</c:v>
                </c:pt>
                <c:pt idx="3224">
                  <c:v>10.530347199949702</c:v>
                </c:pt>
                <c:pt idx="3225">
                  <c:v>10.5112057084977</c:v>
                </c:pt>
                <c:pt idx="3226">
                  <c:v>10.456512253378211</c:v>
                </c:pt>
                <c:pt idx="3227">
                  <c:v>10.509745951959298</c:v>
                </c:pt>
                <c:pt idx="3228">
                  <c:v>10.467052952502529</c:v>
                </c:pt>
                <c:pt idx="3229">
                  <c:v>10.433609453133887</c:v>
                </c:pt>
                <c:pt idx="3230">
                  <c:v>10.774199720597567</c:v>
                </c:pt>
                <c:pt idx="3231">
                  <c:v>10.785785602990693</c:v>
                </c:pt>
                <c:pt idx="3232">
                  <c:v>10.75704246330805</c:v>
                </c:pt>
                <c:pt idx="3233">
                  <c:v>10.724255893782802</c:v>
                </c:pt>
                <c:pt idx="3234">
                  <c:v>10.550334712295953</c:v>
                </c:pt>
                <c:pt idx="3235">
                  <c:v>10.531244368274947</c:v>
                </c:pt>
                <c:pt idx="3236">
                  <c:v>10.568346111974673</c:v>
                </c:pt>
                <c:pt idx="3237">
                  <c:v>10.557365593659792</c:v>
                </c:pt>
                <c:pt idx="3238">
                  <c:v>10.4634120273668</c:v>
                </c:pt>
                <c:pt idx="3239">
                  <c:v>10.531409589884712</c:v>
                </c:pt>
                <c:pt idx="3240">
                  <c:v>10.873185746005699</c:v>
                </c:pt>
                <c:pt idx="3241">
                  <c:v>10.860538446053953</c:v>
                </c:pt>
                <c:pt idx="3242">
                  <c:v>10.875710013940799</c:v>
                </c:pt>
                <c:pt idx="3243">
                  <c:v>10.865937916970001</c:v>
                </c:pt>
                <c:pt idx="3244">
                  <c:v>10.860593687497571</c:v>
                </c:pt>
                <c:pt idx="3245">
                  <c:v>10.853096183376129</c:v>
                </c:pt>
                <c:pt idx="3246">
                  <c:v>10.842210421899111</c:v>
                </c:pt>
                <c:pt idx="3247">
                  <c:v>10.853749585427089</c:v>
                </c:pt>
                <c:pt idx="3248">
                  <c:v>10.856733914973969</c:v>
                </c:pt>
                <c:pt idx="3249">
                  <c:v>10.84645611069671</c:v>
                </c:pt>
                <c:pt idx="3250">
                  <c:v>10.873185746005699</c:v>
                </c:pt>
                <c:pt idx="3251">
                  <c:v>10.860538446053953</c:v>
                </c:pt>
                <c:pt idx="3252">
                  <c:v>10.875710013940799</c:v>
                </c:pt>
                <c:pt idx="3253">
                  <c:v>10.865937916970001</c:v>
                </c:pt>
                <c:pt idx="3254">
                  <c:v>10.860593687497571</c:v>
                </c:pt>
                <c:pt idx="3255">
                  <c:v>10.853096183376129</c:v>
                </c:pt>
                <c:pt idx="3256">
                  <c:v>10.842210421899111</c:v>
                </c:pt>
                <c:pt idx="3257">
                  <c:v>10.853749585427089</c:v>
                </c:pt>
                <c:pt idx="3258">
                  <c:v>10.856733914973969</c:v>
                </c:pt>
                <c:pt idx="3259">
                  <c:v>10.84645611069671</c:v>
                </c:pt>
                <c:pt idx="3260">
                  <c:v>10.554832256829201</c:v>
                </c:pt>
                <c:pt idx="3261">
                  <c:v>10.413658557727249</c:v>
                </c:pt>
                <c:pt idx="3262">
                  <c:v>10.198871931646053</c:v>
                </c:pt>
                <c:pt idx="3263">
                  <c:v>10.474624949762854</c:v>
                </c:pt>
                <c:pt idx="3264">
                  <c:v>10.525298907893703</c:v>
                </c:pt>
                <c:pt idx="3265">
                  <c:v>10.46901475426381</c:v>
                </c:pt>
                <c:pt idx="3266">
                  <c:v>10.414783107104766</c:v>
                </c:pt>
                <c:pt idx="3267">
                  <c:v>10.41267508174103</c:v>
                </c:pt>
                <c:pt idx="3268">
                  <c:v>10.4411495320208</c:v>
                </c:pt>
                <c:pt idx="3269">
                  <c:v>10.334241576104194</c:v>
                </c:pt>
                <c:pt idx="3270">
                  <c:v>10.47860267274717</c:v>
                </c:pt>
                <c:pt idx="3271">
                  <c:v>10.38680867207413</c:v>
                </c:pt>
                <c:pt idx="3272">
                  <c:v>10.49385769710071</c:v>
                </c:pt>
                <c:pt idx="3273">
                  <c:v>10.36734353823989</c:v>
                </c:pt>
                <c:pt idx="3274">
                  <c:v>10.375792570539495</c:v>
                </c:pt>
                <c:pt idx="3275">
                  <c:v>10.376354229092353</c:v>
                </c:pt>
                <c:pt idx="3276">
                  <c:v>10.364873825469068</c:v>
                </c:pt>
                <c:pt idx="3277">
                  <c:v>10.305852528676933</c:v>
                </c:pt>
                <c:pt idx="3278">
                  <c:v>10.399126778237347</c:v>
                </c:pt>
                <c:pt idx="3279">
                  <c:v>10.498044448214472</c:v>
                </c:pt>
                <c:pt idx="3280">
                  <c:v>10.389886697817253</c:v>
                </c:pt>
                <c:pt idx="3281">
                  <c:v>10.26791627374709</c:v>
                </c:pt>
                <c:pt idx="3282">
                  <c:v>10.293556595869092</c:v>
                </c:pt>
                <c:pt idx="3283">
                  <c:v>10.46248615942125</c:v>
                </c:pt>
                <c:pt idx="3284">
                  <c:v>10.423470449390052</c:v>
                </c:pt>
                <c:pt idx="3285">
                  <c:v>10.28932979961845</c:v>
                </c:pt>
                <c:pt idx="3286">
                  <c:v>10.279177308783908</c:v>
                </c:pt>
                <c:pt idx="3287">
                  <c:v>10.280476159453702</c:v>
                </c:pt>
                <c:pt idx="3288">
                  <c:v>10.345949677900798</c:v>
                </c:pt>
                <c:pt idx="3289">
                  <c:v>10.43817848832</c:v>
                </c:pt>
                <c:pt idx="3290">
                  <c:v>10.873185746005699</c:v>
                </c:pt>
                <c:pt idx="3291">
                  <c:v>10.860538446053953</c:v>
                </c:pt>
                <c:pt idx="3292">
                  <c:v>10.875710013940799</c:v>
                </c:pt>
                <c:pt idx="3293">
                  <c:v>10.865937916970001</c:v>
                </c:pt>
                <c:pt idx="3294">
                  <c:v>10.860593687497571</c:v>
                </c:pt>
                <c:pt idx="3295">
                  <c:v>10.853096183376129</c:v>
                </c:pt>
                <c:pt idx="3296">
                  <c:v>10.842210421899111</c:v>
                </c:pt>
                <c:pt idx="3297">
                  <c:v>10.853749585427089</c:v>
                </c:pt>
                <c:pt idx="3298">
                  <c:v>10.856733914973969</c:v>
                </c:pt>
                <c:pt idx="3299">
                  <c:v>10.84645611069671</c:v>
                </c:pt>
                <c:pt idx="3300">
                  <c:v>10.386315482969998</c:v>
                </c:pt>
                <c:pt idx="3301">
                  <c:v>10.126152270324798</c:v>
                </c:pt>
                <c:pt idx="3302">
                  <c:v>10.155071176627199</c:v>
                </c:pt>
                <c:pt idx="3303">
                  <c:v>10.315058127679269</c:v>
                </c:pt>
                <c:pt idx="3304">
                  <c:v>10.208787476824593</c:v>
                </c:pt>
                <c:pt idx="3305">
                  <c:v>10.285764142944707</c:v>
                </c:pt>
                <c:pt idx="3306">
                  <c:v>10.343983552177733</c:v>
                </c:pt>
                <c:pt idx="3307">
                  <c:v>10.262420088052796</c:v>
                </c:pt>
                <c:pt idx="3308">
                  <c:v>10.200367306620432</c:v>
                </c:pt>
                <c:pt idx="3309">
                  <c:v>10.284161922712592</c:v>
                </c:pt>
                <c:pt idx="3310">
                  <c:v>10.409935956659972</c:v>
                </c:pt>
                <c:pt idx="3311">
                  <c:v>10.539785064474513</c:v>
                </c:pt>
                <c:pt idx="3312">
                  <c:v>10.468763759856195</c:v>
                </c:pt>
                <c:pt idx="3313">
                  <c:v>10.426255148043152</c:v>
                </c:pt>
                <c:pt idx="3314">
                  <c:v>10.597118048632849</c:v>
                </c:pt>
                <c:pt idx="3315">
                  <c:v>10.544183271401703</c:v>
                </c:pt>
                <c:pt idx="3316">
                  <c:v>10.538561049848594</c:v>
                </c:pt>
                <c:pt idx="3317">
                  <c:v>10.525168246099652</c:v>
                </c:pt>
                <c:pt idx="3318">
                  <c:v>10.460833886691301</c:v>
                </c:pt>
                <c:pt idx="3319">
                  <c:v>10.472206100221092</c:v>
                </c:pt>
                <c:pt idx="3320">
                  <c:v>10.319744248775233</c:v>
                </c:pt>
                <c:pt idx="3321">
                  <c:v>10.29141955339885</c:v>
                </c:pt>
                <c:pt idx="3322">
                  <c:v>10.375542024590629</c:v>
                </c:pt>
                <c:pt idx="3323">
                  <c:v>10.389017079043908</c:v>
                </c:pt>
                <c:pt idx="3324">
                  <c:v>10.473874174296711</c:v>
                </c:pt>
                <c:pt idx="3325">
                  <c:v>10.458604614650111</c:v>
                </c:pt>
                <c:pt idx="3326">
                  <c:v>10.466130609411646</c:v>
                </c:pt>
                <c:pt idx="3327">
                  <c:v>10.493514029485988</c:v>
                </c:pt>
                <c:pt idx="3328">
                  <c:v>10.555992562750214</c:v>
                </c:pt>
                <c:pt idx="3329">
                  <c:v>10.537068371065571</c:v>
                </c:pt>
                <c:pt idx="3330">
                  <c:v>10.569016999346147</c:v>
                </c:pt>
                <c:pt idx="3331">
                  <c:v>10.439846497657232</c:v>
                </c:pt>
                <c:pt idx="3332">
                  <c:v>10.067637374242501</c:v>
                </c:pt>
                <c:pt idx="3333">
                  <c:v>10.251779599212711</c:v>
                </c:pt>
                <c:pt idx="3334">
                  <c:v>10.218313306769733</c:v>
                </c:pt>
                <c:pt idx="3335">
                  <c:v>9.9780857025731891</c:v>
                </c:pt>
                <c:pt idx="3336">
                  <c:v>10.102883050333247</c:v>
                </c:pt>
                <c:pt idx="3337">
                  <c:v>10.177924389485508</c:v>
                </c:pt>
                <c:pt idx="3338">
                  <c:v>10.04862316126939</c:v>
                </c:pt>
                <c:pt idx="3339">
                  <c:v>10.105331999236348</c:v>
                </c:pt>
                <c:pt idx="3340">
                  <c:v>10.581243748201702</c:v>
                </c:pt>
                <c:pt idx="3341">
                  <c:v>10.543259942408771</c:v>
                </c:pt>
                <c:pt idx="3342">
                  <c:v>10.341909120810854</c:v>
                </c:pt>
                <c:pt idx="3343">
                  <c:v>10.498799035219333</c:v>
                </c:pt>
                <c:pt idx="3344">
                  <c:v>10.550871367452132</c:v>
                </c:pt>
                <c:pt idx="3345">
                  <c:v>10.54875986803223</c:v>
                </c:pt>
                <c:pt idx="3346">
                  <c:v>10.620726874044673</c:v>
                </c:pt>
                <c:pt idx="3347">
                  <c:v>10.563657146587198</c:v>
                </c:pt>
                <c:pt idx="3348">
                  <c:v>10.442408312884801</c:v>
                </c:pt>
                <c:pt idx="3349">
                  <c:v>10.429147364114051</c:v>
                </c:pt>
                <c:pt idx="3350">
                  <c:v>10.581243748201702</c:v>
                </c:pt>
                <c:pt idx="3351">
                  <c:v>10.543259942408771</c:v>
                </c:pt>
                <c:pt idx="3352">
                  <c:v>10.341909120810854</c:v>
                </c:pt>
                <c:pt idx="3353">
                  <c:v>10.498799035219333</c:v>
                </c:pt>
                <c:pt idx="3354">
                  <c:v>10.550871367452132</c:v>
                </c:pt>
                <c:pt idx="3355">
                  <c:v>10.54875986803223</c:v>
                </c:pt>
                <c:pt idx="3356">
                  <c:v>10.620726874044673</c:v>
                </c:pt>
                <c:pt idx="3357">
                  <c:v>10.563657146587198</c:v>
                </c:pt>
                <c:pt idx="3358">
                  <c:v>10.442408312884801</c:v>
                </c:pt>
                <c:pt idx="3359">
                  <c:v>10.429147364114051</c:v>
                </c:pt>
                <c:pt idx="3360">
                  <c:v>10.8099684617988</c:v>
                </c:pt>
                <c:pt idx="3361">
                  <c:v>10.743610257886273</c:v>
                </c:pt>
                <c:pt idx="3362">
                  <c:v>10.785366571699091</c:v>
                </c:pt>
                <c:pt idx="3363">
                  <c:v>10.792247800963327</c:v>
                </c:pt>
                <c:pt idx="3364">
                  <c:v>10.83703509239669</c:v>
                </c:pt>
                <c:pt idx="3365">
                  <c:v>10.786610352997668</c:v>
                </c:pt>
                <c:pt idx="3366">
                  <c:v>10.795233365327654</c:v>
                </c:pt>
                <c:pt idx="3367">
                  <c:v>10.792122695469189</c:v>
                </c:pt>
                <c:pt idx="3368">
                  <c:v>10.729208410163109</c:v>
                </c:pt>
                <c:pt idx="3369">
                  <c:v>10.797160045342691</c:v>
                </c:pt>
                <c:pt idx="3370">
                  <c:v>10.779513540459302</c:v>
                </c:pt>
                <c:pt idx="3371">
                  <c:v>10.747910135825698</c:v>
                </c:pt>
                <c:pt idx="3372">
                  <c:v>10.827672520334911</c:v>
                </c:pt>
                <c:pt idx="3373">
                  <c:v>10.771317579043394</c:v>
                </c:pt>
                <c:pt idx="3374">
                  <c:v>10.813470080620801</c:v>
                </c:pt>
                <c:pt idx="3375">
                  <c:v>10.794864181062499</c:v>
                </c:pt>
                <c:pt idx="3376">
                  <c:v>10.737051693069073</c:v>
                </c:pt>
                <c:pt idx="3377">
                  <c:v>10.741440476413953</c:v>
                </c:pt>
                <c:pt idx="3378">
                  <c:v>10.736497126780549</c:v>
                </c:pt>
                <c:pt idx="3379">
                  <c:v>10.755120306486948</c:v>
                </c:pt>
                <c:pt idx="3380">
                  <c:v>10.5240453052688</c:v>
                </c:pt>
                <c:pt idx="3381">
                  <c:v>10.281270991371407</c:v>
                </c:pt>
                <c:pt idx="3382">
                  <c:v>10.3475695653297</c:v>
                </c:pt>
                <c:pt idx="3383">
                  <c:v>10.646697034649231</c:v>
                </c:pt>
                <c:pt idx="3384">
                  <c:v>10.529908399855632</c:v>
                </c:pt>
                <c:pt idx="3385">
                  <c:v>10.539086619235331</c:v>
                </c:pt>
                <c:pt idx="3386">
                  <c:v>10.614034393394373</c:v>
                </c:pt>
                <c:pt idx="3387">
                  <c:v>10.641494967930694</c:v>
                </c:pt>
                <c:pt idx="3388">
                  <c:v>10.647257830040596</c:v>
                </c:pt>
                <c:pt idx="3389">
                  <c:v>10.645590502642214</c:v>
                </c:pt>
                <c:pt idx="3390">
                  <c:v>10.604386576648594</c:v>
                </c:pt>
                <c:pt idx="3391">
                  <c:v>10.462318622542053</c:v>
                </c:pt>
                <c:pt idx="3392">
                  <c:v>10.370439570618515</c:v>
                </c:pt>
                <c:pt idx="3393">
                  <c:v>10.491657178280192</c:v>
                </c:pt>
                <c:pt idx="3394">
                  <c:v>10.42010635606453</c:v>
                </c:pt>
                <c:pt idx="3395">
                  <c:v>10.173915991628871</c:v>
                </c:pt>
                <c:pt idx="3396">
                  <c:v>10.28335164702407</c:v>
                </c:pt>
                <c:pt idx="3397">
                  <c:v>10.402771644453887</c:v>
                </c:pt>
                <c:pt idx="3398">
                  <c:v>10.348943106602629</c:v>
                </c:pt>
                <c:pt idx="3399">
                  <c:v>10.5409832325993</c:v>
                </c:pt>
                <c:pt idx="3400">
                  <c:v>10.756963717738751</c:v>
                </c:pt>
                <c:pt idx="3401">
                  <c:v>10.609396675291201</c:v>
                </c:pt>
                <c:pt idx="3402">
                  <c:v>10.437296710157074</c:v>
                </c:pt>
                <c:pt idx="3403">
                  <c:v>10.691562214399427</c:v>
                </c:pt>
                <c:pt idx="3404">
                  <c:v>10.715765795237889</c:v>
                </c:pt>
                <c:pt idx="3405">
                  <c:v>10.62009549163511</c:v>
                </c:pt>
                <c:pt idx="3406">
                  <c:v>10.670689842196548</c:v>
                </c:pt>
                <c:pt idx="3407">
                  <c:v>10.785710368738366</c:v>
                </c:pt>
                <c:pt idx="3408">
                  <c:v>10.715220872987299</c:v>
                </c:pt>
                <c:pt idx="3409">
                  <c:v>10.6565320730052</c:v>
                </c:pt>
                <c:pt idx="3410">
                  <c:v>10.540739846465895</c:v>
                </c:pt>
                <c:pt idx="3411">
                  <c:v>10.475655849070353</c:v>
                </c:pt>
                <c:pt idx="3412">
                  <c:v>10.29963262532327</c:v>
                </c:pt>
                <c:pt idx="3413">
                  <c:v>10.805119916996134</c:v>
                </c:pt>
                <c:pt idx="3414">
                  <c:v>10.8128252033808</c:v>
                </c:pt>
                <c:pt idx="3415">
                  <c:v>10.737638848875299</c:v>
                </c:pt>
                <c:pt idx="3416">
                  <c:v>10.802421361072772</c:v>
                </c:pt>
                <c:pt idx="3417">
                  <c:v>10.875551369929999</c:v>
                </c:pt>
                <c:pt idx="3418">
                  <c:v>10.873250647972929</c:v>
                </c:pt>
                <c:pt idx="3419">
                  <c:v>10.870420066873093</c:v>
                </c:pt>
                <c:pt idx="3420">
                  <c:v>10.247218576602769</c:v>
                </c:pt>
                <c:pt idx="3421">
                  <c:v>9.9760379811166864</c:v>
                </c:pt>
                <c:pt idx="3422">
                  <c:v>10.118457718873671</c:v>
                </c:pt>
                <c:pt idx="3423">
                  <c:v>10.248721510961989</c:v>
                </c:pt>
                <c:pt idx="3424">
                  <c:v>10.042532620845634</c:v>
                </c:pt>
                <c:pt idx="3425">
                  <c:v>10.139823661951233</c:v>
                </c:pt>
                <c:pt idx="3426">
                  <c:v>10.268366296369511</c:v>
                </c:pt>
                <c:pt idx="3427">
                  <c:v>10.240004422582032</c:v>
                </c:pt>
                <c:pt idx="3428">
                  <c:v>10.268674110780051</c:v>
                </c:pt>
                <c:pt idx="3429">
                  <c:v>10.315162794636432</c:v>
                </c:pt>
                <c:pt idx="3430">
                  <c:v>10.873185746005699</c:v>
                </c:pt>
                <c:pt idx="3431">
                  <c:v>10.860538446053953</c:v>
                </c:pt>
                <c:pt idx="3432">
                  <c:v>10.875710013940799</c:v>
                </c:pt>
                <c:pt idx="3433">
                  <c:v>10.865937916970001</c:v>
                </c:pt>
                <c:pt idx="3434">
                  <c:v>10.860593687497571</c:v>
                </c:pt>
                <c:pt idx="3435">
                  <c:v>10.853096183376129</c:v>
                </c:pt>
                <c:pt idx="3436">
                  <c:v>10.842210421899111</c:v>
                </c:pt>
                <c:pt idx="3437">
                  <c:v>10.853749585427089</c:v>
                </c:pt>
                <c:pt idx="3438">
                  <c:v>10.856733914973969</c:v>
                </c:pt>
                <c:pt idx="3439">
                  <c:v>10.84645611069671</c:v>
                </c:pt>
                <c:pt idx="3440">
                  <c:v>9.9504089683224528</c:v>
                </c:pt>
                <c:pt idx="3441">
                  <c:v>9.9561501569891995</c:v>
                </c:pt>
                <c:pt idx="3442">
                  <c:v>9.9808134690477459</c:v>
                </c:pt>
                <c:pt idx="3443">
                  <c:v>9.9534884904508338</c:v>
                </c:pt>
                <c:pt idx="3444">
                  <c:v>9.9665449341470733</c:v>
                </c:pt>
                <c:pt idx="3445">
                  <c:v>9.9596637229998741</c:v>
                </c:pt>
                <c:pt idx="3446">
                  <c:v>9.9703912268793324</c:v>
                </c:pt>
                <c:pt idx="3447">
                  <c:v>9.96935791733749</c:v>
                </c:pt>
                <c:pt idx="3448">
                  <c:v>9.9770189403011997</c:v>
                </c:pt>
                <c:pt idx="3449">
                  <c:v>9.9486433591585275</c:v>
                </c:pt>
                <c:pt idx="3450">
                  <c:v>10.873185746005699</c:v>
                </c:pt>
                <c:pt idx="3451">
                  <c:v>10.860538446053953</c:v>
                </c:pt>
                <c:pt idx="3452">
                  <c:v>10.875710013940799</c:v>
                </c:pt>
                <c:pt idx="3453">
                  <c:v>10.865937916970001</c:v>
                </c:pt>
                <c:pt idx="3454">
                  <c:v>10.860593687497571</c:v>
                </c:pt>
                <c:pt idx="3455">
                  <c:v>10.853096183376129</c:v>
                </c:pt>
                <c:pt idx="3456">
                  <c:v>10.842210421899111</c:v>
                </c:pt>
                <c:pt idx="3457">
                  <c:v>10.853749585427089</c:v>
                </c:pt>
                <c:pt idx="3458">
                  <c:v>10.856733914973969</c:v>
                </c:pt>
                <c:pt idx="3459">
                  <c:v>10.84645611069671</c:v>
                </c:pt>
                <c:pt idx="3460">
                  <c:v>10.540739846465895</c:v>
                </c:pt>
                <c:pt idx="3461">
                  <c:v>10.475655849070353</c:v>
                </c:pt>
                <c:pt idx="3462">
                  <c:v>10.29963262532327</c:v>
                </c:pt>
                <c:pt idx="3463">
                  <c:v>10.805119916996134</c:v>
                </c:pt>
                <c:pt idx="3464">
                  <c:v>10.8128252033808</c:v>
                </c:pt>
                <c:pt idx="3465">
                  <c:v>10.737638848875299</c:v>
                </c:pt>
                <c:pt idx="3466">
                  <c:v>10.802421361072772</c:v>
                </c:pt>
                <c:pt idx="3467">
                  <c:v>10.875551369929999</c:v>
                </c:pt>
                <c:pt idx="3468">
                  <c:v>10.873250647972929</c:v>
                </c:pt>
                <c:pt idx="3469">
                  <c:v>10.870420066873093</c:v>
                </c:pt>
                <c:pt idx="3470">
                  <c:v>10.818291864941568</c:v>
                </c:pt>
                <c:pt idx="3471">
                  <c:v>10.83996184175879</c:v>
                </c:pt>
                <c:pt idx="3472">
                  <c:v>10.83549943365319</c:v>
                </c:pt>
                <c:pt idx="3473">
                  <c:v>10.838804281777808</c:v>
                </c:pt>
                <c:pt idx="3474">
                  <c:v>10.815054444382788</c:v>
                </c:pt>
                <c:pt idx="3475">
                  <c:v>10.786652874766594</c:v>
                </c:pt>
                <c:pt idx="3476">
                  <c:v>10.711898212037733</c:v>
                </c:pt>
                <c:pt idx="3477">
                  <c:v>10.71725326725965</c:v>
                </c:pt>
                <c:pt idx="3478">
                  <c:v>10.713395375217729</c:v>
                </c:pt>
                <c:pt idx="3479">
                  <c:v>10.72529232329069</c:v>
                </c:pt>
                <c:pt idx="3480">
                  <c:v>10.5240453052688</c:v>
                </c:pt>
                <c:pt idx="3481">
                  <c:v>10.281270991371407</c:v>
                </c:pt>
                <c:pt idx="3482">
                  <c:v>10.3475695653297</c:v>
                </c:pt>
                <c:pt idx="3483">
                  <c:v>10.646697034649231</c:v>
                </c:pt>
                <c:pt idx="3484">
                  <c:v>10.529908399855632</c:v>
                </c:pt>
                <c:pt idx="3485">
                  <c:v>10.539086619235331</c:v>
                </c:pt>
                <c:pt idx="3486">
                  <c:v>10.614034393394373</c:v>
                </c:pt>
                <c:pt idx="3487">
                  <c:v>10.641494967930694</c:v>
                </c:pt>
                <c:pt idx="3488">
                  <c:v>10.647257830040596</c:v>
                </c:pt>
                <c:pt idx="3489">
                  <c:v>10.645590502642214</c:v>
                </c:pt>
                <c:pt idx="3490">
                  <c:v>10.47860267274717</c:v>
                </c:pt>
                <c:pt idx="3491">
                  <c:v>10.38680867207413</c:v>
                </c:pt>
                <c:pt idx="3492">
                  <c:v>10.49385769710071</c:v>
                </c:pt>
                <c:pt idx="3493">
                  <c:v>10.36734353823989</c:v>
                </c:pt>
                <c:pt idx="3494">
                  <c:v>10.375792570539495</c:v>
                </c:pt>
                <c:pt idx="3495">
                  <c:v>10.376354229092353</c:v>
                </c:pt>
                <c:pt idx="3496">
                  <c:v>10.364873825469068</c:v>
                </c:pt>
                <c:pt idx="3497">
                  <c:v>10.305852528676933</c:v>
                </c:pt>
                <c:pt idx="3498">
                  <c:v>10.399126778237347</c:v>
                </c:pt>
                <c:pt idx="3499">
                  <c:v>10.498044448214472</c:v>
                </c:pt>
                <c:pt idx="3500">
                  <c:v>10.16976121508981</c:v>
                </c:pt>
                <c:pt idx="3501">
                  <c:v>10.057129879033411</c:v>
                </c:pt>
                <c:pt idx="3502">
                  <c:v>10.074357411910032</c:v>
                </c:pt>
                <c:pt idx="3503">
                  <c:v>9.9943241390485937</c:v>
                </c:pt>
                <c:pt idx="3504">
                  <c:v>9.8940977208235701</c:v>
                </c:pt>
                <c:pt idx="3505">
                  <c:v>10.07557834502261</c:v>
                </c:pt>
                <c:pt idx="3506">
                  <c:v>9.9568757019941287</c:v>
                </c:pt>
                <c:pt idx="3507">
                  <c:v>10.008510685687806</c:v>
                </c:pt>
                <c:pt idx="3508">
                  <c:v>10.088932656615015</c:v>
                </c:pt>
                <c:pt idx="3509">
                  <c:v>10.11648578945077</c:v>
                </c:pt>
                <c:pt idx="3510">
                  <c:v>10.622328854381328</c:v>
                </c:pt>
                <c:pt idx="3511">
                  <c:v>10.593285800087495</c:v>
                </c:pt>
                <c:pt idx="3512">
                  <c:v>10.57004671102669</c:v>
                </c:pt>
                <c:pt idx="3513">
                  <c:v>10.642004037698054</c:v>
                </c:pt>
                <c:pt idx="3514">
                  <c:v>10.667387573147492</c:v>
                </c:pt>
                <c:pt idx="3515">
                  <c:v>10.630443519767313</c:v>
                </c:pt>
                <c:pt idx="3516">
                  <c:v>10.674596279032452</c:v>
                </c:pt>
                <c:pt idx="3517">
                  <c:v>10.69907893654519</c:v>
                </c:pt>
                <c:pt idx="3518">
                  <c:v>10.696969454711301</c:v>
                </c:pt>
                <c:pt idx="3519">
                  <c:v>10.683490763953154</c:v>
                </c:pt>
                <c:pt idx="3520">
                  <c:v>10.685361763117415</c:v>
                </c:pt>
                <c:pt idx="3521">
                  <c:v>10.723111137000002</c:v>
                </c:pt>
                <c:pt idx="3522">
                  <c:v>10.819618303830673</c:v>
                </c:pt>
                <c:pt idx="3523">
                  <c:v>10.857424195692801</c:v>
                </c:pt>
                <c:pt idx="3524">
                  <c:v>10.867697685813395</c:v>
                </c:pt>
                <c:pt idx="3525">
                  <c:v>10.870756225144548</c:v>
                </c:pt>
                <c:pt idx="3526">
                  <c:v>10.848077352576551</c:v>
                </c:pt>
                <c:pt idx="3527">
                  <c:v>10.840466500965009</c:v>
                </c:pt>
                <c:pt idx="3528">
                  <c:v>10.822765574201735</c:v>
                </c:pt>
                <c:pt idx="3529">
                  <c:v>10.848944449485071</c:v>
                </c:pt>
                <c:pt idx="3530">
                  <c:v>10.540739846465895</c:v>
                </c:pt>
                <c:pt idx="3531">
                  <c:v>10.475655849070353</c:v>
                </c:pt>
                <c:pt idx="3532">
                  <c:v>10.29963262532327</c:v>
                </c:pt>
                <c:pt idx="3533">
                  <c:v>10.805119916996134</c:v>
                </c:pt>
                <c:pt idx="3534">
                  <c:v>10.8128252033808</c:v>
                </c:pt>
                <c:pt idx="3535">
                  <c:v>10.737638848875299</c:v>
                </c:pt>
                <c:pt idx="3536">
                  <c:v>10.802421361072772</c:v>
                </c:pt>
                <c:pt idx="3537">
                  <c:v>10.875551369929999</c:v>
                </c:pt>
                <c:pt idx="3538">
                  <c:v>10.873250647972929</c:v>
                </c:pt>
                <c:pt idx="3539">
                  <c:v>10.870420066873093</c:v>
                </c:pt>
                <c:pt idx="3540">
                  <c:v>10.5240453052688</c:v>
                </c:pt>
                <c:pt idx="3541">
                  <c:v>10.281270991371407</c:v>
                </c:pt>
                <c:pt idx="3542">
                  <c:v>10.3475695653297</c:v>
                </c:pt>
                <c:pt idx="3543">
                  <c:v>10.646697034649231</c:v>
                </c:pt>
                <c:pt idx="3544">
                  <c:v>10.529908399855632</c:v>
                </c:pt>
                <c:pt idx="3545">
                  <c:v>10.539086619235331</c:v>
                </c:pt>
                <c:pt idx="3546">
                  <c:v>10.614034393394373</c:v>
                </c:pt>
                <c:pt idx="3547">
                  <c:v>10.641494967930694</c:v>
                </c:pt>
                <c:pt idx="3548">
                  <c:v>10.647257830040596</c:v>
                </c:pt>
                <c:pt idx="3549">
                  <c:v>10.645590502642214</c:v>
                </c:pt>
                <c:pt idx="3550">
                  <c:v>10.319744248775233</c:v>
                </c:pt>
                <c:pt idx="3551">
                  <c:v>10.29141955339885</c:v>
                </c:pt>
                <c:pt idx="3552">
                  <c:v>10.375542024590629</c:v>
                </c:pt>
                <c:pt idx="3553">
                  <c:v>10.389017079043908</c:v>
                </c:pt>
                <c:pt idx="3554">
                  <c:v>10.473874174296711</c:v>
                </c:pt>
                <c:pt idx="3555">
                  <c:v>10.458604614650111</c:v>
                </c:pt>
                <c:pt idx="3556">
                  <c:v>10.466130609411646</c:v>
                </c:pt>
                <c:pt idx="3557">
                  <c:v>10.493514029485988</c:v>
                </c:pt>
                <c:pt idx="3558">
                  <c:v>10.555992562750214</c:v>
                </c:pt>
                <c:pt idx="3559">
                  <c:v>10.537068371065571</c:v>
                </c:pt>
                <c:pt idx="3560">
                  <c:v>10.27588500463003</c:v>
                </c:pt>
                <c:pt idx="3561">
                  <c:v>9.9930542537441269</c:v>
                </c:pt>
                <c:pt idx="3562">
                  <c:v>10.127527613692454</c:v>
                </c:pt>
                <c:pt idx="3563">
                  <c:v>10.352489761320005</c:v>
                </c:pt>
                <c:pt idx="3564">
                  <c:v>10.329345855989416</c:v>
                </c:pt>
                <c:pt idx="3565">
                  <c:v>10.340529010721699</c:v>
                </c:pt>
                <c:pt idx="3566">
                  <c:v>10.32775041702887</c:v>
                </c:pt>
                <c:pt idx="3567">
                  <c:v>10.334813919629571</c:v>
                </c:pt>
                <c:pt idx="3568">
                  <c:v>10.348139883460455</c:v>
                </c:pt>
                <c:pt idx="3569">
                  <c:v>10.34807302577687</c:v>
                </c:pt>
                <c:pt idx="3570">
                  <c:v>10.5240453052688</c:v>
                </c:pt>
                <c:pt idx="3571">
                  <c:v>10.281270991371407</c:v>
                </c:pt>
                <c:pt idx="3572">
                  <c:v>10.3475695653297</c:v>
                </c:pt>
                <c:pt idx="3573">
                  <c:v>10.646697034649231</c:v>
                </c:pt>
                <c:pt idx="3574">
                  <c:v>10.529908399855632</c:v>
                </c:pt>
                <c:pt idx="3575">
                  <c:v>10.539086619235331</c:v>
                </c:pt>
                <c:pt idx="3576">
                  <c:v>10.614034393394373</c:v>
                </c:pt>
                <c:pt idx="3577">
                  <c:v>10.641494967930694</c:v>
                </c:pt>
                <c:pt idx="3578">
                  <c:v>10.647257830040596</c:v>
                </c:pt>
                <c:pt idx="3579">
                  <c:v>10.645590502642214</c:v>
                </c:pt>
                <c:pt idx="3580">
                  <c:v>10.557853323997572</c:v>
                </c:pt>
                <c:pt idx="3581">
                  <c:v>10.406010991534215</c:v>
                </c:pt>
                <c:pt idx="3582">
                  <c:v>10.47356022656855</c:v>
                </c:pt>
                <c:pt idx="3583">
                  <c:v>10.5375076756032</c:v>
                </c:pt>
                <c:pt idx="3584">
                  <c:v>10.582887235050512</c:v>
                </c:pt>
                <c:pt idx="3585">
                  <c:v>10.500194689770002</c:v>
                </c:pt>
                <c:pt idx="3586">
                  <c:v>10.539807729161732</c:v>
                </c:pt>
                <c:pt idx="3587">
                  <c:v>10.52598987991597</c:v>
                </c:pt>
                <c:pt idx="3588">
                  <c:v>10.441340755012751</c:v>
                </c:pt>
                <c:pt idx="3589">
                  <c:v>10.451421208244113</c:v>
                </c:pt>
                <c:pt idx="3590">
                  <c:v>10.852964401062502</c:v>
                </c:pt>
                <c:pt idx="3591">
                  <c:v>10.835181067494947</c:v>
                </c:pt>
                <c:pt idx="3592">
                  <c:v>10.87527784224935</c:v>
                </c:pt>
                <c:pt idx="3593">
                  <c:v>10.87709507109127</c:v>
                </c:pt>
                <c:pt idx="3594">
                  <c:v>10.863219078835426</c:v>
                </c:pt>
                <c:pt idx="3595">
                  <c:v>10.797325732007108</c:v>
                </c:pt>
                <c:pt idx="3596">
                  <c:v>10.782148243455552</c:v>
                </c:pt>
                <c:pt idx="3597">
                  <c:v>10.8386467507313</c:v>
                </c:pt>
                <c:pt idx="3598">
                  <c:v>10.606742787795199</c:v>
                </c:pt>
                <c:pt idx="3599">
                  <c:v>10.705121794919998</c:v>
                </c:pt>
                <c:pt idx="3600">
                  <c:v>10.27588500463003</c:v>
                </c:pt>
                <c:pt idx="3601">
                  <c:v>9.9930542537441269</c:v>
                </c:pt>
                <c:pt idx="3602">
                  <c:v>10.127527613692454</c:v>
                </c:pt>
                <c:pt idx="3603">
                  <c:v>10.352489761320005</c:v>
                </c:pt>
                <c:pt idx="3604">
                  <c:v>10.329345855989416</c:v>
                </c:pt>
                <c:pt idx="3605">
                  <c:v>10.340529010721699</c:v>
                </c:pt>
                <c:pt idx="3606">
                  <c:v>10.32775041702887</c:v>
                </c:pt>
                <c:pt idx="3607">
                  <c:v>10.334813919629571</c:v>
                </c:pt>
                <c:pt idx="3608">
                  <c:v>10.348139883460455</c:v>
                </c:pt>
                <c:pt idx="3609">
                  <c:v>10.34807302577687</c:v>
                </c:pt>
                <c:pt idx="3610">
                  <c:v>10.46026746869639</c:v>
                </c:pt>
                <c:pt idx="3611">
                  <c:v>10.356182207121254</c:v>
                </c:pt>
                <c:pt idx="3612">
                  <c:v>10.428813563524752</c:v>
                </c:pt>
                <c:pt idx="3613">
                  <c:v>10.534887882004751</c:v>
                </c:pt>
                <c:pt idx="3614">
                  <c:v>10.593275635875589</c:v>
                </c:pt>
                <c:pt idx="3615">
                  <c:v>10.508718182599814</c:v>
                </c:pt>
                <c:pt idx="3616">
                  <c:v>10.496397656068353</c:v>
                </c:pt>
                <c:pt idx="3617">
                  <c:v>10.521780100883975</c:v>
                </c:pt>
                <c:pt idx="3618">
                  <c:v>10.453337679083265</c:v>
                </c:pt>
                <c:pt idx="3619">
                  <c:v>10.46207116453709</c:v>
                </c:pt>
                <c:pt idx="3620">
                  <c:v>10.319744248775233</c:v>
                </c:pt>
                <c:pt idx="3621">
                  <c:v>10.29141955339885</c:v>
                </c:pt>
                <c:pt idx="3622">
                  <c:v>10.375542024590629</c:v>
                </c:pt>
                <c:pt idx="3623">
                  <c:v>10.389017079043908</c:v>
                </c:pt>
                <c:pt idx="3624">
                  <c:v>10.473874174296711</c:v>
                </c:pt>
                <c:pt idx="3625">
                  <c:v>10.458604614650111</c:v>
                </c:pt>
                <c:pt idx="3626">
                  <c:v>10.466130609411646</c:v>
                </c:pt>
                <c:pt idx="3627">
                  <c:v>10.493514029485988</c:v>
                </c:pt>
                <c:pt idx="3628">
                  <c:v>10.555992562750214</c:v>
                </c:pt>
                <c:pt idx="3629">
                  <c:v>10.537068371065571</c:v>
                </c:pt>
                <c:pt idx="3630">
                  <c:v>10.873185746005699</c:v>
                </c:pt>
                <c:pt idx="3631">
                  <c:v>10.860538446053953</c:v>
                </c:pt>
                <c:pt idx="3632">
                  <c:v>10.875710013940799</c:v>
                </c:pt>
                <c:pt idx="3633">
                  <c:v>10.865937916970001</c:v>
                </c:pt>
                <c:pt idx="3634">
                  <c:v>10.860593687497571</c:v>
                </c:pt>
                <c:pt idx="3635">
                  <c:v>10.853096183376129</c:v>
                </c:pt>
                <c:pt idx="3636">
                  <c:v>10.842210421899111</c:v>
                </c:pt>
                <c:pt idx="3637">
                  <c:v>10.853749585427089</c:v>
                </c:pt>
                <c:pt idx="3638">
                  <c:v>10.856733914973969</c:v>
                </c:pt>
                <c:pt idx="3639">
                  <c:v>10.84645611069671</c:v>
                </c:pt>
                <c:pt idx="3640">
                  <c:v>10.493126681957952</c:v>
                </c:pt>
                <c:pt idx="3641">
                  <c:v>10.421395764593029</c:v>
                </c:pt>
                <c:pt idx="3642">
                  <c:v>10.29048540323037</c:v>
                </c:pt>
                <c:pt idx="3643">
                  <c:v>10.48937908533709</c:v>
                </c:pt>
                <c:pt idx="3644">
                  <c:v>10.386249867709969</c:v>
                </c:pt>
                <c:pt idx="3645">
                  <c:v>10.284993666159167</c:v>
                </c:pt>
                <c:pt idx="3646">
                  <c:v>10.268635553679299</c:v>
                </c:pt>
                <c:pt idx="3647">
                  <c:v>10.230009171771407</c:v>
                </c:pt>
                <c:pt idx="3648">
                  <c:v>10.239575889553027</c:v>
                </c:pt>
                <c:pt idx="3649">
                  <c:v>10.374480809707151</c:v>
                </c:pt>
                <c:pt idx="3650">
                  <c:v>10.467089047266947</c:v>
                </c:pt>
                <c:pt idx="3651">
                  <c:v>10.139770048643069</c:v>
                </c:pt>
                <c:pt idx="3652">
                  <c:v>10.163099109817701</c:v>
                </c:pt>
                <c:pt idx="3653">
                  <c:v>10.44702097444093</c:v>
                </c:pt>
                <c:pt idx="3654">
                  <c:v>10.459158145833827</c:v>
                </c:pt>
                <c:pt idx="3655">
                  <c:v>10.437733111242501</c:v>
                </c:pt>
                <c:pt idx="3656">
                  <c:v>10.54720464927143</c:v>
                </c:pt>
                <c:pt idx="3657">
                  <c:v>10.61970625809653</c:v>
                </c:pt>
                <c:pt idx="3658">
                  <c:v>10.618341401010753</c:v>
                </c:pt>
                <c:pt idx="3659">
                  <c:v>10.664443600627967</c:v>
                </c:pt>
                <c:pt idx="3660">
                  <c:v>10.873185746005699</c:v>
                </c:pt>
                <c:pt idx="3661">
                  <c:v>10.860538446053953</c:v>
                </c:pt>
                <c:pt idx="3662">
                  <c:v>10.875710013940799</c:v>
                </c:pt>
                <c:pt idx="3663">
                  <c:v>10.865937916970001</c:v>
                </c:pt>
                <c:pt idx="3664">
                  <c:v>10.860593687497571</c:v>
                </c:pt>
                <c:pt idx="3665">
                  <c:v>10.853096183376129</c:v>
                </c:pt>
                <c:pt idx="3666">
                  <c:v>10.842210421899111</c:v>
                </c:pt>
                <c:pt idx="3667">
                  <c:v>10.853749585427089</c:v>
                </c:pt>
                <c:pt idx="3668">
                  <c:v>10.856733914973969</c:v>
                </c:pt>
                <c:pt idx="3669">
                  <c:v>10.84645611069671</c:v>
                </c:pt>
                <c:pt idx="3670">
                  <c:v>10.685361763117415</c:v>
                </c:pt>
                <c:pt idx="3671">
                  <c:v>10.723111137000002</c:v>
                </c:pt>
                <c:pt idx="3672">
                  <c:v>10.819618303830673</c:v>
                </c:pt>
                <c:pt idx="3673">
                  <c:v>10.857424195692801</c:v>
                </c:pt>
                <c:pt idx="3674">
                  <c:v>10.867697685813395</c:v>
                </c:pt>
                <c:pt idx="3675">
                  <c:v>10.870756225144548</c:v>
                </c:pt>
                <c:pt idx="3676">
                  <c:v>10.848077352576551</c:v>
                </c:pt>
                <c:pt idx="3677">
                  <c:v>10.840466500965009</c:v>
                </c:pt>
                <c:pt idx="3678">
                  <c:v>10.822765574201735</c:v>
                </c:pt>
                <c:pt idx="3679">
                  <c:v>10.848944449485071</c:v>
                </c:pt>
                <c:pt idx="3680">
                  <c:v>10.873185746005699</c:v>
                </c:pt>
                <c:pt idx="3681">
                  <c:v>10.860538446053953</c:v>
                </c:pt>
                <c:pt idx="3682">
                  <c:v>10.875710013940799</c:v>
                </c:pt>
                <c:pt idx="3683">
                  <c:v>10.865937916970001</c:v>
                </c:pt>
                <c:pt idx="3684">
                  <c:v>10.860593687497571</c:v>
                </c:pt>
                <c:pt idx="3685">
                  <c:v>10.853096183376129</c:v>
                </c:pt>
                <c:pt idx="3686">
                  <c:v>10.842210421899111</c:v>
                </c:pt>
                <c:pt idx="3687">
                  <c:v>10.853749585427089</c:v>
                </c:pt>
                <c:pt idx="3688">
                  <c:v>10.856733914973969</c:v>
                </c:pt>
                <c:pt idx="3689">
                  <c:v>10.84645611069671</c:v>
                </c:pt>
                <c:pt idx="3690">
                  <c:v>10.5240453052688</c:v>
                </c:pt>
                <c:pt idx="3691">
                  <c:v>10.281270991371407</c:v>
                </c:pt>
                <c:pt idx="3692">
                  <c:v>10.3475695653297</c:v>
                </c:pt>
                <c:pt idx="3693">
                  <c:v>10.646697034649231</c:v>
                </c:pt>
                <c:pt idx="3694">
                  <c:v>10.529908399855632</c:v>
                </c:pt>
                <c:pt idx="3695">
                  <c:v>10.539086619235331</c:v>
                </c:pt>
                <c:pt idx="3696">
                  <c:v>10.614034393394373</c:v>
                </c:pt>
                <c:pt idx="3697">
                  <c:v>10.641494967930694</c:v>
                </c:pt>
                <c:pt idx="3698">
                  <c:v>10.647257830040596</c:v>
                </c:pt>
                <c:pt idx="3699">
                  <c:v>10.645590502642214</c:v>
                </c:pt>
                <c:pt idx="3700">
                  <c:v>10.5240453052688</c:v>
                </c:pt>
                <c:pt idx="3701">
                  <c:v>10.281270991371407</c:v>
                </c:pt>
                <c:pt idx="3702">
                  <c:v>10.3475695653297</c:v>
                </c:pt>
                <c:pt idx="3703">
                  <c:v>10.646697034649231</c:v>
                </c:pt>
                <c:pt idx="3704">
                  <c:v>10.529908399855632</c:v>
                </c:pt>
                <c:pt idx="3705">
                  <c:v>10.539086619235331</c:v>
                </c:pt>
                <c:pt idx="3706">
                  <c:v>10.614034393394373</c:v>
                </c:pt>
                <c:pt idx="3707">
                  <c:v>10.641494967930694</c:v>
                </c:pt>
                <c:pt idx="3708">
                  <c:v>10.647257830040596</c:v>
                </c:pt>
                <c:pt idx="3709">
                  <c:v>10.645590502642214</c:v>
                </c:pt>
                <c:pt idx="3710">
                  <c:v>10.5240453052688</c:v>
                </c:pt>
                <c:pt idx="3711">
                  <c:v>10.281270991371407</c:v>
                </c:pt>
                <c:pt idx="3712">
                  <c:v>10.3475695653297</c:v>
                </c:pt>
                <c:pt idx="3713">
                  <c:v>10.646697034649231</c:v>
                </c:pt>
                <c:pt idx="3714">
                  <c:v>10.529908399855632</c:v>
                </c:pt>
                <c:pt idx="3715">
                  <c:v>10.539086619235331</c:v>
                </c:pt>
                <c:pt idx="3716">
                  <c:v>10.614034393394373</c:v>
                </c:pt>
                <c:pt idx="3717">
                  <c:v>10.641494967930694</c:v>
                </c:pt>
                <c:pt idx="3718">
                  <c:v>10.647257830040596</c:v>
                </c:pt>
                <c:pt idx="3719">
                  <c:v>10.645590502642214</c:v>
                </c:pt>
                <c:pt idx="3720">
                  <c:v>10.71148271234471</c:v>
                </c:pt>
                <c:pt idx="3721">
                  <c:v>10.561411492470947</c:v>
                </c:pt>
                <c:pt idx="3722">
                  <c:v>10.544470424159176</c:v>
                </c:pt>
                <c:pt idx="3723">
                  <c:v>10.510605879786768</c:v>
                </c:pt>
                <c:pt idx="3724">
                  <c:v>10.468366887276801</c:v>
                </c:pt>
                <c:pt idx="3725">
                  <c:v>10.403799563245201</c:v>
                </c:pt>
                <c:pt idx="3726">
                  <c:v>10.39273295324365</c:v>
                </c:pt>
                <c:pt idx="3727">
                  <c:v>10.360999213680707</c:v>
                </c:pt>
                <c:pt idx="3728">
                  <c:v>10.200769598182802</c:v>
                </c:pt>
                <c:pt idx="3729">
                  <c:v>10.183516176726801</c:v>
                </c:pt>
                <c:pt idx="3730">
                  <c:v>10.755990802642831</c:v>
                </c:pt>
                <c:pt idx="3731">
                  <c:v>10.734353439667201</c:v>
                </c:pt>
                <c:pt idx="3732">
                  <c:v>10.756716192597828</c:v>
                </c:pt>
                <c:pt idx="3733">
                  <c:v>10.757086633679302</c:v>
                </c:pt>
                <c:pt idx="3734">
                  <c:v>10.716392902150803</c:v>
                </c:pt>
                <c:pt idx="3735">
                  <c:v>10.736388814783632</c:v>
                </c:pt>
                <c:pt idx="3736">
                  <c:v>10.769538701621313</c:v>
                </c:pt>
                <c:pt idx="3737">
                  <c:v>10.768939975189008</c:v>
                </c:pt>
                <c:pt idx="3738">
                  <c:v>10.772348877336933</c:v>
                </c:pt>
                <c:pt idx="3739">
                  <c:v>10.806769518815653</c:v>
                </c:pt>
                <c:pt idx="3740">
                  <c:v>10.389886697817253</c:v>
                </c:pt>
                <c:pt idx="3741">
                  <c:v>10.26791627374709</c:v>
                </c:pt>
                <c:pt idx="3742">
                  <c:v>10.293556595869092</c:v>
                </c:pt>
                <c:pt idx="3743">
                  <c:v>10.46248615942125</c:v>
                </c:pt>
                <c:pt idx="3744">
                  <c:v>10.423470449390052</c:v>
                </c:pt>
                <c:pt idx="3745">
                  <c:v>10.28932979961845</c:v>
                </c:pt>
                <c:pt idx="3746">
                  <c:v>10.279177308783908</c:v>
                </c:pt>
                <c:pt idx="3747">
                  <c:v>10.280476159453702</c:v>
                </c:pt>
                <c:pt idx="3748">
                  <c:v>10.345949677900798</c:v>
                </c:pt>
                <c:pt idx="3749">
                  <c:v>10.43817848832</c:v>
                </c:pt>
                <c:pt idx="3750">
                  <c:v>10.531108183764031</c:v>
                </c:pt>
                <c:pt idx="3751">
                  <c:v>10.57184276243245</c:v>
                </c:pt>
                <c:pt idx="3752">
                  <c:v>10.474791082586631</c:v>
                </c:pt>
                <c:pt idx="3753">
                  <c:v>10.600315037764453</c:v>
                </c:pt>
                <c:pt idx="3754">
                  <c:v>10.495036271801235</c:v>
                </c:pt>
                <c:pt idx="3755">
                  <c:v>10.333327500736274</c:v>
                </c:pt>
                <c:pt idx="3756">
                  <c:v>10.311105530212352</c:v>
                </c:pt>
                <c:pt idx="3757">
                  <c:v>10.44745479686989</c:v>
                </c:pt>
                <c:pt idx="3758">
                  <c:v>10.532854612918269</c:v>
                </c:pt>
                <c:pt idx="3759">
                  <c:v>10.406945608774208</c:v>
                </c:pt>
                <c:pt idx="3760">
                  <c:v>10.622328854381328</c:v>
                </c:pt>
                <c:pt idx="3761">
                  <c:v>10.593285800087495</c:v>
                </c:pt>
                <c:pt idx="3762">
                  <c:v>10.57004671102669</c:v>
                </c:pt>
                <c:pt idx="3763">
                  <c:v>10.642004037698054</c:v>
                </c:pt>
                <c:pt idx="3764">
                  <c:v>10.667387573147492</c:v>
                </c:pt>
                <c:pt idx="3765">
                  <c:v>10.630443519767313</c:v>
                </c:pt>
                <c:pt idx="3766">
                  <c:v>10.674596279032452</c:v>
                </c:pt>
                <c:pt idx="3767">
                  <c:v>10.69907893654519</c:v>
                </c:pt>
                <c:pt idx="3768">
                  <c:v>10.696969454711301</c:v>
                </c:pt>
                <c:pt idx="3769">
                  <c:v>10.683490763953154</c:v>
                </c:pt>
                <c:pt idx="3770">
                  <c:v>10.27588500463003</c:v>
                </c:pt>
                <c:pt idx="3771">
                  <c:v>9.9930542537441269</c:v>
                </c:pt>
                <c:pt idx="3772">
                  <c:v>10.127527613692454</c:v>
                </c:pt>
                <c:pt idx="3773">
                  <c:v>10.352489761320005</c:v>
                </c:pt>
                <c:pt idx="3774">
                  <c:v>10.329345855989416</c:v>
                </c:pt>
                <c:pt idx="3775">
                  <c:v>10.340529010721699</c:v>
                </c:pt>
                <c:pt idx="3776">
                  <c:v>10.32775041702887</c:v>
                </c:pt>
                <c:pt idx="3777">
                  <c:v>10.334813919629571</c:v>
                </c:pt>
                <c:pt idx="3778">
                  <c:v>10.348139883460455</c:v>
                </c:pt>
                <c:pt idx="3779">
                  <c:v>10.34807302577687</c:v>
                </c:pt>
                <c:pt idx="3780">
                  <c:v>10.319744248775233</c:v>
                </c:pt>
                <c:pt idx="3781">
                  <c:v>10.29141955339885</c:v>
                </c:pt>
                <c:pt idx="3782">
                  <c:v>10.375542024590629</c:v>
                </c:pt>
                <c:pt idx="3783">
                  <c:v>10.389017079043908</c:v>
                </c:pt>
                <c:pt idx="3784">
                  <c:v>10.473874174296711</c:v>
                </c:pt>
                <c:pt idx="3785">
                  <c:v>10.458604614650111</c:v>
                </c:pt>
                <c:pt idx="3786">
                  <c:v>10.466130609411646</c:v>
                </c:pt>
                <c:pt idx="3787">
                  <c:v>10.493514029485988</c:v>
                </c:pt>
                <c:pt idx="3788">
                  <c:v>10.555992562750214</c:v>
                </c:pt>
                <c:pt idx="3789">
                  <c:v>10.537068371065571</c:v>
                </c:pt>
                <c:pt idx="3790">
                  <c:v>10.818291864941568</c:v>
                </c:pt>
                <c:pt idx="3791">
                  <c:v>10.83996184175879</c:v>
                </c:pt>
                <c:pt idx="3792">
                  <c:v>10.83549943365319</c:v>
                </c:pt>
                <c:pt idx="3793">
                  <c:v>10.838804281777808</c:v>
                </c:pt>
                <c:pt idx="3794">
                  <c:v>10.815054444382788</c:v>
                </c:pt>
                <c:pt idx="3795">
                  <c:v>10.786652874766594</c:v>
                </c:pt>
                <c:pt idx="3796">
                  <c:v>10.711898212037733</c:v>
                </c:pt>
                <c:pt idx="3797">
                  <c:v>10.71725326725965</c:v>
                </c:pt>
                <c:pt idx="3798">
                  <c:v>10.713395375217729</c:v>
                </c:pt>
                <c:pt idx="3799">
                  <c:v>10.72529232329069</c:v>
                </c:pt>
                <c:pt idx="3800">
                  <c:v>10.622328854381328</c:v>
                </c:pt>
                <c:pt idx="3801">
                  <c:v>10.593285800087495</c:v>
                </c:pt>
                <c:pt idx="3802">
                  <c:v>10.57004671102669</c:v>
                </c:pt>
                <c:pt idx="3803">
                  <c:v>10.642004037698054</c:v>
                </c:pt>
                <c:pt idx="3804">
                  <c:v>10.667387573147492</c:v>
                </c:pt>
                <c:pt idx="3805">
                  <c:v>10.630443519767313</c:v>
                </c:pt>
                <c:pt idx="3806">
                  <c:v>10.674596279032452</c:v>
                </c:pt>
                <c:pt idx="3807">
                  <c:v>10.69907893654519</c:v>
                </c:pt>
                <c:pt idx="3808">
                  <c:v>10.696969454711301</c:v>
                </c:pt>
                <c:pt idx="3809">
                  <c:v>10.683490763953154</c:v>
                </c:pt>
                <c:pt idx="3810">
                  <c:v>10.622328854381328</c:v>
                </c:pt>
                <c:pt idx="3811">
                  <c:v>10.593285800087495</c:v>
                </c:pt>
                <c:pt idx="3812">
                  <c:v>10.57004671102669</c:v>
                </c:pt>
                <c:pt idx="3813">
                  <c:v>10.642004037698054</c:v>
                </c:pt>
                <c:pt idx="3814">
                  <c:v>10.667387573147492</c:v>
                </c:pt>
                <c:pt idx="3815">
                  <c:v>10.630443519767313</c:v>
                </c:pt>
                <c:pt idx="3816">
                  <c:v>10.674596279032452</c:v>
                </c:pt>
                <c:pt idx="3817">
                  <c:v>10.69907893654519</c:v>
                </c:pt>
                <c:pt idx="3818">
                  <c:v>10.696969454711301</c:v>
                </c:pt>
                <c:pt idx="3819">
                  <c:v>10.683490763953154</c:v>
                </c:pt>
                <c:pt idx="3820">
                  <c:v>10.5240453052688</c:v>
                </c:pt>
                <c:pt idx="3821">
                  <c:v>10.281270991371407</c:v>
                </c:pt>
                <c:pt idx="3822">
                  <c:v>10.3475695653297</c:v>
                </c:pt>
                <c:pt idx="3823">
                  <c:v>10.646697034649231</c:v>
                </c:pt>
                <c:pt idx="3824">
                  <c:v>10.529908399855632</c:v>
                </c:pt>
                <c:pt idx="3825">
                  <c:v>10.539086619235331</c:v>
                </c:pt>
                <c:pt idx="3826">
                  <c:v>10.614034393394373</c:v>
                </c:pt>
                <c:pt idx="3827">
                  <c:v>10.641494967930694</c:v>
                </c:pt>
                <c:pt idx="3828">
                  <c:v>10.647257830040596</c:v>
                </c:pt>
                <c:pt idx="3829">
                  <c:v>10.645590502642214</c:v>
                </c:pt>
                <c:pt idx="3830">
                  <c:v>10.273891707074448</c:v>
                </c:pt>
                <c:pt idx="3831">
                  <c:v>10.48914039694391</c:v>
                </c:pt>
                <c:pt idx="3832">
                  <c:v>10.85783191800023</c:v>
                </c:pt>
                <c:pt idx="3833">
                  <c:v>10.171816495108351</c:v>
                </c:pt>
                <c:pt idx="3834">
                  <c:v>9.9331028376712673</c:v>
                </c:pt>
                <c:pt idx="3835">
                  <c:v>10.821423143881489</c:v>
                </c:pt>
                <c:pt idx="3836">
                  <c:v>10.854840120700294</c:v>
                </c:pt>
                <c:pt idx="3837">
                  <c:v>10.80867276938957</c:v>
                </c:pt>
                <c:pt idx="3838">
                  <c:v>9.9628978017890297</c:v>
                </c:pt>
                <c:pt idx="3839">
                  <c:v>10.876827926147328</c:v>
                </c:pt>
                <c:pt idx="3840">
                  <c:v>10.5240453052688</c:v>
                </c:pt>
                <c:pt idx="3841">
                  <c:v>10.281270991371407</c:v>
                </c:pt>
                <c:pt idx="3842">
                  <c:v>10.3475695653297</c:v>
                </c:pt>
                <c:pt idx="3843">
                  <c:v>10.646697034649231</c:v>
                </c:pt>
                <c:pt idx="3844">
                  <c:v>10.529908399855632</c:v>
                </c:pt>
                <c:pt idx="3845">
                  <c:v>10.539086619235331</c:v>
                </c:pt>
                <c:pt idx="3846">
                  <c:v>10.614034393394373</c:v>
                </c:pt>
                <c:pt idx="3847">
                  <c:v>10.641494967930694</c:v>
                </c:pt>
                <c:pt idx="3848">
                  <c:v>10.647257830040596</c:v>
                </c:pt>
                <c:pt idx="3849">
                  <c:v>10.645590502642214</c:v>
                </c:pt>
                <c:pt idx="3850">
                  <c:v>10.873185746005699</c:v>
                </c:pt>
                <c:pt idx="3851">
                  <c:v>10.860538446053953</c:v>
                </c:pt>
                <c:pt idx="3852">
                  <c:v>10.875710013940799</c:v>
                </c:pt>
                <c:pt idx="3853">
                  <c:v>10.865937916970001</c:v>
                </c:pt>
                <c:pt idx="3854">
                  <c:v>10.860593687497571</c:v>
                </c:pt>
                <c:pt idx="3855">
                  <c:v>10.853096183376129</c:v>
                </c:pt>
                <c:pt idx="3856">
                  <c:v>10.842210421899111</c:v>
                </c:pt>
                <c:pt idx="3857">
                  <c:v>10.853749585427089</c:v>
                </c:pt>
                <c:pt idx="3858">
                  <c:v>10.856733914973969</c:v>
                </c:pt>
                <c:pt idx="3859">
                  <c:v>10.84645611069671</c:v>
                </c:pt>
                <c:pt idx="3860">
                  <c:v>10.178053455115332</c:v>
                </c:pt>
                <c:pt idx="3861">
                  <c:v>9.9820108965455532</c:v>
                </c:pt>
                <c:pt idx="3862">
                  <c:v>9.9504406904832017</c:v>
                </c:pt>
                <c:pt idx="3863">
                  <c:v>10.253416113245699</c:v>
                </c:pt>
                <c:pt idx="3864">
                  <c:v>10.269740372792295</c:v>
                </c:pt>
                <c:pt idx="3865">
                  <c:v>10.243584193433701</c:v>
                </c:pt>
                <c:pt idx="3866">
                  <c:v>10.318092754336391</c:v>
                </c:pt>
                <c:pt idx="3867">
                  <c:v>10.261769934586113</c:v>
                </c:pt>
                <c:pt idx="3868">
                  <c:v>10.266172136461989</c:v>
                </c:pt>
                <c:pt idx="3869">
                  <c:v>10.269661973205825</c:v>
                </c:pt>
                <c:pt idx="3870">
                  <c:v>10.873185746005699</c:v>
                </c:pt>
                <c:pt idx="3871">
                  <c:v>10.860538446053953</c:v>
                </c:pt>
                <c:pt idx="3872">
                  <c:v>10.875710013940799</c:v>
                </c:pt>
                <c:pt idx="3873">
                  <c:v>10.865937916970001</c:v>
                </c:pt>
                <c:pt idx="3874">
                  <c:v>10.860593687497571</c:v>
                </c:pt>
                <c:pt idx="3875">
                  <c:v>10.853096183376129</c:v>
                </c:pt>
                <c:pt idx="3876">
                  <c:v>10.842210421899111</c:v>
                </c:pt>
                <c:pt idx="3877">
                  <c:v>10.853749585427089</c:v>
                </c:pt>
                <c:pt idx="3878">
                  <c:v>10.856733914973969</c:v>
                </c:pt>
                <c:pt idx="3879">
                  <c:v>10.84645611069671</c:v>
                </c:pt>
                <c:pt idx="3880">
                  <c:v>10.27588500463003</c:v>
                </c:pt>
                <c:pt idx="3881">
                  <c:v>9.9930542537441269</c:v>
                </c:pt>
                <c:pt idx="3882">
                  <c:v>10.127527613692454</c:v>
                </c:pt>
                <c:pt idx="3883">
                  <c:v>10.352489761320005</c:v>
                </c:pt>
                <c:pt idx="3884">
                  <c:v>10.329345855989416</c:v>
                </c:pt>
                <c:pt idx="3885">
                  <c:v>10.340529010721699</c:v>
                </c:pt>
                <c:pt idx="3886">
                  <c:v>10.32775041702887</c:v>
                </c:pt>
                <c:pt idx="3887">
                  <c:v>10.334813919629571</c:v>
                </c:pt>
                <c:pt idx="3888">
                  <c:v>10.348139883460455</c:v>
                </c:pt>
                <c:pt idx="3889">
                  <c:v>10.34807302577687</c:v>
                </c:pt>
                <c:pt idx="3890">
                  <c:v>10.5240453052688</c:v>
                </c:pt>
                <c:pt idx="3891">
                  <c:v>10.281270991371407</c:v>
                </c:pt>
                <c:pt idx="3892">
                  <c:v>10.3475695653297</c:v>
                </c:pt>
                <c:pt idx="3893">
                  <c:v>10.646697034649231</c:v>
                </c:pt>
                <c:pt idx="3894">
                  <c:v>10.529908399855632</c:v>
                </c:pt>
                <c:pt idx="3895">
                  <c:v>10.539086619235331</c:v>
                </c:pt>
                <c:pt idx="3896">
                  <c:v>10.614034393394373</c:v>
                </c:pt>
                <c:pt idx="3897">
                  <c:v>10.641494967930694</c:v>
                </c:pt>
                <c:pt idx="3898">
                  <c:v>10.647257830040596</c:v>
                </c:pt>
                <c:pt idx="3899">
                  <c:v>10.645590502642214</c:v>
                </c:pt>
                <c:pt idx="3900">
                  <c:v>10.312122844051711</c:v>
                </c:pt>
                <c:pt idx="3901">
                  <c:v>10.274482213635974</c:v>
                </c:pt>
                <c:pt idx="3902">
                  <c:v>10.213177073360448</c:v>
                </c:pt>
                <c:pt idx="3903">
                  <c:v>10.167801576829191</c:v>
                </c:pt>
                <c:pt idx="3904">
                  <c:v>10.161927665900873</c:v>
                </c:pt>
                <c:pt idx="3905">
                  <c:v>10.205069617091173</c:v>
                </c:pt>
                <c:pt idx="3906">
                  <c:v>10.226396202569997</c:v>
                </c:pt>
                <c:pt idx="3907">
                  <c:v>10.219498788459074</c:v>
                </c:pt>
                <c:pt idx="3908">
                  <c:v>10.193366644307087</c:v>
                </c:pt>
                <c:pt idx="3909">
                  <c:v>10.146137829934993</c:v>
                </c:pt>
                <c:pt idx="3910">
                  <c:v>10.540739846465895</c:v>
                </c:pt>
                <c:pt idx="3911">
                  <c:v>10.475655849070353</c:v>
                </c:pt>
                <c:pt idx="3912">
                  <c:v>10.29963262532327</c:v>
                </c:pt>
                <c:pt idx="3913">
                  <c:v>10.805119916996134</c:v>
                </c:pt>
                <c:pt idx="3914">
                  <c:v>10.8128252033808</c:v>
                </c:pt>
                <c:pt idx="3915">
                  <c:v>10.737638848875299</c:v>
                </c:pt>
                <c:pt idx="3916">
                  <c:v>10.802421361072772</c:v>
                </c:pt>
                <c:pt idx="3917">
                  <c:v>10.875551369929999</c:v>
                </c:pt>
                <c:pt idx="3918">
                  <c:v>10.873250647972929</c:v>
                </c:pt>
                <c:pt idx="3919">
                  <c:v>10.870420066873093</c:v>
                </c:pt>
                <c:pt idx="3920">
                  <c:v>10.843238363293199</c:v>
                </c:pt>
                <c:pt idx="3921">
                  <c:v>10.864017764995328</c:v>
                </c:pt>
                <c:pt idx="3922">
                  <c:v>10.841123216277252</c:v>
                </c:pt>
                <c:pt idx="3923">
                  <c:v>10.83559934692973</c:v>
                </c:pt>
                <c:pt idx="3924">
                  <c:v>10.863124933479488</c:v>
                </c:pt>
                <c:pt idx="3925">
                  <c:v>10.853531103758591</c:v>
                </c:pt>
                <c:pt idx="3926">
                  <c:v>10.864674476513253</c:v>
                </c:pt>
                <c:pt idx="3927">
                  <c:v>10.864516332118274</c:v>
                </c:pt>
                <c:pt idx="3928">
                  <c:v>10.86266310474293</c:v>
                </c:pt>
                <c:pt idx="3929">
                  <c:v>10.863738874933249</c:v>
                </c:pt>
                <c:pt idx="3930">
                  <c:v>10.72539536700023</c:v>
                </c:pt>
                <c:pt idx="3931">
                  <c:v>10.592292082054799</c:v>
                </c:pt>
                <c:pt idx="3932">
                  <c:v>10.543780348470801</c:v>
                </c:pt>
                <c:pt idx="3933">
                  <c:v>10.595285060974353</c:v>
                </c:pt>
                <c:pt idx="3934">
                  <c:v>10.531647663931153</c:v>
                </c:pt>
                <c:pt idx="3935">
                  <c:v>10.4981715105273</c:v>
                </c:pt>
                <c:pt idx="3936">
                  <c:v>10.567000216711234</c:v>
                </c:pt>
                <c:pt idx="3937">
                  <c:v>10.593208177858052</c:v>
                </c:pt>
                <c:pt idx="3938">
                  <c:v>10.655008209663301</c:v>
                </c:pt>
                <c:pt idx="3939">
                  <c:v>10.584176106268069</c:v>
                </c:pt>
                <c:pt idx="3940">
                  <c:v>10.467642486365712</c:v>
                </c:pt>
                <c:pt idx="3941">
                  <c:v>10.041809165580133</c:v>
                </c:pt>
                <c:pt idx="3942">
                  <c:v>10.360179020523429</c:v>
                </c:pt>
                <c:pt idx="3943">
                  <c:v>10.504535583701349</c:v>
                </c:pt>
                <c:pt idx="3944">
                  <c:v>10.422886180726051</c:v>
                </c:pt>
                <c:pt idx="3945">
                  <c:v>10.315732765864293</c:v>
                </c:pt>
                <c:pt idx="3946">
                  <c:v>10.272551297081989</c:v>
                </c:pt>
                <c:pt idx="3947">
                  <c:v>10.357971368570002</c:v>
                </c:pt>
                <c:pt idx="3948">
                  <c:v>10.325312970275494</c:v>
                </c:pt>
                <c:pt idx="3949">
                  <c:v>10.320322891770001</c:v>
                </c:pt>
                <c:pt idx="3950">
                  <c:v>10.779513540459302</c:v>
                </c:pt>
                <c:pt idx="3951">
                  <c:v>10.747910135825698</c:v>
                </c:pt>
                <c:pt idx="3952">
                  <c:v>10.827672520334911</c:v>
                </c:pt>
                <c:pt idx="3953">
                  <c:v>10.771317579043394</c:v>
                </c:pt>
                <c:pt idx="3954">
                  <c:v>10.813470080620801</c:v>
                </c:pt>
                <c:pt idx="3955">
                  <c:v>10.794864181062499</c:v>
                </c:pt>
                <c:pt idx="3956">
                  <c:v>10.737051693069073</c:v>
                </c:pt>
                <c:pt idx="3957">
                  <c:v>10.741440476413953</c:v>
                </c:pt>
                <c:pt idx="3958">
                  <c:v>10.736497126780549</c:v>
                </c:pt>
                <c:pt idx="3959">
                  <c:v>10.755120306486948</c:v>
                </c:pt>
                <c:pt idx="3960">
                  <c:v>10.5240453052688</c:v>
                </c:pt>
                <c:pt idx="3961">
                  <c:v>10.281270991371407</c:v>
                </c:pt>
                <c:pt idx="3962">
                  <c:v>10.3475695653297</c:v>
                </c:pt>
                <c:pt idx="3963">
                  <c:v>10.646697034649231</c:v>
                </c:pt>
                <c:pt idx="3964">
                  <c:v>10.529908399855632</c:v>
                </c:pt>
                <c:pt idx="3965">
                  <c:v>10.539086619235331</c:v>
                </c:pt>
                <c:pt idx="3966">
                  <c:v>10.614034393394373</c:v>
                </c:pt>
                <c:pt idx="3967">
                  <c:v>10.641494967930694</c:v>
                </c:pt>
                <c:pt idx="3968">
                  <c:v>10.647257830040596</c:v>
                </c:pt>
                <c:pt idx="3969">
                  <c:v>10.645590502642214</c:v>
                </c:pt>
                <c:pt idx="3970">
                  <c:v>10.178053455115332</c:v>
                </c:pt>
                <c:pt idx="3971">
                  <c:v>9.9820108965455532</c:v>
                </c:pt>
                <c:pt idx="3972">
                  <c:v>9.9504406904832017</c:v>
                </c:pt>
                <c:pt idx="3973">
                  <c:v>10.253416113245699</c:v>
                </c:pt>
                <c:pt idx="3974">
                  <c:v>10.269740372792295</c:v>
                </c:pt>
                <c:pt idx="3975">
                  <c:v>10.243584193433701</c:v>
                </c:pt>
                <c:pt idx="3976">
                  <c:v>10.318092754336391</c:v>
                </c:pt>
                <c:pt idx="3977">
                  <c:v>10.261769934586113</c:v>
                </c:pt>
                <c:pt idx="3978">
                  <c:v>10.266172136461989</c:v>
                </c:pt>
                <c:pt idx="3979">
                  <c:v>10.269661973205825</c:v>
                </c:pt>
                <c:pt idx="3980">
                  <c:v>10.554832256829201</c:v>
                </c:pt>
                <c:pt idx="3981">
                  <c:v>10.413658557727249</c:v>
                </c:pt>
                <c:pt idx="3982">
                  <c:v>10.198871931646053</c:v>
                </c:pt>
                <c:pt idx="3983">
                  <c:v>10.474624949762854</c:v>
                </c:pt>
                <c:pt idx="3984">
                  <c:v>10.525298907893703</c:v>
                </c:pt>
                <c:pt idx="3985">
                  <c:v>10.46901475426381</c:v>
                </c:pt>
                <c:pt idx="3986">
                  <c:v>10.414783107104766</c:v>
                </c:pt>
                <c:pt idx="3987">
                  <c:v>10.41267508174103</c:v>
                </c:pt>
                <c:pt idx="3988">
                  <c:v>10.4411495320208</c:v>
                </c:pt>
                <c:pt idx="3989">
                  <c:v>10.334241576104194</c:v>
                </c:pt>
                <c:pt idx="3990">
                  <c:v>10.675733459675589</c:v>
                </c:pt>
                <c:pt idx="3991">
                  <c:v>10.498611792748799</c:v>
                </c:pt>
                <c:pt idx="3992">
                  <c:v>10.041282026621072</c:v>
                </c:pt>
                <c:pt idx="3993">
                  <c:v>10.303829369979109</c:v>
                </c:pt>
                <c:pt idx="3994">
                  <c:v>10.204007103581699</c:v>
                </c:pt>
                <c:pt idx="3995">
                  <c:v>9.9667832388945961</c:v>
                </c:pt>
                <c:pt idx="3996">
                  <c:v>10.082072749267201</c:v>
                </c:pt>
                <c:pt idx="3997">
                  <c:v>10.211915891429953</c:v>
                </c:pt>
                <c:pt idx="3998">
                  <c:v>10.002986720577795</c:v>
                </c:pt>
                <c:pt idx="3999">
                  <c:v>10.30948768514715</c:v>
                </c:pt>
                <c:pt idx="4000">
                  <c:v>10.5240453052688</c:v>
                </c:pt>
                <c:pt idx="4001">
                  <c:v>10.281270991371407</c:v>
                </c:pt>
                <c:pt idx="4002">
                  <c:v>10.3475695653297</c:v>
                </c:pt>
                <c:pt idx="4003">
                  <c:v>10.646697034649231</c:v>
                </c:pt>
                <c:pt idx="4004">
                  <c:v>10.529908399855632</c:v>
                </c:pt>
                <c:pt idx="4005">
                  <c:v>10.539086619235331</c:v>
                </c:pt>
                <c:pt idx="4006">
                  <c:v>10.614034393394373</c:v>
                </c:pt>
                <c:pt idx="4007">
                  <c:v>10.641494967930694</c:v>
                </c:pt>
                <c:pt idx="4008">
                  <c:v>10.647257830040596</c:v>
                </c:pt>
                <c:pt idx="4009">
                  <c:v>10.645590502642214</c:v>
                </c:pt>
                <c:pt idx="4010">
                  <c:v>10.246669231315199</c:v>
                </c:pt>
                <c:pt idx="4011">
                  <c:v>9.9783315356956344</c:v>
                </c:pt>
                <c:pt idx="4012">
                  <c:v>10.051605702775806</c:v>
                </c:pt>
                <c:pt idx="4013">
                  <c:v>10.357418876886676</c:v>
                </c:pt>
                <c:pt idx="4014">
                  <c:v>10.336041905118272</c:v>
                </c:pt>
                <c:pt idx="4015">
                  <c:v>10.201851054867429</c:v>
                </c:pt>
                <c:pt idx="4016">
                  <c:v>10.202121105721872</c:v>
                </c:pt>
                <c:pt idx="4017">
                  <c:v>10.205091655003201</c:v>
                </c:pt>
                <c:pt idx="4018">
                  <c:v>10.322702259146531</c:v>
                </c:pt>
                <c:pt idx="4019">
                  <c:v>10.38873107403853</c:v>
                </c:pt>
                <c:pt idx="4020">
                  <c:v>10.843238363293199</c:v>
                </c:pt>
                <c:pt idx="4021">
                  <c:v>10.864017764995328</c:v>
                </c:pt>
                <c:pt idx="4022">
                  <c:v>10.841123216277252</c:v>
                </c:pt>
                <c:pt idx="4023">
                  <c:v>10.83559934692973</c:v>
                </c:pt>
                <c:pt idx="4024">
                  <c:v>10.863124933479488</c:v>
                </c:pt>
                <c:pt idx="4025">
                  <c:v>10.853531103758591</c:v>
                </c:pt>
                <c:pt idx="4026">
                  <c:v>10.864674476513253</c:v>
                </c:pt>
                <c:pt idx="4027">
                  <c:v>10.864516332118274</c:v>
                </c:pt>
                <c:pt idx="4028">
                  <c:v>10.86266310474293</c:v>
                </c:pt>
                <c:pt idx="4029">
                  <c:v>10.863738874933249</c:v>
                </c:pt>
                <c:pt idx="4030">
                  <c:v>10.312122844051711</c:v>
                </c:pt>
                <c:pt idx="4031">
                  <c:v>10.274482213635974</c:v>
                </c:pt>
                <c:pt idx="4032">
                  <c:v>10.213177073360448</c:v>
                </c:pt>
                <c:pt idx="4033">
                  <c:v>10.167801576829191</c:v>
                </c:pt>
                <c:pt idx="4034">
                  <c:v>10.161927665900873</c:v>
                </c:pt>
                <c:pt idx="4035">
                  <c:v>10.205069617091173</c:v>
                </c:pt>
                <c:pt idx="4036">
                  <c:v>10.226396202569997</c:v>
                </c:pt>
                <c:pt idx="4037">
                  <c:v>10.219498788459074</c:v>
                </c:pt>
                <c:pt idx="4038">
                  <c:v>10.193366644307087</c:v>
                </c:pt>
                <c:pt idx="4039">
                  <c:v>10.146137829934993</c:v>
                </c:pt>
                <c:pt idx="4040">
                  <c:v>10.72539536700023</c:v>
                </c:pt>
                <c:pt idx="4041">
                  <c:v>10.592292082054799</c:v>
                </c:pt>
                <c:pt idx="4042">
                  <c:v>10.543780348470801</c:v>
                </c:pt>
                <c:pt idx="4043">
                  <c:v>10.595285060974353</c:v>
                </c:pt>
                <c:pt idx="4044">
                  <c:v>10.531647663931153</c:v>
                </c:pt>
                <c:pt idx="4045">
                  <c:v>10.4981715105273</c:v>
                </c:pt>
                <c:pt idx="4046">
                  <c:v>10.567000216711234</c:v>
                </c:pt>
                <c:pt idx="4047">
                  <c:v>10.593208177858052</c:v>
                </c:pt>
                <c:pt idx="4048">
                  <c:v>10.655008209663301</c:v>
                </c:pt>
                <c:pt idx="4049">
                  <c:v>10.584176106268069</c:v>
                </c:pt>
                <c:pt idx="4050">
                  <c:v>10.355827887417348</c:v>
                </c:pt>
                <c:pt idx="4051">
                  <c:v>10.299007068419087</c:v>
                </c:pt>
                <c:pt idx="4052">
                  <c:v>10.278652811261701</c:v>
                </c:pt>
                <c:pt idx="4053">
                  <c:v>10.422845852321169</c:v>
                </c:pt>
                <c:pt idx="4054">
                  <c:v>10.435223296949701</c:v>
                </c:pt>
                <c:pt idx="4055">
                  <c:v>10.42401698418551</c:v>
                </c:pt>
                <c:pt idx="4056">
                  <c:v>10.465942123994632</c:v>
                </c:pt>
                <c:pt idx="4057">
                  <c:v>10.439702551935301</c:v>
                </c:pt>
                <c:pt idx="4058">
                  <c:v>10.413445412094372</c:v>
                </c:pt>
                <c:pt idx="4059">
                  <c:v>10.445813308183908</c:v>
                </c:pt>
                <c:pt idx="4060">
                  <c:v>10.875734883096454</c:v>
                </c:pt>
                <c:pt idx="4061">
                  <c:v>10.838438943140773</c:v>
                </c:pt>
                <c:pt idx="4062">
                  <c:v>10.51686630887669</c:v>
                </c:pt>
                <c:pt idx="4063">
                  <c:v>10.875220830130832</c:v>
                </c:pt>
                <c:pt idx="4064">
                  <c:v>10.855512953429571</c:v>
                </c:pt>
                <c:pt idx="4065">
                  <c:v>10.854284149702629</c:v>
                </c:pt>
                <c:pt idx="4066">
                  <c:v>10.704887582835013</c:v>
                </c:pt>
                <c:pt idx="4067">
                  <c:v>10.370556229033703</c:v>
                </c:pt>
                <c:pt idx="4068">
                  <c:v>9.9885231765125297</c:v>
                </c:pt>
                <c:pt idx="4069">
                  <c:v>10.087646424645733</c:v>
                </c:pt>
                <c:pt idx="4070">
                  <c:v>10.178053455115332</c:v>
                </c:pt>
                <c:pt idx="4071">
                  <c:v>9.9820108965455532</c:v>
                </c:pt>
                <c:pt idx="4072">
                  <c:v>9.9504406904832017</c:v>
                </c:pt>
                <c:pt idx="4073">
                  <c:v>10.253416113245699</c:v>
                </c:pt>
                <c:pt idx="4074">
                  <c:v>10.269740372792295</c:v>
                </c:pt>
                <c:pt idx="4075">
                  <c:v>10.243584193433701</c:v>
                </c:pt>
                <c:pt idx="4076">
                  <c:v>10.318092754336391</c:v>
                </c:pt>
                <c:pt idx="4077">
                  <c:v>10.261769934586113</c:v>
                </c:pt>
                <c:pt idx="4078">
                  <c:v>10.266172136461989</c:v>
                </c:pt>
                <c:pt idx="4079">
                  <c:v>10.269661973205825</c:v>
                </c:pt>
                <c:pt idx="4080">
                  <c:v>10.581243748201702</c:v>
                </c:pt>
                <c:pt idx="4081">
                  <c:v>10.543259942408771</c:v>
                </c:pt>
                <c:pt idx="4082">
                  <c:v>10.341909120810854</c:v>
                </c:pt>
                <c:pt idx="4083">
                  <c:v>10.498799035219333</c:v>
                </c:pt>
                <c:pt idx="4084">
                  <c:v>10.550871367452132</c:v>
                </c:pt>
                <c:pt idx="4085">
                  <c:v>10.54875986803223</c:v>
                </c:pt>
                <c:pt idx="4086">
                  <c:v>10.620726874044673</c:v>
                </c:pt>
                <c:pt idx="4087">
                  <c:v>10.563657146587198</c:v>
                </c:pt>
                <c:pt idx="4088">
                  <c:v>10.442408312884801</c:v>
                </c:pt>
                <c:pt idx="4089">
                  <c:v>10.429147364114051</c:v>
                </c:pt>
                <c:pt idx="4090">
                  <c:v>10.843238363293199</c:v>
                </c:pt>
                <c:pt idx="4091">
                  <c:v>10.864017764995328</c:v>
                </c:pt>
                <c:pt idx="4092">
                  <c:v>10.841123216277252</c:v>
                </c:pt>
                <c:pt idx="4093">
                  <c:v>10.83559934692973</c:v>
                </c:pt>
                <c:pt idx="4094">
                  <c:v>10.863124933479488</c:v>
                </c:pt>
                <c:pt idx="4095">
                  <c:v>10.853531103758591</c:v>
                </c:pt>
                <c:pt idx="4096">
                  <c:v>10.864674476513253</c:v>
                </c:pt>
                <c:pt idx="4097">
                  <c:v>10.864516332118274</c:v>
                </c:pt>
                <c:pt idx="4098">
                  <c:v>10.86266310474293</c:v>
                </c:pt>
                <c:pt idx="4099">
                  <c:v>10.863738874933249</c:v>
                </c:pt>
                <c:pt idx="4100">
                  <c:v>10.668646218987909</c:v>
                </c:pt>
                <c:pt idx="4101">
                  <c:v>10.500510338994788</c:v>
                </c:pt>
                <c:pt idx="4102">
                  <c:v>10.678847094611651</c:v>
                </c:pt>
                <c:pt idx="4103">
                  <c:v>10.593904088377489</c:v>
                </c:pt>
                <c:pt idx="4104">
                  <c:v>10.300940650680712</c:v>
                </c:pt>
                <c:pt idx="4105">
                  <c:v>10.267667167204753</c:v>
                </c:pt>
                <c:pt idx="4106">
                  <c:v>10.247334197732112</c:v>
                </c:pt>
                <c:pt idx="4107">
                  <c:v>10.260088553874191</c:v>
                </c:pt>
                <c:pt idx="4108">
                  <c:v>10.3666015161408</c:v>
                </c:pt>
                <c:pt idx="4109">
                  <c:v>10.44225335224797</c:v>
                </c:pt>
                <c:pt idx="4110">
                  <c:v>10.27588500463003</c:v>
                </c:pt>
                <c:pt idx="4111">
                  <c:v>9.9930542537441269</c:v>
                </c:pt>
                <c:pt idx="4112">
                  <c:v>10.127527613692454</c:v>
                </c:pt>
                <c:pt idx="4113">
                  <c:v>10.352489761320005</c:v>
                </c:pt>
                <c:pt idx="4114">
                  <c:v>10.329345855989416</c:v>
                </c:pt>
                <c:pt idx="4115">
                  <c:v>10.340529010721699</c:v>
                </c:pt>
                <c:pt idx="4116">
                  <c:v>10.32775041702887</c:v>
                </c:pt>
                <c:pt idx="4117">
                  <c:v>10.334813919629571</c:v>
                </c:pt>
                <c:pt idx="4118">
                  <c:v>10.348139883460455</c:v>
                </c:pt>
                <c:pt idx="4119">
                  <c:v>10.34807302577687</c:v>
                </c:pt>
                <c:pt idx="4120">
                  <c:v>10.685361763117415</c:v>
                </c:pt>
                <c:pt idx="4121">
                  <c:v>10.723111137000002</c:v>
                </c:pt>
                <c:pt idx="4122">
                  <c:v>10.819618303830673</c:v>
                </c:pt>
                <c:pt idx="4123">
                  <c:v>10.857424195692801</c:v>
                </c:pt>
                <c:pt idx="4124">
                  <c:v>10.867697685813395</c:v>
                </c:pt>
                <c:pt idx="4125">
                  <c:v>10.870756225144548</c:v>
                </c:pt>
                <c:pt idx="4126">
                  <c:v>10.848077352576551</c:v>
                </c:pt>
                <c:pt idx="4127">
                  <c:v>10.840466500965009</c:v>
                </c:pt>
                <c:pt idx="4128">
                  <c:v>10.822765574201735</c:v>
                </c:pt>
                <c:pt idx="4129">
                  <c:v>10.848944449485071</c:v>
                </c:pt>
                <c:pt idx="4130">
                  <c:v>10.843238363293199</c:v>
                </c:pt>
                <c:pt idx="4131">
                  <c:v>10.864017764995328</c:v>
                </c:pt>
                <c:pt idx="4132">
                  <c:v>10.841123216277252</c:v>
                </c:pt>
                <c:pt idx="4133">
                  <c:v>10.83559934692973</c:v>
                </c:pt>
                <c:pt idx="4134">
                  <c:v>10.863124933479488</c:v>
                </c:pt>
                <c:pt idx="4135">
                  <c:v>10.853531103758591</c:v>
                </c:pt>
                <c:pt idx="4136">
                  <c:v>10.864674476513253</c:v>
                </c:pt>
                <c:pt idx="4137">
                  <c:v>10.864516332118274</c:v>
                </c:pt>
                <c:pt idx="4138">
                  <c:v>10.86266310474293</c:v>
                </c:pt>
                <c:pt idx="4139">
                  <c:v>10.863738874933249</c:v>
                </c:pt>
                <c:pt idx="4140">
                  <c:v>10.27588500463003</c:v>
                </c:pt>
                <c:pt idx="4141">
                  <c:v>9.9930542537441269</c:v>
                </c:pt>
                <c:pt idx="4142">
                  <c:v>10.127527613692454</c:v>
                </c:pt>
                <c:pt idx="4143">
                  <c:v>10.352489761320005</c:v>
                </c:pt>
                <c:pt idx="4144">
                  <c:v>10.329345855989416</c:v>
                </c:pt>
                <c:pt idx="4145">
                  <c:v>10.340529010721699</c:v>
                </c:pt>
                <c:pt idx="4146">
                  <c:v>10.32775041702887</c:v>
                </c:pt>
                <c:pt idx="4147">
                  <c:v>10.334813919629571</c:v>
                </c:pt>
                <c:pt idx="4148">
                  <c:v>10.348139883460455</c:v>
                </c:pt>
                <c:pt idx="4149">
                  <c:v>10.34807302577687</c:v>
                </c:pt>
                <c:pt idx="4150">
                  <c:v>10.327342835927269</c:v>
                </c:pt>
                <c:pt idx="4151">
                  <c:v>10.244032076918671</c:v>
                </c:pt>
                <c:pt idx="4152">
                  <c:v>10.193843412208068</c:v>
                </c:pt>
                <c:pt idx="4153">
                  <c:v>10.239728904149569</c:v>
                </c:pt>
                <c:pt idx="4154">
                  <c:v>10.211462450309348</c:v>
                </c:pt>
                <c:pt idx="4155">
                  <c:v>10.131398228966951</c:v>
                </c:pt>
                <c:pt idx="4156">
                  <c:v>10.187330717705734</c:v>
                </c:pt>
                <c:pt idx="4157">
                  <c:v>10.248003628056615</c:v>
                </c:pt>
                <c:pt idx="4158">
                  <c:v>10.277989146874514</c:v>
                </c:pt>
                <c:pt idx="4159">
                  <c:v>10.346991994582801</c:v>
                </c:pt>
                <c:pt idx="4160">
                  <c:v>10.5240453052688</c:v>
                </c:pt>
                <c:pt idx="4161">
                  <c:v>10.281270991371407</c:v>
                </c:pt>
                <c:pt idx="4162">
                  <c:v>10.3475695653297</c:v>
                </c:pt>
                <c:pt idx="4163">
                  <c:v>10.646697034649231</c:v>
                </c:pt>
                <c:pt idx="4164">
                  <c:v>10.529908399855632</c:v>
                </c:pt>
                <c:pt idx="4165">
                  <c:v>10.539086619235331</c:v>
                </c:pt>
                <c:pt idx="4166">
                  <c:v>10.614034393394373</c:v>
                </c:pt>
                <c:pt idx="4167">
                  <c:v>10.641494967930694</c:v>
                </c:pt>
                <c:pt idx="4168">
                  <c:v>10.647257830040596</c:v>
                </c:pt>
                <c:pt idx="4169">
                  <c:v>10.645590502642214</c:v>
                </c:pt>
                <c:pt idx="4170">
                  <c:v>10.178053455115332</c:v>
                </c:pt>
                <c:pt idx="4171">
                  <c:v>9.9820108965455532</c:v>
                </c:pt>
                <c:pt idx="4172">
                  <c:v>9.9504406904832017</c:v>
                </c:pt>
                <c:pt idx="4173">
                  <c:v>10.253416113245699</c:v>
                </c:pt>
                <c:pt idx="4174">
                  <c:v>10.269740372792295</c:v>
                </c:pt>
                <c:pt idx="4175">
                  <c:v>10.243584193433701</c:v>
                </c:pt>
                <c:pt idx="4176">
                  <c:v>10.318092754336391</c:v>
                </c:pt>
                <c:pt idx="4177">
                  <c:v>10.261769934586113</c:v>
                </c:pt>
                <c:pt idx="4178">
                  <c:v>10.266172136461989</c:v>
                </c:pt>
                <c:pt idx="4179">
                  <c:v>10.269661973205825</c:v>
                </c:pt>
                <c:pt idx="4180">
                  <c:v>10.622328854381328</c:v>
                </c:pt>
                <c:pt idx="4181">
                  <c:v>10.593285800087495</c:v>
                </c:pt>
                <c:pt idx="4182">
                  <c:v>10.57004671102669</c:v>
                </c:pt>
                <c:pt idx="4183">
                  <c:v>10.642004037698054</c:v>
                </c:pt>
                <c:pt idx="4184">
                  <c:v>10.667387573147492</c:v>
                </c:pt>
                <c:pt idx="4185">
                  <c:v>10.630443519767313</c:v>
                </c:pt>
                <c:pt idx="4186">
                  <c:v>10.674596279032452</c:v>
                </c:pt>
                <c:pt idx="4187">
                  <c:v>10.69907893654519</c:v>
                </c:pt>
                <c:pt idx="4188">
                  <c:v>10.696969454711301</c:v>
                </c:pt>
                <c:pt idx="4189">
                  <c:v>10.683490763953154</c:v>
                </c:pt>
                <c:pt idx="4190">
                  <c:v>10.594847995277698</c:v>
                </c:pt>
                <c:pt idx="4191">
                  <c:v>10.524112804288453</c:v>
                </c:pt>
                <c:pt idx="4192">
                  <c:v>10.348056626077188</c:v>
                </c:pt>
                <c:pt idx="4193">
                  <c:v>10.466198431348111</c:v>
                </c:pt>
                <c:pt idx="4194">
                  <c:v>10.530347199949702</c:v>
                </c:pt>
                <c:pt idx="4195">
                  <c:v>10.5112057084977</c:v>
                </c:pt>
                <c:pt idx="4196">
                  <c:v>10.456512253378211</c:v>
                </c:pt>
                <c:pt idx="4197">
                  <c:v>10.509745951959298</c:v>
                </c:pt>
                <c:pt idx="4198">
                  <c:v>10.467052952502529</c:v>
                </c:pt>
                <c:pt idx="4199">
                  <c:v>10.433609453133887</c:v>
                </c:pt>
                <c:pt idx="4200">
                  <c:v>10.843238363293199</c:v>
                </c:pt>
                <c:pt idx="4201">
                  <c:v>10.864017764995328</c:v>
                </c:pt>
                <c:pt idx="4202">
                  <c:v>10.841123216277252</c:v>
                </c:pt>
                <c:pt idx="4203">
                  <c:v>10.83559934692973</c:v>
                </c:pt>
                <c:pt idx="4204">
                  <c:v>10.863124933479488</c:v>
                </c:pt>
                <c:pt idx="4205">
                  <c:v>10.853531103758591</c:v>
                </c:pt>
                <c:pt idx="4206">
                  <c:v>10.864674476513253</c:v>
                </c:pt>
                <c:pt idx="4207">
                  <c:v>10.864516332118274</c:v>
                </c:pt>
                <c:pt idx="4208">
                  <c:v>10.86266310474293</c:v>
                </c:pt>
                <c:pt idx="4209">
                  <c:v>10.863738874933249</c:v>
                </c:pt>
                <c:pt idx="4210">
                  <c:v>10.569016999346147</c:v>
                </c:pt>
                <c:pt idx="4211">
                  <c:v>10.439846497657232</c:v>
                </c:pt>
                <c:pt idx="4212">
                  <c:v>10.067637374242501</c:v>
                </c:pt>
                <c:pt idx="4213">
                  <c:v>10.251779599212711</c:v>
                </c:pt>
                <c:pt idx="4214">
                  <c:v>10.218313306769733</c:v>
                </c:pt>
                <c:pt idx="4215">
                  <c:v>9.9780857025731891</c:v>
                </c:pt>
                <c:pt idx="4216">
                  <c:v>10.102883050333247</c:v>
                </c:pt>
                <c:pt idx="4217">
                  <c:v>10.177924389485508</c:v>
                </c:pt>
                <c:pt idx="4218">
                  <c:v>10.04862316126939</c:v>
                </c:pt>
                <c:pt idx="4219">
                  <c:v>10.105331999236348</c:v>
                </c:pt>
                <c:pt idx="4220">
                  <c:v>10.69272364945655</c:v>
                </c:pt>
                <c:pt idx="4221">
                  <c:v>10.669037631700371</c:v>
                </c:pt>
                <c:pt idx="4222">
                  <c:v>10.683348402763427</c:v>
                </c:pt>
                <c:pt idx="4223">
                  <c:v>10.663679863121473</c:v>
                </c:pt>
                <c:pt idx="4224">
                  <c:v>10.532662253753232</c:v>
                </c:pt>
                <c:pt idx="4225">
                  <c:v>10.75077071151239</c:v>
                </c:pt>
                <c:pt idx="4226">
                  <c:v>10.6785983400753</c:v>
                </c:pt>
                <c:pt idx="4227">
                  <c:v>10.733631660499201</c:v>
                </c:pt>
                <c:pt idx="4228">
                  <c:v>10.634507141119999</c:v>
                </c:pt>
                <c:pt idx="4229">
                  <c:v>10.636609234407491</c:v>
                </c:pt>
                <c:pt idx="4230">
                  <c:v>10.755990802642831</c:v>
                </c:pt>
                <c:pt idx="4231">
                  <c:v>10.734353439667201</c:v>
                </c:pt>
                <c:pt idx="4232">
                  <c:v>10.756716192597828</c:v>
                </c:pt>
                <c:pt idx="4233">
                  <c:v>10.757086633679302</c:v>
                </c:pt>
                <c:pt idx="4234">
                  <c:v>10.716392902150803</c:v>
                </c:pt>
                <c:pt idx="4235">
                  <c:v>10.736388814783632</c:v>
                </c:pt>
                <c:pt idx="4236">
                  <c:v>10.769538701621313</c:v>
                </c:pt>
                <c:pt idx="4237">
                  <c:v>10.768939975189008</c:v>
                </c:pt>
                <c:pt idx="4238">
                  <c:v>10.772348877336933</c:v>
                </c:pt>
                <c:pt idx="4239">
                  <c:v>10.806769518815653</c:v>
                </c:pt>
                <c:pt idx="4240">
                  <c:v>10.779513540459302</c:v>
                </c:pt>
                <c:pt idx="4241">
                  <c:v>10.747910135825698</c:v>
                </c:pt>
                <c:pt idx="4242">
                  <c:v>10.827672520334911</c:v>
                </c:pt>
                <c:pt idx="4243">
                  <c:v>10.771317579043394</c:v>
                </c:pt>
                <c:pt idx="4244">
                  <c:v>10.813470080620801</c:v>
                </c:pt>
                <c:pt idx="4245">
                  <c:v>10.794864181062499</c:v>
                </c:pt>
                <c:pt idx="4246">
                  <c:v>10.737051693069073</c:v>
                </c:pt>
                <c:pt idx="4247">
                  <c:v>10.741440476413953</c:v>
                </c:pt>
                <c:pt idx="4248">
                  <c:v>10.736497126780549</c:v>
                </c:pt>
                <c:pt idx="4249">
                  <c:v>10.755120306486948</c:v>
                </c:pt>
                <c:pt idx="4250">
                  <c:v>10.685361763117415</c:v>
                </c:pt>
                <c:pt idx="4251">
                  <c:v>10.723111137000002</c:v>
                </c:pt>
                <c:pt idx="4252">
                  <c:v>10.819618303830673</c:v>
                </c:pt>
                <c:pt idx="4253">
                  <c:v>10.857424195692801</c:v>
                </c:pt>
                <c:pt idx="4254">
                  <c:v>10.867697685813395</c:v>
                </c:pt>
                <c:pt idx="4255">
                  <c:v>10.870756225144548</c:v>
                </c:pt>
                <c:pt idx="4256">
                  <c:v>10.848077352576551</c:v>
                </c:pt>
                <c:pt idx="4257">
                  <c:v>10.840466500965009</c:v>
                </c:pt>
                <c:pt idx="4258">
                  <c:v>10.822765574201735</c:v>
                </c:pt>
                <c:pt idx="4259">
                  <c:v>10.848944449485071</c:v>
                </c:pt>
                <c:pt idx="4260">
                  <c:v>10.843238363293199</c:v>
                </c:pt>
                <c:pt idx="4261">
                  <c:v>10.864017764995328</c:v>
                </c:pt>
                <c:pt idx="4262">
                  <c:v>10.841123216277252</c:v>
                </c:pt>
                <c:pt idx="4263">
                  <c:v>10.83559934692973</c:v>
                </c:pt>
                <c:pt idx="4264">
                  <c:v>10.863124933479488</c:v>
                </c:pt>
                <c:pt idx="4265">
                  <c:v>10.853531103758591</c:v>
                </c:pt>
                <c:pt idx="4266">
                  <c:v>10.864674476513253</c:v>
                </c:pt>
                <c:pt idx="4267">
                  <c:v>10.864516332118274</c:v>
                </c:pt>
                <c:pt idx="4268">
                  <c:v>10.86266310474293</c:v>
                </c:pt>
                <c:pt idx="4269">
                  <c:v>10.863738874933249</c:v>
                </c:pt>
                <c:pt idx="4270">
                  <c:v>10.594847995277698</c:v>
                </c:pt>
                <c:pt idx="4271">
                  <c:v>10.524112804288453</c:v>
                </c:pt>
                <c:pt idx="4272">
                  <c:v>10.348056626077188</c:v>
                </c:pt>
                <c:pt idx="4273">
                  <c:v>10.466198431348111</c:v>
                </c:pt>
                <c:pt idx="4274">
                  <c:v>10.530347199949702</c:v>
                </c:pt>
                <c:pt idx="4275">
                  <c:v>10.5112057084977</c:v>
                </c:pt>
                <c:pt idx="4276">
                  <c:v>10.456512253378211</c:v>
                </c:pt>
                <c:pt idx="4277">
                  <c:v>10.509745951959298</c:v>
                </c:pt>
                <c:pt idx="4278">
                  <c:v>10.467052952502529</c:v>
                </c:pt>
                <c:pt idx="4279">
                  <c:v>10.433609453133887</c:v>
                </c:pt>
                <c:pt idx="4280">
                  <c:v>10.651134586569489</c:v>
                </c:pt>
                <c:pt idx="4281">
                  <c:v>10.484950490943014</c:v>
                </c:pt>
                <c:pt idx="4282">
                  <c:v>10.530955135480832</c:v>
                </c:pt>
                <c:pt idx="4283">
                  <c:v>10.585932629645699</c:v>
                </c:pt>
                <c:pt idx="4284">
                  <c:v>10.47264798429941</c:v>
                </c:pt>
                <c:pt idx="4285">
                  <c:v>10.518320666633702</c:v>
                </c:pt>
                <c:pt idx="4286">
                  <c:v>10.504329646253327</c:v>
                </c:pt>
                <c:pt idx="4287">
                  <c:v>10.502145016780688</c:v>
                </c:pt>
                <c:pt idx="4288">
                  <c:v>10.422229598800127</c:v>
                </c:pt>
                <c:pt idx="4289">
                  <c:v>10.370090749763651</c:v>
                </c:pt>
                <c:pt idx="4290">
                  <c:v>10.46026746869639</c:v>
                </c:pt>
                <c:pt idx="4291">
                  <c:v>10.356182207121254</c:v>
                </c:pt>
                <c:pt idx="4292">
                  <c:v>10.428813563524752</c:v>
                </c:pt>
                <c:pt idx="4293">
                  <c:v>10.534887882004751</c:v>
                </c:pt>
                <c:pt idx="4294">
                  <c:v>10.593275635875589</c:v>
                </c:pt>
                <c:pt idx="4295">
                  <c:v>10.508718182599814</c:v>
                </c:pt>
                <c:pt idx="4296">
                  <c:v>10.496397656068353</c:v>
                </c:pt>
                <c:pt idx="4297">
                  <c:v>10.521780100883975</c:v>
                </c:pt>
                <c:pt idx="4298">
                  <c:v>10.453337679083265</c:v>
                </c:pt>
                <c:pt idx="4299">
                  <c:v>10.46207116453709</c:v>
                </c:pt>
                <c:pt idx="4300">
                  <c:v>10.685361763117415</c:v>
                </c:pt>
                <c:pt idx="4301">
                  <c:v>10.723111137000002</c:v>
                </c:pt>
                <c:pt idx="4302">
                  <c:v>10.819618303830673</c:v>
                </c:pt>
                <c:pt idx="4303">
                  <c:v>10.857424195692801</c:v>
                </c:pt>
                <c:pt idx="4304">
                  <c:v>10.867697685813395</c:v>
                </c:pt>
                <c:pt idx="4305">
                  <c:v>10.870756225144548</c:v>
                </c:pt>
                <c:pt idx="4306">
                  <c:v>10.848077352576551</c:v>
                </c:pt>
                <c:pt idx="4307">
                  <c:v>10.840466500965009</c:v>
                </c:pt>
                <c:pt idx="4308">
                  <c:v>10.822765574201735</c:v>
                </c:pt>
                <c:pt idx="4309">
                  <c:v>10.848944449485071</c:v>
                </c:pt>
                <c:pt idx="4310">
                  <c:v>10.873185746005699</c:v>
                </c:pt>
                <c:pt idx="4311">
                  <c:v>10.860538446053953</c:v>
                </c:pt>
                <c:pt idx="4312">
                  <c:v>10.875710013940799</c:v>
                </c:pt>
                <c:pt idx="4313">
                  <c:v>10.865937916970001</c:v>
                </c:pt>
                <c:pt idx="4314">
                  <c:v>10.860593687497571</c:v>
                </c:pt>
                <c:pt idx="4315">
                  <c:v>10.853096183376129</c:v>
                </c:pt>
                <c:pt idx="4316">
                  <c:v>10.842210421899111</c:v>
                </c:pt>
                <c:pt idx="4317">
                  <c:v>10.853749585427089</c:v>
                </c:pt>
                <c:pt idx="4318">
                  <c:v>10.856733914973969</c:v>
                </c:pt>
                <c:pt idx="4319">
                  <c:v>10.84645611069671</c:v>
                </c:pt>
                <c:pt idx="4320">
                  <c:v>10.662540126298788</c:v>
                </c:pt>
                <c:pt idx="4321">
                  <c:v>10.51775320877255</c:v>
                </c:pt>
                <c:pt idx="4322">
                  <c:v>10.488987495294994</c:v>
                </c:pt>
                <c:pt idx="4323">
                  <c:v>10.576268701823887</c:v>
                </c:pt>
                <c:pt idx="4324">
                  <c:v>10.561930207038527</c:v>
                </c:pt>
                <c:pt idx="4325">
                  <c:v>10.523994290278534</c:v>
                </c:pt>
                <c:pt idx="4326">
                  <c:v>10.559137774285698</c:v>
                </c:pt>
                <c:pt idx="4327">
                  <c:v>10.569879458100804</c:v>
                </c:pt>
                <c:pt idx="4328">
                  <c:v>10.641522749567303</c:v>
                </c:pt>
                <c:pt idx="4329">
                  <c:v>10.6738818628752</c:v>
                </c:pt>
                <c:pt idx="4330">
                  <c:v>10.33268015202459</c:v>
                </c:pt>
                <c:pt idx="4331">
                  <c:v>10.387334386276606</c:v>
                </c:pt>
                <c:pt idx="4332">
                  <c:v>10.388712286880001</c:v>
                </c:pt>
                <c:pt idx="4333">
                  <c:v>10.19302599400439</c:v>
                </c:pt>
                <c:pt idx="4334">
                  <c:v>10.305495259156753</c:v>
                </c:pt>
                <c:pt idx="4335">
                  <c:v>10.340884682782502</c:v>
                </c:pt>
                <c:pt idx="4336">
                  <c:v>10.269509214653031</c:v>
                </c:pt>
                <c:pt idx="4337">
                  <c:v>10.248803312592532</c:v>
                </c:pt>
                <c:pt idx="4338">
                  <c:v>10.287072469261201</c:v>
                </c:pt>
                <c:pt idx="4339">
                  <c:v>10.407006258397711</c:v>
                </c:pt>
                <c:pt idx="4340">
                  <c:v>10.5240453052688</c:v>
                </c:pt>
                <c:pt idx="4341">
                  <c:v>10.281270991371407</c:v>
                </c:pt>
                <c:pt idx="4342">
                  <c:v>10.3475695653297</c:v>
                </c:pt>
                <c:pt idx="4343">
                  <c:v>10.646697034649231</c:v>
                </c:pt>
                <c:pt idx="4344">
                  <c:v>10.529908399855632</c:v>
                </c:pt>
                <c:pt idx="4345">
                  <c:v>10.539086619235331</c:v>
                </c:pt>
                <c:pt idx="4346">
                  <c:v>10.614034393394373</c:v>
                </c:pt>
                <c:pt idx="4347">
                  <c:v>10.641494967930694</c:v>
                </c:pt>
                <c:pt idx="4348">
                  <c:v>10.647257830040596</c:v>
                </c:pt>
                <c:pt idx="4349">
                  <c:v>10.645590502642214</c:v>
                </c:pt>
                <c:pt idx="4350">
                  <c:v>10.685361763117415</c:v>
                </c:pt>
                <c:pt idx="4351">
                  <c:v>10.723111137000002</c:v>
                </c:pt>
                <c:pt idx="4352">
                  <c:v>10.819618303830673</c:v>
                </c:pt>
                <c:pt idx="4353">
                  <c:v>10.857424195692801</c:v>
                </c:pt>
                <c:pt idx="4354">
                  <c:v>10.867697685813395</c:v>
                </c:pt>
                <c:pt idx="4355">
                  <c:v>10.870756225144548</c:v>
                </c:pt>
                <c:pt idx="4356">
                  <c:v>10.848077352576551</c:v>
                </c:pt>
                <c:pt idx="4357">
                  <c:v>10.840466500965009</c:v>
                </c:pt>
                <c:pt idx="4358">
                  <c:v>10.822765574201735</c:v>
                </c:pt>
                <c:pt idx="4359">
                  <c:v>10.848944449485071</c:v>
                </c:pt>
                <c:pt idx="4360">
                  <c:v>10.69272364945655</c:v>
                </c:pt>
                <c:pt idx="4361">
                  <c:v>10.669037631700371</c:v>
                </c:pt>
                <c:pt idx="4362">
                  <c:v>10.683348402763427</c:v>
                </c:pt>
                <c:pt idx="4363">
                  <c:v>10.663679863121473</c:v>
                </c:pt>
                <c:pt idx="4364">
                  <c:v>10.532662253753232</c:v>
                </c:pt>
                <c:pt idx="4365">
                  <c:v>10.75077071151239</c:v>
                </c:pt>
                <c:pt idx="4366">
                  <c:v>10.6785983400753</c:v>
                </c:pt>
                <c:pt idx="4367">
                  <c:v>10.733631660499201</c:v>
                </c:pt>
                <c:pt idx="4368">
                  <c:v>10.634507141119999</c:v>
                </c:pt>
                <c:pt idx="4369">
                  <c:v>10.636609234407491</c:v>
                </c:pt>
                <c:pt idx="4370">
                  <c:v>10.5240453052688</c:v>
                </c:pt>
                <c:pt idx="4371">
                  <c:v>10.281270991371407</c:v>
                </c:pt>
                <c:pt idx="4372">
                  <c:v>10.3475695653297</c:v>
                </c:pt>
                <c:pt idx="4373">
                  <c:v>10.646697034649231</c:v>
                </c:pt>
                <c:pt idx="4374">
                  <c:v>10.529908399855632</c:v>
                </c:pt>
                <c:pt idx="4375">
                  <c:v>10.539086619235331</c:v>
                </c:pt>
                <c:pt idx="4376">
                  <c:v>10.614034393394373</c:v>
                </c:pt>
                <c:pt idx="4377">
                  <c:v>10.641494967930694</c:v>
                </c:pt>
                <c:pt idx="4378">
                  <c:v>10.647257830040596</c:v>
                </c:pt>
                <c:pt idx="4379">
                  <c:v>10.645590502642214</c:v>
                </c:pt>
                <c:pt idx="4380">
                  <c:v>10.592191642668229</c:v>
                </c:pt>
                <c:pt idx="4381">
                  <c:v>10.712295234829968</c:v>
                </c:pt>
                <c:pt idx="4382">
                  <c:v>10.612458787438593</c:v>
                </c:pt>
                <c:pt idx="4383">
                  <c:v>10.840974635933989</c:v>
                </c:pt>
                <c:pt idx="4384">
                  <c:v>10.5805735493817</c:v>
                </c:pt>
                <c:pt idx="4385">
                  <c:v>10.61293726729415</c:v>
                </c:pt>
                <c:pt idx="4386">
                  <c:v>10.631908318759487</c:v>
                </c:pt>
                <c:pt idx="4387">
                  <c:v>10.578111405888528</c:v>
                </c:pt>
                <c:pt idx="4388">
                  <c:v>10.601895502938769</c:v>
                </c:pt>
                <c:pt idx="4389">
                  <c:v>10.6405030185825</c:v>
                </c:pt>
                <c:pt idx="4390">
                  <c:v>10.756963717738751</c:v>
                </c:pt>
                <c:pt idx="4391">
                  <c:v>10.609396675291201</c:v>
                </c:pt>
                <c:pt idx="4392">
                  <c:v>10.437296710157074</c:v>
                </c:pt>
                <c:pt idx="4393">
                  <c:v>10.691562214399427</c:v>
                </c:pt>
                <c:pt idx="4394">
                  <c:v>10.715765795237889</c:v>
                </c:pt>
                <c:pt idx="4395">
                  <c:v>10.62009549163511</c:v>
                </c:pt>
                <c:pt idx="4396">
                  <c:v>10.670689842196548</c:v>
                </c:pt>
                <c:pt idx="4397">
                  <c:v>10.785710368738366</c:v>
                </c:pt>
                <c:pt idx="4398">
                  <c:v>10.715220872987299</c:v>
                </c:pt>
                <c:pt idx="4399">
                  <c:v>10.6565320730052</c:v>
                </c:pt>
                <c:pt idx="4400">
                  <c:v>10.873185746005699</c:v>
                </c:pt>
                <c:pt idx="4401">
                  <c:v>10.860538446053953</c:v>
                </c:pt>
                <c:pt idx="4402">
                  <c:v>10.875710013940799</c:v>
                </c:pt>
                <c:pt idx="4403">
                  <c:v>10.865937916970001</c:v>
                </c:pt>
                <c:pt idx="4404">
                  <c:v>10.860593687497571</c:v>
                </c:pt>
                <c:pt idx="4405">
                  <c:v>10.853096183376129</c:v>
                </c:pt>
                <c:pt idx="4406">
                  <c:v>10.842210421899111</c:v>
                </c:pt>
                <c:pt idx="4407">
                  <c:v>10.853749585427089</c:v>
                </c:pt>
                <c:pt idx="4408">
                  <c:v>10.856733914973969</c:v>
                </c:pt>
                <c:pt idx="4409">
                  <c:v>10.84645611069671</c:v>
                </c:pt>
                <c:pt idx="4410">
                  <c:v>10.72539536700023</c:v>
                </c:pt>
                <c:pt idx="4411">
                  <c:v>10.592292082054799</c:v>
                </c:pt>
                <c:pt idx="4412">
                  <c:v>10.543780348470801</c:v>
                </c:pt>
                <c:pt idx="4413">
                  <c:v>10.595285060974353</c:v>
                </c:pt>
                <c:pt idx="4414">
                  <c:v>10.531647663931153</c:v>
                </c:pt>
                <c:pt idx="4415">
                  <c:v>10.4981715105273</c:v>
                </c:pt>
                <c:pt idx="4416">
                  <c:v>10.567000216711234</c:v>
                </c:pt>
                <c:pt idx="4417">
                  <c:v>10.593208177858052</c:v>
                </c:pt>
                <c:pt idx="4418">
                  <c:v>10.655008209663301</c:v>
                </c:pt>
                <c:pt idx="4419">
                  <c:v>10.584176106268069</c:v>
                </c:pt>
                <c:pt idx="4420">
                  <c:v>10.662540126298788</c:v>
                </c:pt>
                <c:pt idx="4421">
                  <c:v>10.51775320877255</c:v>
                </c:pt>
                <c:pt idx="4422">
                  <c:v>10.488987495294994</c:v>
                </c:pt>
                <c:pt idx="4423">
                  <c:v>10.576268701823887</c:v>
                </c:pt>
                <c:pt idx="4424">
                  <c:v>10.561930207038527</c:v>
                </c:pt>
                <c:pt idx="4425">
                  <c:v>10.523994290278534</c:v>
                </c:pt>
                <c:pt idx="4426">
                  <c:v>10.559137774285698</c:v>
                </c:pt>
                <c:pt idx="4427">
                  <c:v>10.569879458100804</c:v>
                </c:pt>
                <c:pt idx="4428">
                  <c:v>10.641522749567303</c:v>
                </c:pt>
                <c:pt idx="4429">
                  <c:v>10.6738818628752</c:v>
                </c:pt>
                <c:pt idx="4430">
                  <c:v>10.27588500463003</c:v>
                </c:pt>
                <c:pt idx="4431">
                  <c:v>9.9930542537441269</c:v>
                </c:pt>
                <c:pt idx="4432">
                  <c:v>10.127527613692454</c:v>
                </c:pt>
                <c:pt idx="4433">
                  <c:v>10.352489761320005</c:v>
                </c:pt>
                <c:pt idx="4434">
                  <c:v>10.329345855989416</c:v>
                </c:pt>
                <c:pt idx="4435">
                  <c:v>10.340529010721699</c:v>
                </c:pt>
                <c:pt idx="4436">
                  <c:v>10.32775041702887</c:v>
                </c:pt>
                <c:pt idx="4437">
                  <c:v>10.334813919629571</c:v>
                </c:pt>
                <c:pt idx="4438">
                  <c:v>10.348139883460455</c:v>
                </c:pt>
                <c:pt idx="4439">
                  <c:v>10.34807302577687</c:v>
                </c:pt>
                <c:pt idx="4440">
                  <c:v>10.46026746869639</c:v>
                </c:pt>
                <c:pt idx="4441">
                  <c:v>10.356182207121254</c:v>
                </c:pt>
                <c:pt idx="4442">
                  <c:v>10.428813563524752</c:v>
                </c:pt>
                <c:pt idx="4443">
                  <c:v>10.534887882004751</c:v>
                </c:pt>
                <c:pt idx="4444">
                  <c:v>10.593275635875589</c:v>
                </c:pt>
                <c:pt idx="4445">
                  <c:v>10.508718182599814</c:v>
                </c:pt>
                <c:pt idx="4446">
                  <c:v>10.496397656068353</c:v>
                </c:pt>
                <c:pt idx="4447">
                  <c:v>10.521780100883975</c:v>
                </c:pt>
                <c:pt idx="4448">
                  <c:v>10.453337679083265</c:v>
                </c:pt>
                <c:pt idx="4449">
                  <c:v>10.46207116453709</c:v>
                </c:pt>
                <c:pt idx="4450">
                  <c:v>10.843238363293199</c:v>
                </c:pt>
                <c:pt idx="4451">
                  <c:v>10.864017764995328</c:v>
                </c:pt>
                <c:pt idx="4452">
                  <c:v>10.841123216277252</c:v>
                </c:pt>
                <c:pt idx="4453">
                  <c:v>10.83559934692973</c:v>
                </c:pt>
                <c:pt idx="4454">
                  <c:v>10.863124933479488</c:v>
                </c:pt>
                <c:pt idx="4455">
                  <c:v>10.853531103758591</c:v>
                </c:pt>
                <c:pt idx="4456">
                  <c:v>10.864674476513253</c:v>
                </c:pt>
                <c:pt idx="4457">
                  <c:v>10.864516332118274</c:v>
                </c:pt>
                <c:pt idx="4458">
                  <c:v>10.86266310474293</c:v>
                </c:pt>
                <c:pt idx="4459">
                  <c:v>10.863738874933249</c:v>
                </c:pt>
                <c:pt idx="4460">
                  <c:v>10.71148271234471</c:v>
                </c:pt>
                <c:pt idx="4461">
                  <c:v>10.561411492470947</c:v>
                </c:pt>
                <c:pt idx="4462">
                  <c:v>10.544470424159176</c:v>
                </c:pt>
                <c:pt idx="4463">
                  <c:v>10.510605879786768</c:v>
                </c:pt>
                <c:pt idx="4464">
                  <c:v>10.468366887276801</c:v>
                </c:pt>
                <c:pt idx="4465">
                  <c:v>10.403799563245201</c:v>
                </c:pt>
                <c:pt idx="4466">
                  <c:v>10.39273295324365</c:v>
                </c:pt>
                <c:pt idx="4467">
                  <c:v>10.360999213680707</c:v>
                </c:pt>
                <c:pt idx="4468">
                  <c:v>10.200769598182802</c:v>
                </c:pt>
                <c:pt idx="4469">
                  <c:v>10.183516176726801</c:v>
                </c:pt>
                <c:pt idx="4470">
                  <c:v>10.178053455115332</c:v>
                </c:pt>
                <c:pt idx="4471">
                  <c:v>9.9820108965455532</c:v>
                </c:pt>
                <c:pt idx="4472">
                  <c:v>9.9504406904832017</c:v>
                </c:pt>
                <c:pt idx="4473">
                  <c:v>10.253416113245699</c:v>
                </c:pt>
                <c:pt idx="4474">
                  <c:v>10.269740372792295</c:v>
                </c:pt>
                <c:pt idx="4475">
                  <c:v>10.243584193433701</c:v>
                </c:pt>
                <c:pt idx="4476">
                  <c:v>10.318092754336391</c:v>
                </c:pt>
                <c:pt idx="4477">
                  <c:v>10.261769934586113</c:v>
                </c:pt>
                <c:pt idx="4478">
                  <c:v>10.266172136461989</c:v>
                </c:pt>
                <c:pt idx="4479">
                  <c:v>10.269661973205825</c:v>
                </c:pt>
                <c:pt idx="4480">
                  <c:v>10.843238363293199</c:v>
                </c:pt>
                <c:pt idx="4481">
                  <c:v>10.864017764995328</c:v>
                </c:pt>
                <c:pt idx="4482">
                  <c:v>10.841123216277252</c:v>
                </c:pt>
                <c:pt idx="4483">
                  <c:v>10.83559934692973</c:v>
                </c:pt>
                <c:pt idx="4484">
                  <c:v>10.863124933479488</c:v>
                </c:pt>
                <c:pt idx="4485">
                  <c:v>10.853531103758591</c:v>
                </c:pt>
                <c:pt idx="4486">
                  <c:v>10.864674476513253</c:v>
                </c:pt>
                <c:pt idx="4487">
                  <c:v>10.864516332118274</c:v>
                </c:pt>
                <c:pt idx="4488">
                  <c:v>10.86266310474293</c:v>
                </c:pt>
                <c:pt idx="4489">
                  <c:v>10.863738874933249</c:v>
                </c:pt>
                <c:pt idx="4490">
                  <c:v>10.319744248775233</c:v>
                </c:pt>
                <c:pt idx="4491">
                  <c:v>10.29141955339885</c:v>
                </c:pt>
                <c:pt idx="4492">
                  <c:v>10.375542024590629</c:v>
                </c:pt>
                <c:pt idx="4493">
                  <c:v>10.389017079043908</c:v>
                </c:pt>
                <c:pt idx="4494">
                  <c:v>10.473874174296711</c:v>
                </c:pt>
                <c:pt idx="4495">
                  <c:v>10.458604614650111</c:v>
                </c:pt>
                <c:pt idx="4496">
                  <c:v>10.466130609411646</c:v>
                </c:pt>
                <c:pt idx="4497">
                  <c:v>10.493514029485988</c:v>
                </c:pt>
                <c:pt idx="4498">
                  <c:v>10.555992562750214</c:v>
                </c:pt>
                <c:pt idx="4499">
                  <c:v>10.537068371065571</c:v>
                </c:pt>
                <c:pt idx="4500">
                  <c:v>10.557853323997572</c:v>
                </c:pt>
                <c:pt idx="4501">
                  <c:v>10.406010991534215</c:v>
                </c:pt>
                <c:pt idx="4502">
                  <c:v>10.47356022656855</c:v>
                </c:pt>
                <c:pt idx="4503">
                  <c:v>10.5375076756032</c:v>
                </c:pt>
                <c:pt idx="4504">
                  <c:v>10.582887235050512</c:v>
                </c:pt>
                <c:pt idx="4505">
                  <c:v>10.500194689770002</c:v>
                </c:pt>
                <c:pt idx="4506">
                  <c:v>10.539807729161732</c:v>
                </c:pt>
                <c:pt idx="4507">
                  <c:v>10.52598987991597</c:v>
                </c:pt>
                <c:pt idx="4508">
                  <c:v>10.441340755012751</c:v>
                </c:pt>
                <c:pt idx="4509">
                  <c:v>10.451421208244113</c:v>
                </c:pt>
                <c:pt idx="4510">
                  <c:v>10.523100157451108</c:v>
                </c:pt>
                <c:pt idx="4511">
                  <c:v>10.189011423330193</c:v>
                </c:pt>
                <c:pt idx="4512">
                  <c:v>10.210877913039106</c:v>
                </c:pt>
                <c:pt idx="4513">
                  <c:v>10.493218029775633</c:v>
                </c:pt>
                <c:pt idx="4514">
                  <c:v>10.398615827682502</c:v>
                </c:pt>
                <c:pt idx="4515">
                  <c:v>10.407218501273732</c:v>
                </c:pt>
                <c:pt idx="4516">
                  <c:v>10.437118982850789</c:v>
                </c:pt>
                <c:pt idx="4517">
                  <c:v>10.414530114117092</c:v>
                </c:pt>
                <c:pt idx="4518">
                  <c:v>10.481914891902607</c:v>
                </c:pt>
                <c:pt idx="4519">
                  <c:v>10.476943848620285</c:v>
                </c:pt>
                <c:pt idx="4520">
                  <c:v>10.746591941043109</c:v>
                </c:pt>
                <c:pt idx="4521">
                  <c:v>10.567481505320773</c:v>
                </c:pt>
                <c:pt idx="4522">
                  <c:v>10.81640491357037</c:v>
                </c:pt>
                <c:pt idx="4523">
                  <c:v>10.751812303568292</c:v>
                </c:pt>
                <c:pt idx="4524">
                  <c:v>10.593624349105729</c:v>
                </c:pt>
                <c:pt idx="4525">
                  <c:v>10.569214803034129</c:v>
                </c:pt>
                <c:pt idx="4526">
                  <c:v>10.737091286202435</c:v>
                </c:pt>
                <c:pt idx="4527">
                  <c:v>10.626087260082432</c:v>
                </c:pt>
                <c:pt idx="4528">
                  <c:v>10.667496376899106</c:v>
                </c:pt>
                <c:pt idx="4529">
                  <c:v>10.6694796553872</c:v>
                </c:pt>
                <c:pt idx="4530">
                  <c:v>10.622328854381328</c:v>
                </c:pt>
                <c:pt idx="4531">
                  <c:v>10.593285800087495</c:v>
                </c:pt>
                <c:pt idx="4532">
                  <c:v>10.57004671102669</c:v>
                </c:pt>
                <c:pt idx="4533">
                  <c:v>10.642004037698054</c:v>
                </c:pt>
                <c:pt idx="4534">
                  <c:v>10.667387573147492</c:v>
                </c:pt>
                <c:pt idx="4535">
                  <c:v>10.630443519767313</c:v>
                </c:pt>
                <c:pt idx="4536">
                  <c:v>10.674596279032452</c:v>
                </c:pt>
                <c:pt idx="4537">
                  <c:v>10.69907893654519</c:v>
                </c:pt>
                <c:pt idx="4538">
                  <c:v>10.696969454711301</c:v>
                </c:pt>
                <c:pt idx="4539">
                  <c:v>10.683490763953154</c:v>
                </c:pt>
                <c:pt idx="4540">
                  <c:v>10.774199720597567</c:v>
                </c:pt>
                <c:pt idx="4541">
                  <c:v>10.785785602990693</c:v>
                </c:pt>
                <c:pt idx="4542">
                  <c:v>10.75704246330805</c:v>
                </c:pt>
                <c:pt idx="4543">
                  <c:v>10.724255893782802</c:v>
                </c:pt>
                <c:pt idx="4544">
                  <c:v>10.550334712295953</c:v>
                </c:pt>
                <c:pt idx="4545">
                  <c:v>10.531244368274947</c:v>
                </c:pt>
                <c:pt idx="4546">
                  <c:v>10.568346111974673</c:v>
                </c:pt>
                <c:pt idx="4547">
                  <c:v>10.557365593659792</c:v>
                </c:pt>
                <c:pt idx="4548">
                  <c:v>10.4634120273668</c:v>
                </c:pt>
                <c:pt idx="4549">
                  <c:v>10.531409589884712</c:v>
                </c:pt>
                <c:pt idx="4550">
                  <c:v>10.622328854381328</c:v>
                </c:pt>
                <c:pt idx="4551">
                  <c:v>10.593285800087495</c:v>
                </c:pt>
                <c:pt idx="4552">
                  <c:v>10.57004671102669</c:v>
                </c:pt>
                <c:pt idx="4553">
                  <c:v>10.642004037698054</c:v>
                </c:pt>
                <c:pt idx="4554">
                  <c:v>10.667387573147492</c:v>
                </c:pt>
                <c:pt idx="4555">
                  <c:v>10.630443519767313</c:v>
                </c:pt>
                <c:pt idx="4556">
                  <c:v>10.674596279032452</c:v>
                </c:pt>
                <c:pt idx="4557">
                  <c:v>10.69907893654519</c:v>
                </c:pt>
                <c:pt idx="4558">
                  <c:v>10.696969454711301</c:v>
                </c:pt>
                <c:pt idx="4559">
                  <c:v>10.683490763953154</c:v>
                </c:pt>
                <c:pt idx="4560">
                  <c:v>10.685361763117415</c:v>
                </c:pt>
                <c:pt idx="4561">
                  <c:v>10.723111137000002</c:v>
                </c:pt>
                <c:pt idx="4562">
                  <c:v>10.819618303830673</c:v>
                </c:pt>
                <c:pt idx="4563">
                  <c:v>10.857424195692801</c:v>
                </c:pt>
                <c:pt idx="4564">
                  <c:v>10.867697685813395</c:v>
                </c:pt>
                <c:pt idx="4565">
                  <c:v>10.870756225144548</c:v>
                </c:pt>
                <c:pt idx="4566">
                  <c:v>10.848077352576551</c:v>
                </c:pt>
                <c:pt idx="4567">
                  <c:v>10.840466500965009</c:v>
                </c:pt>
                <c:pt idx="4568">
                  <c:v>10.822765574201735</c:v>
                </c:pt>
                <c:pt idx="4569">
                  <c:v>10.848944449485071</c:v>
                </c:pt>
                <c:pt idx="4570">
                  <c:v>10.3817545484352</c:v>
                </c:pt>
                <c:pt idx="4571">
                  <c:v>10.467977587633809</c:v>
                </c:pt>
                <c:pt idx="4572">
                  <c:v>10.41317728680583</c:v>
                </c:pt>
                <c:pt idx="4573">
                  <c:v>10.456261944578833</c:v>
                </c:pt>
                <c:pt idx="4574">
                  <c:v>10.782092379227748</c:v>
                </c:pt>
                <c:pt idx="4575">
                  <c:v>10.38598250094965</c:v>
                </c:pt>
                <c:pt idx="4576">
                  <c:v>10.366543271207313</c:v>
                </c:pt>
                <c:pt idx="4577">
                  <c:v>10.300797143317702</c:v>
                </c:pt>
                <c:pt idx="4578">
                  <c:v>10.790201823331728</c:v>
                </c:pt>
                <c:pt idx="4579">
                  <c:v>10.610649329391302</c:v>
                </c:pt>
                <c:pt idx="4580">
                  <c:v>10.389886697817253</c:v>
                </c:pt>
                <c:pt idx="4581">
                  <c:v>10.26791627374709</c:v>
                </c:pt>
                <c:pt idx="4582">
                  <c:v>10.293556595869092</c:v>
                </c:pt>
                <c:pt idx="4583">
                  <c:v>10.46248615942125</c:v>
                </c:pt>
                <c:pt idx="4584">
                  <c:v>10.423470449390052</c:v>
                </c:pt>
                <c:pt idx="4585">
                  <c:v>10.28932979961845</c:v>
                </c:pt>
                <c:pt idx="4586">
                  <c:v>10.279177308783908</c:v>
                </c:pt>
                <c:pt idx="4587">
                  <c:v>10.280476159453702</c:v>
                </c:pt>
                <c:pt idx="4588">
                  <c:v>10.345949677900798</c:v>
                </c:pt>
                <c:pt idx="4589">
                  <c:v>10.43817848832</c:v>
                </c:pt>
                <c:pt idx="4590">
                  <c:v>10.843238363293199</c:v>
                </c:pt>
                <c:pt idx="4591">
                  <c:v>10.864017764995328</c:v>
                </c:pt>
                <c:pt idx="4592">
                  <c:v>10.841123216277252</c:v>
                </c:pt>
                <c:pt idx="4593">
                  <c:v>10.83559934692973</c:v>
                </c:pt>
                <c:pt idx="4594">
                  <c:v>10.863124933479488</c:v>
                </c:pt>
                <c:pt idx="4595">
                  <c:v>10.853531103758591</c:v>
                </c:pt>
                <c:pt idx="4596">
                  <c:v>10.864674476513253</c:v>
                </c:pt>
                <c:pt idx="4597">
                  <c:v>10.864516332118274</c:v>
                </c:pt>
                <c:pt idx="4598">
                  <c:v>10.86266310474293</c:v>
                </c:pt>
                <c:pt idx="4599">
                  <c:v>10.863738874933249</c:v>
                </c:pt>
                <c:pt idx="4600">
                  <c:v>10.873185746005699</c:v>
                </c:pt>
                <c:pt idx="4601">
                  <c:v>10.860538446053953</c:v>
                </c:pt>
                <c:pt idx="4602">
                  <c:v>10.875710013940799</c:v>
                </c:pt>
                <c:pt idx="4603">
                  <c:v>10.865937916970001</c:v>
                </c:pt>
                <c:pt idx="4604">
                  <c:v>10.860593687497571</c:v>
                </c:pt>
                <c:pt idx="4605">
                  <c:v>10.853096183376129</c:v>
                </c:pt>
                <c:pt idx="4606">
                  <c:v>10.842210421899111</c:v>
                </c:pt>
                <c:pt idx="4607">
                  <c:v>10.853749585427089</c:v>
                </c:pt>
                <c:pt idx="4608">
                  <c:v>10.856733914973969</c:v>
                </c:pt>
                <c:pt idx="4609">
                  <c:v>10.84645611069671</c:v>
                </c:pt>
                <c:pt idx="4610">
                  <c:v>10.685361763117415</c:v>
                </c:pt>
                <c:pt idx="4611">
                  <c:v>10.723111137000002</c:v>
                </c:pt>
                <c:pt idx="4612">
                  <c:v>10.819618303830673</c:v>
                </c:pt>
                <c:pt idx="4613">
                  <c:v>10.857424195692801</c:v>
                </c:pt>
                <c:pt idx="4614">
                  <c:v>10.867697685813395</c:v>
                </c:pt>
                <c:pt idx="4615">
                  <c:v>10.870756225144548</c:v>
                </c:pt>
                <c:pt idx="4616">
                  <c:v>10.848077352576551</c:v>
                </c:pt>
                <c:pt idx="4617">
                  <c:v>10.840466500965009</c:v>
                </c:pt>
                <c:pt idx="4618">
                  <c:v>10.822765574201735</c:v>
                </c:pt>
                <c:pt idx="4619">
                  <c:v>10.848944449485071</c:v>
                </c:pt>
                <c:pt idx="4620">
                  <c:v>10.389886697817253</c:v>
                </c:pt>
                <c:pt idx="4621">
                  <c:v>10.26791627374709</c:v>
                </c:pt>
                <c:pt idx="4622">
                  <c:v>10.293556595869092</c:v>
                </c:pt>
                <c:pt idx="4623">
                  <c:v>10.46248615942125</c:v>
                </c:pt>
                <c:pt idx="4624">
                  <c:v>10.423470449390052</c:v>
                </c:pt>
                <c:pt idx="4625">
                  <c:v>10.28932979961845</c:v>
                </c:pt>
                <c:pt idx="4626">
                  <c:v>10.279177308783908</c:v>
                </c:pt>
                <c:pt idx="4627">
                  <c:v>10.280476159453702</c:v>
                </c:pt>
                <c:pt idx="4628">
                  <c:v>10.345949677900798</c:v>
                </c:pt>
                <c:pt idx="4629">
                  <c:v>10.43817848832</c:v>
                </c:pt>
                <c:pt idx="4630">
                  <c:v>10.552728653971712</c:v>
                </c:pt>
                <c:pt idx="4631">
                  <c:v>10.426489196337728</c:v>
                </c:pt>
                <c:pt idx="4632">
                  <c:v>10.219106325805967</c:v>
                </c:pt>
                <c:pt idx="4633">
                  <c:v>10.458512043306854</c:v>
                </c:pt>
                <c:pt idx="4634">
                  <c:v>10.414288261276935</c:v>
                </c:pt>
                <c:pt idx="4635">
                  <c:v>10.421662674609731</c:v>
                </c:pt>
                <c:pt idx="4636">
                  <c:v>10.42586376744795</c:v>
                </c:pt>
                <c:pt idx="4637">
                  <c:v>10.4742171739268</c:v>
                </c:pt>
                <c:pt idx="4638">
                  <c:v>10.459870410883473</c:v>
                </c:pt>
                <c:pt idx="4639">
                  <c:v>10.398665015545188</c:v>
                </c:pt>
                <c:pt idx="4640">
                  <c:v>10.76337111689479</c:v>
                </c:pt>
                <c:pt idx="4641">
                  <c:v>10.772703664595472</c:v>
                </c:pt>
                <c:pt idx="4642">
                  <c:v>10.80277434201709</c:v>
                </c:pt>
                <c:pt idx="4643">
                  <c:v>10.806864714982501</c:v>
                </c:pt>
                <c:pt idx="4644">
                  <c:v>10.7833534513152</c:v>
                </c:pt>
                <c:pt idx="4645">
                  <c:v>10.778675644403972</c:v>
                </c:pt>
                <c:pt idx="4646">
                  <c:v>10.778422977955332</c:v>
                </c:pt>
                <c:pt idx="4647">
                  <c:v>10.798790249461508</c:v>
                </c:pt>
                <c:pt idx="4648">
                  <c:v>10.796914140434533</c:v>
                </c:pt>
                <c:pt idx="4649">
                  <c:v>10.787139726337699</c:v>
                </c:pt>
                <c:pt idx="4650">
                  <c:v>10.5240453052688</c:v>
                </c:pt>
                <c:pt idx="4651">
                  <c:v>10.281270991371407</c:v>
                </c:pt>
                <c:pt idx="4652">
                  <c:v>10.3475695653297</c:v>
                </c:pt>
                <c:pt idx="4653">
                  <c:v>10.646697034649231</c:v>
                </c:pt>
                <c:pt idx="4654">
                  <c:v>10.529908399855632</c:v>
                </c:pt>
                <c:pt idx="4655">
                  <c:v>10.539086619235331</c:v>
                </c:pt>
                <c:pt idx="4656">
                  <c:v>10.614034393394373</c:v>
                </c:pt>
                <c:pt idx="4657">
                  <c:v>10.641494967930694</c:v>
                </c:pt>
                <c:pt idx="4658">
                  <c:v>10.647257830040596</c:v>
                </c:pt>
                <c:pt idx="4659">
                  <c:v>10.645590502642214</c:v>
                </c:pt>
                <c:pt idx="4660">
                  <c:v>10.569016999346147</c:v>
                </c:pt>
                <c:pt idx="4661">
                  <c:v>10.439846497657232</c:v>
                </c:pt>
                <c:pt idx="4662">
                  <c:v>10.067637374242501</c:v>
                </c:pt>
                <c:pt idx="4663">
                  <c:v>10.251779599212711</c:v>
                </c:pt>
                <c:pt idx="4664">
                  <c:v>10.218313306769733</c:v>
                </c:pt>
                <c:pt idx="4665">
                  <c:v>9.9780857025731891</c:v>
                </c:pt>
                <c:pt idx="4666">
                  <c:v>10.102883050333247</c:v>
                </c:pt>
                <c:pt idx="4667">
                  <c:v>10.177924389485508</c:v>
                </c:pt>
                <c:pt idx="4668">
                  <c:v>10.04862316126939</c:v>
                </c:pt>
                <c:pt idx="4669">
                  <c:v>10.105331999236348</c:v>
                </c:pt>
                <c:pt idx="4670">
                  <c:v>10.552728653971712</c:v>
                </c:pt>
                <c:pt idx="4671">
                  <c:v>10.426489196337728</c:v>
                </c:pt>
                <c:pt idx="4672">
                  <c:v>10.219106325805967</c:v>
                </c:pt>
                <c:pt idx="4673">
                  <c:v>10.458512043306854</c:v>
                </c:pt>
                <c:pt idx="4674">
                  <c:v>10.414288261276935</c:v>
                </c:pt>
                <c:pt idx="4675">
                  <c:v>10.421662674609731</c:v>
                </c:pt>
                <c:pt idx="4676">
                  <c:v>10.42586376744795</c:v>
                </c:pt>
                <c:pt idx="4677">
                  <c:v>10.4742171739268</c:v>
                </c:pt>
                <c:pt idx="4678">
                  <c:v>10.459870410883473</c:v>
                </c:pt>
                <c:pt idx="4679">
                  <c:v>10.398665015545188</c:v>
                </c:pt>
                <c:pt idx="4680">
                  <c:v>10.685361763117415</c:v>
                </c:pt>
                <c:pt idx="4681">
                  <c:v>10.723111137000002</c:v>
                </c:pt>
                <c:pt idx="4682">
                  <c:v>10.819618303830673</c:v>
                </c:pt>
                <c:pt idx="4683">
                  <c:v>10.857424195692801</c:v>
                </c:pt>
                <c:pt idx="4684">
                  <c:v>10.867697685813395</c:v>
                </c:pt>
                <c:pt idx="4685">
                  <c:v>10.870756225144548</c:v>
                </c:pt>
                <c:pt idx="4686">
                  <c:v>10.848077352576551</c:v>
                </c:pt>
                <c:pt idx="4687">
                  <c:v>10.840466500965009</c:v>
                </c:pt>
                <c:pt idx="4688">
                  <c:v>10.822765574201735</c:v>
                </c:pt>
                <c:pt idx="4689">
                  <c:v>10.848944449485071</c:v>
                </c:pt>
                <c:pt idx="4690">
                  <c:v>10.622328854381328</c:v>
                </c:pt>
                <c:pt idx="4691">
                  <c:v>10.593285800087495</c:v>
                </c:pt>
                <c:pt idx="4692">
                  <c:v>10.57004671102669</c:v>
                </c:pt>
                <c:pt idx="4693">
                  <c:v>10.642004037698054</c:v>
                </c:pt>
                <c:pt idx="4694">
                  <c:v>10.667387573147492</c:v>
                </c:pt>
                <c:pt idx="4695">
                  <c:v>10.630443519767313</c:v>
                </c:pt>
                <c:pt idx="4696">
                  <c:v>10.674596279032452</c:v>
                </c:pt>
                <c:pt idx="4697">
                  <c:v>10.69907893654519</c:v>
                </c:pt>
                <c:pt idx="4698">
                  <c:v>10.696969454711301</c:v>
                </c:pt>
                <c:pt idx="4699">
                  <c:v>10.683490763953154</c:v>
                </c:pt>
                <c:pt idx="4700">
                  <c:v>10.594847995277698</c:v>
                </c:pt>
                <c:pt idx="4701">
                  <c:v>10.524112804288453</c:v>
                </c:pt>
                <c:pt idx="4702">
                  <c:v>10.348056626077188</c:v>
                </c:pt>
                <c:pt idx="4703">
                  <c:v>10.466198431348111</c:v>
                </c:pt>
                <c:pt idx="4704">
                  <c:v>10.530347199949702</c:v>
                </c:pt>
                <c:pt idx="4705">
                  <c:v>10.5112057084977</c:v>
                </c:pt>
                <c:pt idx="4706">
                  <c:v>10.456512253378211</c:v>
                </c:pt>
                <c:pt idx="4707">
                  <c:v>10.509745951959298</c:v>
                </c:pt>
                <c:pt idx="4708">
                  <c:v>10.467052952502529</c:v>
                </c:pt>
                <c:pt idx="4709">
                  <c:v>10.433609453133887</c:v>
                </c:pt>
                <c:pt idx="4710">
                  <c:v>10.877127628582052</c:v>
                </c:pt>
                <c:pt idx="4711">
                  <c:v>10.812146352936614</c:v>
                </c:pt>
                <c:pt idx="4712">
                  <c:v>10.875278923702847</c:v>
                </c:pt>
                <c:pt idx="4713">
                  <c:v>10.864527431494801</c:v>
                </c:pt>
                <c:pt idx="4714">
                  <c:v>10.783850171881667</c:v>
                </c:pt>
                <c:pt idx="4715">
                  <c:v>10.6119816608097</c:v>
                </c:pt>
                <c:pt idx="4716">
                  <c:v>10.656803654037187</c:v>
                </c:pt>
                <c:pt idx="4717">
                  <c:v>10.537363631182501</c:v>
                </c:pt>
                <c:pt idx="4718">
                  <c:v>10.616782265561701</c:v>
                </c:pt>
                <c:pt idx="4719">
                  <c:v>10.576864400081702</c:v>
                </c:pt>
                <c:pt idx="4720">
                  <c:v>10.662540126298788</c:v>
                </c:pt>
                <c:pt idx="4721">
                  <c:v>10.51775320877255</c:v>
                </c:pt>
                <c:pt idx="4722">
                  <c:v>10.488987495294994</c:v>
                </c:pt>
                <c:pt idx="4723">
                  <c:v>10.576268701823887</c:v>
                </c:pt>
                <c:pt idx="4724">
                  <c:v>10.561930207038527</c:v>
                </c:pt>
                <c:pt idx="4725">
                  <c:v>10.523994290278534</c:v>
                </c:pt>
                <c:pt idx="4726">
                  <c:v>10.559137774285698</c:v>
                </c:pt>
                <c:pt idx="4727">
                  <c:v>10.569879458100804</c:v>
                </c:pt>
                <c:pt idx="4728">
                  <c:v>10.641522749567303</c:v>
                </c:pt>
                <c:pt idx="4729">
                  <c:v>10.6738818628752</c:v>
                </c:pt>
                <c:pt idx="4730">
                  <c:v>10.872034144177668</c:v>
                </c:pt>
                <c:pt idx="4731">
                  <c:v>10.86255966891725</c:v>
                </c:pt>
                <c:pt idx="4732">
                  <c:v>10.876132958113809</c:v>
                </c:pt>
                <c:pt idx="4733">
                  <c:v>10.876566235750801</c:v>
                </c:pt>
                <c:pt idx="4734">
                  <c:v>10.874943428883299</c:v>
                </c:pt>
                <c:pt idx="4735">
                  <c:v>10.873291790790912</c:v>
                </c:pt>
                <c:pt idx="4736">
                  <c:v>10.840322403203301</c:v>
                </c:pt>
                <c:pt idx="4737">
                  <c:v>10.807456056457509</c:v>
                </c:pt>
                <c:pt idx="4738">
                  <c:v>10.796635631518352</c:v>
                </c:pt>
                <c:pt idx="4739">
                  <c:v>10.798897006904387</c:v>
                </c:pt>
                <c:pt idx="4740">
                  <c:v>10.843238363293199</c:v>
                </c:pt>
                <c:pt idx="4741">
                  <c:v>10.864017764995328</c:v>
                </c:pt>
                <c:pt idx="4742">
                  <c:v>10.841123216277252</c:v>
                </c:pt>
                <c:pt idx="4743">
                  <c:v>10.83559934692973</c:v>
                </c:pt>
                <c:pt idx="4744">
                  <c:v>10.863124933479488</c:v>
                </c:pt>
                <c:pt idx="4745">
                  <c:v>10.853531103758591</c:v>
                </c:pt>
                <c:pt idx="4746">
                  <c:v>10.864674476513253</c:v>
                </c:pt>
                <c:pt idx="4747">
                  <c:v>10.864516332118274</c:v>
                </c:pt>
                <c:pt idx="4748">
                  <c:v>10.86266310474293</c:v>
                </c:pt>
                <c:pt idx="4749">
                  <c:v>10.863738874933249</c:v>
                </c:pt>
                <c:pt idx="4750">
                  <c:v>10.873185746005699</c:v>
                </c:pt>
                <c:pt idx="4751">
                  <c:v>10.860538446053953</c:v>
                </c:pt>
                <c:pt idx="4752">
                  <c:v>10.875710013940799</c:v>
                </c:pt>
                <c:pt idx="4753">
                  <c:v>10.865937916970001</c:v>
                </c:pt>
                <c:pt idx="4754">
                  <c:v>10.860593687497571</c:v>
                </c:pt>
                <c:pt idx="4755">
                  <c:v>10.853096183376129</c:v>
                </c:pt>
                <c:pt idx="4756">
                  <c:v>10.842210421899111</c:v>
                </c:pt>
                <c:pt idx="4757">
                  <c:v>10.853749585427089</c:v>
                </c:pt>
                <c:pt idx="4758">
                  <c:v>10.856733914973969</c:v>
                </c:pt>
                <c:pt idx="4759">
                  <c:v>10.84645611069671</c:v>
                </c:pt>
                <c:pt idx="4760">
                  <c:v>10.877127628582052</c:v>
                </c:pt>
                <c:pt idx="4761">
                  <c:v>10.812146352936614</c:v>
                </c:pt>
                <c:pt idx="4762">
                  <c:v>10.875278923702847</c:v>
                </c:pt>
                <c:pt idx="4763">
                  <c:v>10.864527431494801</c:v>
                </c:pt>
                <c:pt idx="4764">
                  <c:v>10.783850171881667</c:v>
                </c:pt>
                <c:pt idx="4765">
                  <c:v>10.6119816608097</c:v>
                </c:pt>
                <c:pt idx="4766">
                  <c:v>10.656803654037187</c:v>
                </c:pt>
                <c:pt idx="4767">
                  <c:v>10.537363631182501</c:v>
                </c:pt>
                <c:pt idx="4768">
                  <c:v>10.616782265561701</c:v>
                </c:pt>
                <c:pt idx="4769">
                  <c:v>10.576864400081702</c:v>
                </c:pt>
                <c:pt idx="4770">
                  <c:v>10.5240453052688</c:v>
                </c:pt>
                <c:pt idx="4771">
                  <c:v>10.281270991371407</c:v>
                </c:pt>
                <c:pt idx="4772">
                  <c:v>10.3475695653297</c:v>
                </c:pt>
                <c:pt idx="4773">
                  <c:v>10.646697034649231</c:v>
                </c:pt>
                <c:pt idx="4774">
                  <c:v>10.529908399855632</c:v>
                </c:pt>
                <c:pt idx="4775">
                  <c:v>10.539086619235331</c:v>
                </c:pt>
                <c:pt idx="4776">
                  <c:v>10.614034393394373</c:v>
                </c:pt>
                <c:pt idx="4777">
                  <c:v>10.641494967930694</c:v>
                </c:pt>
                <c:pt idx="4778">
                  <c:v>10.647257830040596</c:v>
                </c:pt>
                <c:pt idx="4779">
                  <c:v>10.645590502642214</c:v>
                </c:pt>
                <c:pt idx="4780">
                  <c:v>10.178053455115332</c:v>
                </c:pt>
                <c:pt idx="4781">
                  <c:v>9.9820108965455532</c:v>
                </c:pt>
                <c:pt idx="4782">
                  <c:v>9.9504406904832017</c:v>
                </c:pt>
                <c:pt idx="4783">
                  <c:v>10.253416113245699</c:v>
                </c:pt>
                <c:pt idx="4784">
                  <c:v>10.269740372792295</c:v>
                </c:pt>
                <c:pt idx="4785">
                  <c:v>10.243584193433701</c:v>
                </c:pt>
                <c:pt idx="4786">
                  <c:v>10.318092754336391</c:v>
                </c:pt>
                <c:pt idx="4787">
                  <c:v>10.261769934586113</c:v>
                </c:pt>
                <c:pt idx="4788">
                  <c:v>10.266172136461989</c:v>
                </c:pt>
                <c:pt idx="4789">
                  <c:v>10.269661973205825</c:v>
                </c:pt>
                <c:pt idx="4790">
                  <c:v>10.5240453052688</c:v>
                </c:pt>
                <c:pt idx="4791">
                  <c:v>10.281270991371407</c:v>
                </c:pt>
                <c:pt idx="4792">
                  <c:v>10.3475695653297</c:v>
                </c:pt>
                <c:pt idx="4793">
                  <c:v>10.646697034649231</c:v>
                </c:pt>
                <c:pt idx="4794">
                  <c:v>10.529908399855632</c:v>
                </c:pt>
                <c:pt idx="4795">
                  <c:v>10.539086619235331</c:v>
                </c:pt>
                <c:pt idx="4796">
                  <c:v>10.614034393394373</c:v>
                </c:pt>
                <c:pt idx="4797">
                  <c:v>10.641494967930694</c:v>
                </c:pt>
                <c:pt idx="4798">
                  <c:v>10.647257830040596</c:v>
                </c:pt>
                <c:pt idx="4799">
                  <c:v>10.645590502642214</c:v>
                </c:pt>
                <c:pt idx="4800">
                  <c:v>10.178053455115332</c:v>
                </c:pt>
                <c:pt idx="4801">
                  <c:v>9.9820108965455532</c:v>
                </c:pt>
                <c:pt idx="4802">
                  <c:v>9.9504406904832017</c:v>
                </c:pt>
                <c:pt idx="4803">
                  <c:v>10.253416113245699</c:v>
                </c:pt>
                <c:pt idx="4804">
                  <c:v>10.269740372792295</c:v>
                </c:pt>
                <c:pt idx="4805">
                  <c:v>10.243584193433701</c:v>
                </c:pt>
                <c:pt idx="4806">
                  <c:v>10.318092754336391</c:v>
                </c:pt>
                <c:pt idx="4807">
                  <c:v>10.261769934586113</c:v>
                </c:pt>
                <c:pt idx="4808">
                  <c:v>10.266172136461989</c:v>
                </c:pt>
                <c:pt idx="4809">
                  <c:v>10.269661973205825</c:v>
                </c:pt>
                <c:pt idx="4810">
                  <c:v>10.3817545484352</c:v>
                </c:pt>
                <c:pt idx="4811">
                  <c:v>10.467977587633809</c:v>
                </c:pt>
                <c:pt idx="4812">
                  <c:v>10.41317728680583</c:v>
                </c:pt>
                <c:pt idx="4813">
                  <c:v>10.456261944578833</c:v>
                </c:pt>
                <c:pt idx="4814">
                  <c:v>10.782092379227748</c:v>
                </c:pt>
                <c:pt idx="4815">
                  <c:v>10.38598250094965</c:v>
                </c:pt>
                <c:pt idx="4816">
                  <c:v>10.366543271207313</c:v>
                </c:pt>
                <c:pt idx="4817">
                  <c:v>10.300797143317702</c:v>
                </c:pt>
                <c:pt idx="4818">
                  <c:v>10.790201823331728</c:v>
                </c:pt>
                <c:pt idx="4819">
                  <c:v>10.610649329391302</c:v>
                </c:pt>
                <c:pt idx="4820">
                  <c:v>10.5240453052688</c:v>
                </c:pt>
                <c:pt idx="4821">
                  <c:v>10.281270991371407</c:v>
                </c:pt>
                <c:pt idx="4822">
                  <c:v>10.3475695653297</c:v>
                </c:pt>
                <c:pt idx="4823">
                  <c:v>10.646697034649231</c:v>
                </c:pt>
                <c:pt idx="4824">
                  <c:v>10.529908399855632</c:v>
                </c:pt>
                <c:pt idx="4825">
                  <c:v>10.539086619235331</c:v>
                </c:pt>
                <c:pt idx="4826">
                  <c:v>10.614034393394373</c:v>
                </c:pt>
                <c:pt idx="4827">
                  <c:v>10.641494967930694</c:v>
                </c:pt>
                <c:pt idx="4828">
                  <c:v>10.647257830040596</c:v>
                </c:pt>
                <c:pt idx="4829">
                  <c:v>10.645590502642214</c:v>
                </c:pt>
                <c:pt idx="4830">
                  <c:v>10.319744248775233</c:v>
                </c:pt>
                <c:pt idx="4831">
                  <c:v>10.29141955339885</c:v>
                </c:pt>
                <c:pt idx="4832">
                  <c:v>10.375542024590629</c:v>
                </c:pt>
                <c:pt idx="4833">
                  <c:v>10.389017079043908</c:v>
                </c:pt>
                <c:pt idx="4834">
                  <c:v>10.473874174296711</c:v>
                </c:pt>
                <c:pt idx="4835">
                  <c:v>10.458604614650111</c:v>
                </c:pt>
                <c:pt idx="4836">
                  <c:v>10.466130609411646</c:v>
                </c:pt>
                <c:pt idx="4837">
                  <c:v>10.493514029485988</c:v>
                </c:pt>
                <c:pt idx="4838">
                  <c:v>10.555992562750214</c:v>
                </c:pt>
                <c:pt idx="4839">
                  <c:v>10.537068371065571</c:v>
                </c:pt>
                <c:pt idx="4840">
                  <c:v>10.360929435359175</c:v>
                </c:pt>
                <c:pt idx="4841">
                  <c:v>10.213670898504709</c:v>
                </c:pt>
                <c:pt idx="4842">
                  <c:v>10.199192559067203</c:v>
                </c:pt>
                <c:pt idx="4843">
                  <c:v>10.299831625092132</c:v>
                </c:pt>
                <c:pt idx="4844">
                  <c:v>10.155150020223907</c:v>
                </c:pt>
                <c:pt idx="4845">
                  <c:v>10.306942656863299</c:v>
                </c:pt>
                <c:pt idx="4846">
                  <c:v>10.319091458653247</c:v>
                </c:pt>
                <c:pt idx="4847">
                  <c:v>10.343936695392532</c:v>
                </c:pt>
                <c:pt idx="4848">
                  <c:v>10.363869731836068</c:v>
                </c:pt>
                <c:pt idx="4849">
                  <c:v>10.377673347213829</c:v>
                </c:pt>
                <c:pt idx="4850">
                  <c:v>10.662540126298788</c:v>
                </c:pt>
                <c:pt idx="4851">
                  <c:v>10.51775320877255</c:v>
                </c:pt>
                <c:pt idx="4852">
                  <c:v>10.488987495294994</c:v>
                </c:pt>
                <c:pt idx="4853">
                  <c:v>10.576268701823887</c:v>
                </c:pt>
                <c:pt idx="4854">
                  <c:v>10.561930207038527</c:v>
                </c:pt>
                <c:pt idx="4855">
                  <c:v>10.523994290278534</c:v>
                </c:pt>
                <c:pt idx="4856">
                  <c:v>10.559137774285698</c:v>
                </c:pt>
                <c:pt idx="4857">
                  <c:v>10.569879458100804</c:v>
                </c:pt>
                <c:pt idx="4858">
                  <c:v>10.641522749567303</c:v>
                </c:pt>
                <c:pt idx="4859">
                  <c:v>10.6738818628752</c:v>
                </c:pt>
                <c:pt idx="4860">
                  <c:v>10.8099684617988</c:v>
                </c:pt>
                <c:pt idx="4861">
                  <c:v>10.743610257886273</c:v>
                </c:pt>
                <c:pt idx="4862">
                  <c:v>10.785366571699091</c:v>
                </c:pt>
                <c:pt idx="4863">
                  <c:v>10.792247800963327</c:v>
                </c:pt>
                <c:pt idx="4864">
                  <c:v>10.83703509239669</c:v>
                </c:pt>
                <c:pt idx="4865">
                  <c:v>10.786610352997668</c:v>
                </c:pt>
                <c:pt idx="4866">
                  <c:v>10.795233365327654</c:v>
                </c:pt>
                <c:pt idx="4867">
                  <c:v>10.792122695469189</c:v>
                </c:pt>
                <c:pt idx="4868">
                  <c:v>10.729208410163109</c:v>
                </c:pt>
                <c:pt idx="4869">
                  <c:v>10.797160045342691</c:v>
                </c:pt>
                <c:pt idx="4870">
                  <c:v>10.442165281131302</c:v>
                </c:pt>
                <c:pt idx="4871">
                  <c:v>10.480101247510211</c:v>
                </c:pt>
                <c:pt idx="4872">
                  <c:v>10.151984057223302</c:v>
                </c:pt>
                <c:pt idx="4873">
                  <c:v>10.261922302626047</c:v>
                </c:pt>
                <c:pt idx="4874">
                  <c:v>10.381402927548674</c:v>
                </c:pt>
                <c:pt idx="4875">
                  <c:v>10.329821340807172</c:v>
                </c:pt>
                <c:pt idx="4876">
                  <c:v>10.321393946652435</c:v>
                </c:pt>
                <c:pt idx="4877">
                  <c:v>10.3122082306833</c:v>
                </c:pt>
                <c:pt idx="4878">
                  <c:v>10.211490750686629</c:v>
                </c:pt>
                <c:pt idx="4879">
                  <c:v>10.23679697511221</c:v>
                </c:pt>
                <c:pt idx="4880">
                  <c:v>10.552728653971712</c:v>
                </c:pt>
                <c:pt idx="4881">
                  <c:v>10.426489196337728</c:v>
                </c:pt>
                <c:pt idx="4882">
                  <c:v>10.219106325805967</c:v>
                </c:pt>
                <c:pt idx="4883">
                  <c:v>10.458512043306854</c:v>
                </c:pt>
                <c:pt idx="4884">
                  <c:v>10.414288261276935</c:v>
                </c:pt>
                <c:pt idx="4885">
                  <c:v>10.421662674609731</c:v>
                </c:pt>
                <c:pt idx="4886">
                  <c:v>10.42586376744795</c:v>
                </c:pt>
                <c:pt idx="4887">
                  <c:v>10.4742171739268</c:v>
                </c:pt>
                <c:pt idx="4888">
                  <c:v>10.459870410883473</c:v>
                </c:pt>
                <c:pt idx="4889">
                  <c:v>10.398665015545188</c:v>
                </c:pt>
                <c:pt idx="4890">
                  <c:v>10.779513540459302</c:v>
                </c:pt>
                <c:pt idx="4891">
                  <c:v>10.747910135825698</c:v>
                </c:pt>
                <c:pt idx="4892">
                  <c:v>10.827672520334911</c:v>
                </c:pt>
                <c:pt idx="4893">
                  <c:v>10.771317579043394</c:v>
                </c:pt>
                <c:pt idx="4894">
                  <c:v>10.813470080620801</c:v>
                </c:pt>
                <c:pt idx="4895">
                  <c:v>10.794864181062499</c:v>
                </c:pt>
                <c:pt idx="4896">
                  <c:v>10.737051693069073</c:v>
                </c:pt>
                <c:pt idx="4897">
                  <c:v>10.741440476413953</c:v>
                </c:pt>
                <c:pt idx="4898">
                  <c:v>10.736497126780549</c:v>
                </c:pt>
                <c:pt idx="4899">
                  <c:v>10.755120306486948</c:v>
                </c:pt>
                <c:pt idx="4900">
                  <c:v>10.360387870078608</c:v>
                </c:pt>
                <c:pt idx="4901">
                  <c:v>10.051927136260353</c:v>
                </c:pt>
                <c:pt idx="4902">
                  <c:v>10.114112914308549</c:v>
                </c:pt>
                <c:pt idx="4903">
                  <c:v>10.3393881600228</c:v>
                </c:pt>
                <c:pt idx="4904">
                  <c:v>10.350853505722306</c:v>
                </c:pt>
                <c:pt idx="4905">
                  <c:v>10.465205003953733</c:v>
                </c:pt>
                <c:pt idx="4906">
                  <c:v>10.515635847444033</c:v>
                </c:pt>
                <c:pt idx="4907">
                  <c:v>10.541147116591334</c:v>
                </c:pt>
                <c:pt idx="4908">
                  <c:v>10.57721973106087</c:v>
                </c:pt>
                <c:pt idx="4909">
                  <c:v>10.576145019291408</c:v>
                </c:pt>
                <c:pt idx="4910">
                  <c:v>10.675733459675589</c:v>
                </c:pt>
                <c:pt idx="4911">
                  <c:v>10.498611792748799</c:v>
                </c:pt>
                <c:pt idx="4912">
                  <c:v>10.041282026621072</c:v>
                </c:pt>
                <c:pt idx="4913">
                  <c:v>10.303829369979109</c:v>
                </c:pt>
                <c:pt idx="4914">
                  <c:v>10.204007103581699</c:v>
                </c:pt>
                <c:pt idx="4915">
                  <c:v>9.9667832388945961</c:v>
                </c:pt>
                <c:pt idx="4916">
                  <c:v>10.082072749267201</c:v>
                </c:pt>
                <c:pt idx="4917">
                  <c:v>10.211915891429953</c:v>
                </c:pt>
                <c:pt idx="4918">
                  <c:v>10.002986720577795</c:v>
                </c:pt>
                <c:pt idx="4919">
                  <c:v>10.30948768514715</c:v>
                </c:pt>
                <c:pt idx="4920">
                  <c:v>10.69272364945655</c:v>
                </c:pt>
                <c:pt idx="4921">
                  <c:v>10.669037631700371</c:v>
                </c:pt>
                <c:pt idx="4922">
                  <c:v>10.683348402763427</c:v>
                </c:pt>
                <c:pt idx="4923">
                  <c:v>10.663679863121473</c:v>
                </c:pt>
                <c:pt idx="4924">
                  <c:v>10.532662253753232</c:v>
                </c:pt>
                <c:pt idx="4925">
                  <c:v>10.75077071151239</c:v>
                </c:pt>
                <c:pt idx="4926">
                  <c:v>10.6785983400753</c:v>
                </c:pt>
                <c:pt idx="4927">
                  <c:v>10.733631660499201</c:v>
                </c:pt>
                <c:pt idx="4928">
                  <c:v>10.634507141119999</c:v>
                </c:pt>
                <c:pt idx="4929">
                  <c:v>10.636609234407491</c:v>
                </c:pt>
                <c:pt idx="4930">
                  <c:v>10.795532633833471</c:v>
                </c:pt>
                <c:pt idx="4931">
                  <c:v>10.598747434573971</c:v>
                </c:pt>
                <c:pt idx="4932">
                  <c:v>10.835235922198798</c:v>
                </c:pt>
                <c:pt idx="4933">
                  <c:v>10.780546038592274</c:v>
                </c:pt>
                <c:pt idx="4934">
                  <c:v>10.811068469763299</c:v>
                </c:pt>
                <c:pt idx="4935">
                  <c:v>10.630079871145488</c:v>
                </c:pt>
                <c:pt idx="4936">
                  <c:v>10.712575715991303</c:v>
                </c:pt>
                <c:pt idx="4937">
                  <c:v>10.494444260845201</c:v>
                </c:pt>
                <c:pt idx="4938">
                  <c:v>10.621225454956802</c:v>
                </c:pt>
                <c:pt idx="4939">
                  <c:v>10.719851462764609</c:v>
                </c:pt>
                <c:pt idx="4940">
                  <c:v>10.873185746005699</c:v>
                </c:pt>
                <c:pt idx="4941">
                  <c:v>10.860538446053953</c:v>
                </c:pt>
                <c:pt idx="4942">
                  <c:v>10.875710013940799</c:v>
                </c:pt>
                <c:pt idx="4943">
                  <c:v>10.865937916970001</c:v>
                </c:pt>
                <c:pt idx="4944">
                  <c:v>10.860593687497571</c:v>
                </c:pt>
                <c:pt idx="4945">
                  <c:v>10.853096183376129</c:v>
                </c:pt>
                <c:pt idx="4946">
                  <c:v>10.842210421899111</c:v>
                </c:pt>
                <c:pt idx="4947">
                  <c:v>10.853749585427089</c:v>
                </c:pt>
                <c:pt idx="4948">
                  <c:v>10.856733914973969</c:v>
                </c:pt>
                <c:pt idx="4949">
                  <c:v>10.84645611069671</c:v>
                </c:pt>
                <c:pt idx="4950">
                  <c:v>10.685361763117415</c:v>
                </c:pt>
                <c:pt idx="4951">
                  <c:v>10.723111137000002</c:v>
                </c:pt>
                <c:pt idx="4952">
                  <c:v>10.819618303830673</c:v>
                </c:pt>
                <c:pt idx="4953">
                  <c:v>10.857424195692801</c:v>
                </c:pt>
                <c:pt idx="4954">
                  <c:v>10.867697685813395</c:v>
                </c:pt>
                <c:pt idx="4955">
                  <c:v>10.870756225144548</c:v>
                </c:pt>
                <c:pt idx="4956">
                  <c:v>10.848077352576551</c:v>
                </c:pt>
                <c:pt idx="4957">
                  <c:v>10.840466500965009</c:v>
                </c:pt>
                <c:pt idx="4958">
                  <c:v>10.822765574201735</c:v>
                </c:pt>
                <c:pt idx="4959">
                  <c:v>10.848944449485071</c:v>
                </c:pt>
                <c:pt idx="4960">
                  <c:v>10.662540126298788</c:v>
                </c:pt>
                <c:pt idx="4961">
                  <c:v>10.51775320877255</c:v>
                </c:pt>
                <c:pt idx="4962">
                  <c:v>10.488987495294994</c:v>
                </c:pt>
                <c:pt idx="4963">
                  <c:v>10.576268701823887</c:v>
                </c:pt>
                <c:pt idx="4964">
                  <c:v>10.561930207038527</c:v>
                </c:pt>
                <c:pt idx="4965">
                  <c:v>10.523994290278534</c:v>
                </c:pt>
                <c:pt idx="4966">
                  <c:v>10.559137774285698</c:v>
                </c:pt>
                <c:pt idx="4967">
                  <c:v>10.569879458100804</c:v>
                </c:pt>
                <c:pt idx="4968">
                  <c:v>10.641522749567303</c:v>
                </c:pt>
                <c:pt idx="4969">
                  <c:v>10.6738818628752</c:v>
                </c:pt>
                <c:pt idx="4970">
                  <c:v>10.46026746869639</c:v>
                </c:pt>
                <c:pt idx="4971">
                  <c:v>10.356182207121254</c:v>
                </c:pt>
                <c:pt idx="4972">
                  <c:v>10.428813563524752</c:v>
                </c:pt>
                <c:pt idx="4973">
                  <c:v>10.534887882004751</c:v>
                </c:pt>
                <c:pt idx="4974">
                  <c:v>10.593275635875589</c:v>
                </c:pt>
                <c:pt idx="4975">
                  <c:v>10.508718182599814</c:v>
                </c:pt>
                <c:pt idx="4976">
                  <c:v>10.496397656068353</c:v>
                </c:pt>
                <c:pt idx="4977">
                  <c:v>10.521780100883975</c:v>
                </c:pt>
                <c:pt idx="4978">
                  <c:v>10.453337679083265</c:v>
                </c:pt>
                <c:pt idx="4979">
                  <c:v>10.46207116453709</c:v>
                </c:pt>
                <c:pt idx="4980">
                  <c:v>10.360387870078608</c:v>
                </c:pt>
                <c:pt idx="4981">
                  <c:v>10.051927136260353</c:v>
                </c:pt>
                <c:pt idx="4982">
                  <c:v>10.114112914308549</c:v>
                </c:pt>
                <c:pt idx="4983">
                  <c:v>10.3393881600228</c:v>
                </c:pt>
                <c:pt idx="4984">
                  <c:v>10.350853505722306</c:v>
                </c:pt>
                <c:pt idx="4985">
                  <c:v>10.465205003953733</c:v>
                </c:pt>
                <c:pt idx="4986">
                  <c:v>10.515635847444033</c:v>
                </c:pt>
                <c:pt idx="4987">
                  <c:v>10.541147116591334</c:v>
                </c:pt>
                <c:pt idx="4988">
                  <c:v>10.57721973106087</c:v>
                </c:pt>
                <c:pt idx="4989">
                  <c:v>10.576145019291408</c:v>
                </c:pt>
                <c:pt idx="4990">
                  <c:v>10.72539536700023</c:v>
                </c:pt>
                <c:pt idx="4991">
                  <c:v>10.592292082054799</c:v>
                </c:pt>
                <c:pt idx="4992">
                  <c:v>10.543780348470801</c:v>
                </c:pt>
                <c:pt idx="4993">
                  <c:v>10.595285060974353</c:v>
                </c:pt>
                <c:pt idx="4994">
                  <c:v>10.531647663931153</c:v>
                </c:pt>
                <c:pt idx="4995">
                  <c:v>10.4981715105273</c:v>
                </c:pt>
                <c:pt idx="4996">
                  <c:v>10.567000216711234</c:v>
                </c:pt>
                <c:pt idx="4997">
                  <c:v>10.593208177858052</c:v>
                </c:pt>
                <c:pt idx="4998">
                  <c:v>10.655008209663301</c:v>
                </c:pt>
                <c:pt idx="4999">
                  <c:v>10.584176106268069</c:v>
                </c:pt>
                <c:pt idx="5000">
                  <c:v>10.552728653971712</c:v>
                </c:pt>
                <c:pt idx="5001">
                  <c:v>10.426489196337728</c:v>
                </c:pt>
                <c:pt idx="5002">
                  <c:v>10.219106325805967</c:v>
                </c:pt>
                <c:pt idx="5003">
                  <c:v>10.458512043306854</c:v>
                </c:pt>
                <c:pt idx="5004">
                  <c:v>10.414288261276935</c:v>
                </c:pt>
                <c:pt idx="5005">
                  <c:v>10.421662674609731</c:v>
                </c:pt>
                <c:pt idx="5006">
                  <c:v>10.42586376744795</c:v>
                </c:pt>
                <c:pt idx="5007">
                  <c:v>10.4742171739268</c:v>
                </c:pt>
                <c:pt idx="5008">
                  <c:v>10.459870410883473</c:v>
                </c:pt>
                <c:pt idx="5009">
                  <c:v>10.398665015545188</c:v>
                </c:pt>
                <c:pt idx="5010">
                  <c:v>10.872034144177668</c:v>
                </c:pt>
                <c:pt idx="5011">
                  <c:v>10.86255966891725</c:v>
                </c:pt>
                <c:pt idx="5012">
                  <c:v>10.876132958113809</c:v>
                </c:pt>
                <c:pt idx="5013">
                  <c:v>10.876566235750801</c:v>
                </c:pt>
                <c:pt idx="5014">
                  <c:v>10.874943428883299</c:v>
                </c:pt>
                <c:pt idx="5015">
                  <c:v>10.873291790790912</c:v>
                </c:pt>
                <c:pt idx="5016">
                  <c:v>10.840322403203301</c:v>
                </c:pt>
                <c:pt idx="5017">
                  <c:v>10.807456056457509</c:v>
                </c:pt>
                <c:pt idx="5018">
                  <c:v>10.796635631518352</c:v>
                </c:pt>
                <c:pt idx="5019">
                  <c:v>10.798897006904387</c:v>
                </c:pt>
                <c:pt idx="5020">
                  <c:v>10.72539536700023</c:v>
                </c:pt>
                <c:pt idx="5021">
                  <c:v>10.592292082054799</c:v>
                </c:pt>
                <c:pt idx="5022">
                  <c:v>10.543780348470801</c:v>
                </c:pt>
                <c:pt idx="5023">
                  <c:v>10.595285060974353</c:v>
                </c:pt>
                <c:pt idx="5024">
                  <c:v>10.531647663931153</c:v>
                </c:pt>
                <c:pt idx="5025">
                  <c:v>10.4981715105273</c:v>
                </c:pt>
                <c:pt idx="5026">
                  <c:v>10.567000216711234</c:v>
                </c:pt>
                <c:pt idx="5027">
                  <c:v>10.593208177858052</c:v>
                </c:pt>
                <c:pt idx="5028">
                  <c:v>10.655008209663301</c:v>
                </c:pt>
                <c:pt idx="5029">
                  <c:v>10.584176106268069</c:v>
                </c:pt>
                <c:pt idx="5030">
                  <c:v>10.872034144177668</c:v>
                </c:pt>
                <c:pt idx="5031">
                  <c:v>10.86255966891725</c:v>
                </c:pt>
                <c:pt idx="5032">
                  <c:v>10.876132958113809</c:v>
                </c:pt>
                <c:pt idx="5033">
                  <c:v>10.876566235750801</c:v>
                </c:pt>
                <c:pt idx="5034">
                  <c:v>10.874943428883299</c:v>
                </c:pt>
                <c:pt idx="5035">
                  <c:v>10.873291790790912</c:v>
                </c:pt>
                <c:pt idx="5036">
                  <c:v>10.840322403203301</c:v>
                </c:pt>
                <c:pt idx="5037">
                  <c:v>10.807456056457509</c:v>
                </c:pt>
                <c:pt idx="5038">
                  <c:v>10.796635631518352</c:v>
                </c:pt>
                <c:pt idx="5039">
                  <c:v>10.798897006904387</c:v>
                </c:pt>
                <c:pt idx="5040">
                  <c:v>10.389886697817253</c:v>
                </c:pt>
                <c:pt idx="5041">
                  <c:v>10.26791627374709</c:v>
                </c:pt>
                <c:pt idx="5042">
                  <c:v>10.293556595869092</c:v>
                </c:pt>
                <c:pt idx="5043">
                  <c:v>10.46248615942125</c:v>
                </c:pt>
                <c:pt idx="5044">
                  <c:v>10.423470449390052</c:v>
                </c:pt>
                <c:pt idx="5045">
                  <c:v>10.28932979961845</c:v>
                </c:pt>
                <c:pt idx="5046">
                  <c:v>10.279177308783908</c:v>
                </c:pt>
                <c:pt idx="5047">
                  <c:v>10.280476159453702</c:v>
                </c:pt>
                <c:pt idx="5048">
                  <c:v>10.345949677900798</c:v>
                </c:pt>
                <c:pt idx="5049">
                  <c:v>10.43817848832</c:v>
                </c:pt>
                <c:pt idx="5050">
                  <c:v>10.843238363293199</c:v>
                </c:pt>
                <c:pt idx="5051">
                  <c:v>10.864017764995328</c:v>
                </c:pt>
                <c:pt idx="5052">
                  <c:v>10.841123216277252</c:v>
                </c:pt>
                <c:pt idx="5053">
                  <c:v>10.83559934692973</c:v>
                </c:pt>
                <c:pt idx="5054">
                  <c:v>10.863124933479488</c:v>
                </c:pt>
                <c:pt idx="5055">
                  <c:v>10.853531103758591</c:v>
                </c:pt>
                <c:pt idx="5056">
                  <c:v>10.864674476513253</c:v>
                </c:pt>
                <c:pt idx="5057">
                  <c:v>10.864516332118274</c:v>
                </c:pt>
                <c:pt idx="5058">
                  <c:v>10.86266310474293</c:v>
                </c:pt>
                <c:pt idx="5059">
                  <c:v>10.863738874933249</c:v>
                </c:pt>
                <c:pt idx="5060">
                  <c:v>10.594847995277698</c:v>
                </c:pt>
                <c:pt idx="5061">
                  <c:v>10.524112804288453</c:v>
                </c:pt>
                <c:pt idx="5062">
                  <c:v>10.348056626077188</c:v>
                </c:pt>
                <c:pt idx="5063">
                  <c:v>10.466198431348111</c:v>
                </c:pt>
                <c:pt idx="5064">
                  <c:v>10.530347199949702</c:v>
                </c:pt>
                <c:pt idx="5065">
                  <c:v>10.5112057084977</c:v>
                </c:pt>
                <c:pt idx="5066">
                  <c:v>10.456512253378211</c:v>
                </c:pt>
                <c:pt idx="5067">
                  <c:v>10.509745951959298</c:v>
                </c:pt>
                <c:pt idx="5068">
                  <c:v>10.467052952502529</c:v>
                </c:pt>
                <c:pt idx="5069">
                  <c:v>10.433609453133887</c:v>
                </c:pt>
                <c:pt idx="5070">
                  <c:v>10.622328854381328</c:v>
                </c:pt>
                <c:pt idx="5071">
                  <c:v>10.593285800087495</c:v>
                </c:pt>
                <c:pt idx="5072">
                  <c:v>10.57004671102669</c:v>
                </c:pt>
                <c:pt idx="5073">
                  <c:v>10.642004037698054</c:v>
                </c:pt>
                <c:pt idx="5074">
                  <c:v>10.667387573147492</c:v>
                </c:pt>
                <c:pt idx="5075">
                  <c:v>10.630443519767313</c:v>
                </c:pt>
                <c:pt idx="5076">
                  <c:v>10.674596279032452</c:v>
                </c:pt>
                <c:pt idx="5077">
                  <c:v>10.69907893654519</c:v>
                </c:pt>
                <c:pt idx="5078">
                  <c:v>10.696969454711301</c:v>
                </c:pt>
                <c:pt idx="5079">
                  <c:v>10.683490763953154</c:v>
                </c:pt>
                <c:pt idx="5080">
                  <c:v>10.360929435359175</c:v>
                </c:pt>
                <c:pt idx="5081">
                  <c:v>10.213670898504709</c:v>
                </c:pt>
                <c:pt idx="5082">
                  <c:v>10.199192559067203</c:v>
                </c:pt>
                <c:pt idx="5083">
                  <c:v>10.299831625092132</c:v>
                </c:pt>
                <c:pt idx="5084">
                  <c:v>10.155150020223907</c:v>
                </c:pt>
                <c:pt idx="5085">
                  <c:v>10.306942656863299</c:v>
                </c:pt>
                <c:pt idx="5086">
                  <c:v>10.319091458653247</c:v>
                </c:pt>
                <c:pt idx="5087">
                  <c:v>10.343936695392532</c:v>
                </c:pt>
                <c:pt idx="5088">
                  <c:v>10.363869731836068</c:v>
                </c:pt>
                <c:pt idx="5089">
                  <c:v>10.377673347213829</c:v>
                </c:pt>
                <c:pt idx="5090">
                  <c:v>10.581243748201702</c:v>
                </c:pt>
                <c:pt idx="5091">
                  <c:v>10.543259942408771</c:v>
                </c:pt>
                <c:pt idx="5092">
                  <c:v>10.341909120810854</c:v>
                </c:pt>
                <c:pt idx="5093">
                  <c:v>10.498799035219333</c:v>
                </c:pt>
                <c:pt idx="5094">
                  <c:v>10.550871367452132</c:v>
                </c:pt>
                <c:pt idx="5095">
                  <c:v>10.54875986803223</c:v>
                </c:pt>
                <c:pt idx="5096">
                  <c:v>10.620726874044673</c:v>
                </c:pt>
                <c:pt idx="5097">
                  <c:v>10.563657146587198</c:v>
                </c:pt>
                <c:pt idx="5098">
                  <c:v>10.442408312884801</c:v>
                </c:pt>
                <c:pt idx="5099">
                  <c:v>10.429147364114051</c:v>
                </c:pt>
                <c:pt idx="5100">
                  <c:v>10.873185746005699</c:v>
                </c:pt>
                <c:pt idx="5101">
                  <c:v>10.860538446053953</c:v>
                </c:pt>
                <c:pt idx="5102">
                  <c:v>10.875710013940799</c:v>
                </c:pt>
                <c:pt idx="5103">
                  <c:v>10.865937916970001</c:v>
                </c:pt>
                <c:pt idx="5104">
                  <c:v>10.860593687497571</c:v>
                </c:pt>
                <c:pt idx="5105">
                  <c:v>10.853096183376129</c:v>
                </c:pt>
                <c:pt idx="5106">
                  <c:v>10.842210421899111</c:v>
                </c:pt>
                <c:pt idx="5107">
                  <c:v>10.853749585427089</c:v>
                </c:pt>
                <c:pt idx="5108">
                  <c:v>10.856733914973969</c:v>
                </c:pt>
                <c:pt idx="5109">
                  <c:v>10.84645611069671</c:v>
                </c:pt>
                <c:pt idx="5110">
                  <c:v>10.523100157451108</c:v>
                </c:pt>
                <c:pt idx="5111">
                  <c:v>10.189011423330193</c:v>
                </c:pt>
                <c:pt idx="5112">
                  <c:v>10.210877913039106</c:v>
                </c:pt>
                <c:pt idx="5113">
                  <c:v>10.493218029775633</c:v>
                </c:pt>
                <c:pt idx="5114">
                  <c:v>10.398615827682502</c:v>
                </c:pt>
                <c:pt idx="5115">
                  <c:v>10.407218501273732</c:v>
                </c:pt>
                <c:pt idx="5116">
                  <c:v>10.437118982850789</c:v>
                </c:pt>
                <c:pt idx="5117">
                  <c:v>10.414530114117092</c:v>
                </c:pt>
                <c:pt idx="5118">
                  <c:v>10.481914891902607</c:v>
                </c:pt>
                <c:pt idx="5119">
                  <c:v>10.476943848620285</c:v>
                </c:pt>
                <c:pt idx="5120">
                  <c:v>10.746591941043109</c:v>
                </c:pt>
                <c:pt idx="5121">
                  <c:v>10.567481505320773</c:v>
                </c:pt>
                <c:pt idx="5122">
                  <c:v>10.81640491357037</c:v>
                </c:pt>
                <c:pt idx="5123">
                  <c:v>10.751812303568292</c:v>
                </c:pt>
                <c:pt idx="5124">
                  <c:v>10.593624349105729</c:v>
                </c:pt>
                <c:pt idx="5125">
                  <c:v>10.569214803034129</c:v>
                </c:pt>
                <c:pt idx="5126">
                  <c:v>10.737091286202435</c:v>
                </c:pt>
                <c:pt idx="5127">
                  <c:v>10.626087260082432</c:v>
                </c:pt>
                <c:pt idx="5128">
                  <c:v>10.667496376899106</c:v>
                </c:pt>
                <c:pt idx="5129">
                  <c:v>10.6694796553872</c:v>
                </c:pt>
                <c:pt idx="5130">
                  <c:v>10.873185746005699</c:v>
                </c:pt>
                <c:pt idx="5131">
                  <c:v>10.860538446053953</c:v>
                </c:pt>
                <c:pt idx="5132">
                  <c:v>10.875710013940799</c:v>
                </c:pt>
                <c:pt idx="5133">
                  <c:v>10.865937916970001</c:v>
                </c:pt>
                <c:pt idx="5134">
                  <c:v>10.860593687497571</c:v>
                </c:pt>
                <c:pt idx="5135">
                  <c:v>10.853096183376129</c:v>
                </c:pt>
                <c:pt idx="5136">
                  <c:v>10.842210421899111</c:v>
                </c:pt>
                <c:pt idx="5137">
                  <c:v>10.853749585427089</c:v>
                </c:pt>
                <c:pt idx="5138">
                  <c:v>10.856733914973969</c:v>
                </c:pt>
                <c:pt idx="5139">
                  <c:v>10.84645611069671</c:v>
                </c:pt>
                <c:pt idx="5140">
                  <c:v>10.843238363293199</c:v>
                </c:pt>
                <c:pt idx="5141">
                  <c:v>10.864017764995328</c:v>
                </c:pt>
                <c:pt idx="5142">
                  <c:v>10.841123216277252</c:v>
                </c:pt>
                <c:pt idx="5143">
                  <c:v>10.83559934692973</c:v>
                </c:pt>
                <c:pt idx="5144">
                  <c:v>10.863124933479488</c:v>
                </c:pt>
                <c:pt idx="5145">
                  <c:v>10.853531103758591</c:v>
                </c:pt>
                <c:pt idx="5146">
                  <c:v>10.864674476513253</c:v>
                </c:pt>
                <c:pt idx="5147">
                  <c:v>10.864516332118274</c:v>
                </c:pt>
                <c:pt idx="5148">
                  <c:v>10.86266310474293</c:v>
                </c:pt>
                <c:pt idx="5149">
                  <c:v>10.863738874933249</c:v>
                </c:pt>
                <c:pt idx="5150">
                  <c:v>10.69272364945655</c:v>
                </c:pt>
                <c:pt idx="5151">
                  <c:v>10.669037631700371</c:v>
                </c:pt>
                <c:pt idx="5152">
                  <c:v>10.683348402763427</c:v>
                </c:pt>
                <c:pt idx="5153">
                  <c:v>10.663679863121473</c:v>
                </c:pt>
                <c:pt idx="5154">
                  <c:v>10.532662253753232</c:v>
                </c:pt>
                <c:pt idx="5155">
                  <c:v>10.75077071151239</c:v>
                </c:pt>
                <c:pt idx="5156">
                  <c:v>10.6785983400753</c:v>
                </c:pt>
                <c:pt idx="5157">
                  <c:v>10.733631660499201</c:v>
                </c:pt>
                <c:pt idx="5158">
                  <c:v>10.634507141119999</c:v>
                </c:pt>
                <c:pt idx="5159">
                  <c:v>10.636609234407491</c:v>
                </c:pt>
                <c:pt idx="5160">
                  <c:v>10.622328854381328</c:v>
                </c:pt>
                <c:pt idx="5161">
                  <c:v>10.593285800087495</c:v>
                </c:pt>
                <c:pt idx="5162">
                  <c:v>10.57004671102669</c:v>
                </c:pt>
                <c:pt idx="5163">
                  <c:v>10.642004037698054</c:v>
                </c:pt>
                <c:pt idx="5164">
                  <c:v>10.667387573147492</c:v>
                </c:pt>
                <c:pt idx="5165">
                  <c:v>10.630443519767313</c:v>
                </c:pt>
                <c:pt idx="5166">
                  <c:v>10.674596279032452</c:v>
                </c:pt>
                <c:pt idx="5167">
                  <c:v>10.69907893654519</c:v>
                </c:pt>
                <c:pt idx="5168">
                  <c:v>10.696969454711301</c:v>
                </c:pt>
                <c:pt idx="5169">
                  <c:v>10.683490763953154</c:v>
                </c:pt>
                <c:pt idx="5170">
                  <c:v>10.47860267274717</c:v>
                </c:pt>
                <c:pt idx="5171">
                  <c:v>10.38680867207413</c:v>
                </c:pt>
                <c:pt idx="5172">
                  <c:v>10.49385769710071</c:v>
                </c:pt>
                <c:pt idx="5173">
                  <c:v>10.36734353823989</c:v>
                </c:pt>
                <c:pt idx="5174">
                  <c:v>10.375792570539495</c:v>
                </c:pt>
                <c:pt idx="5175">
                  <c:v>10.376354229092353</c:v>
                </c:pt>
                <c:pt idx="5176">
                  <c:v>10.364873825469068</c:v>
                </c:pt>
                <c:pt idx="5177">
                  <c:v>10.305852528676933</c:v>
                </c:pt>
                <c:pt idx="5178">
                  <c:v>10.399126778237347</c:v>
                </c:pt>
                <c:pt idx="5179">
                  <c:v>10.498044448214472</c:v>
                </c:pt>
                <c:pt idx="5180">
                  <c:v>10.552728653971712</c:v>
                </c:pt>
                <c:pt idx="5181">
                  <c:v>10.426489196337728</c:v>
                </c:pt>
                <c:pt idx="5182">
                  <c:v>10.219106325805967</c:v>
                </c:pt>
                <c:pt idx="5183">
                  <c:v>10.458512043306854</c:v>
                </c:pt>
                <c:pt idx="5184">
                  <c:v>10.414288261276935</c:v>
                </c:pt>
                <c:pt idx="5185">
                  <c:v>10.421662674609731</c:v>
                </c:pt>
                <c:pt idx="5186">
                  <c:v>10.42586376744795</c:v>
                </c:pt>
                <c:pt idx="5187">
                  <c:v>10.4742171739268</c:v>
                </c:pt>
                <c:pt idx="5188">
                  <c:v>10.459870410883473</c:v>
                </c:pt>
                <c:pt idx="5189">
                  <c:v>10.398665015545188</c:v>
                </c:pt>
                <c:pt idx="5190">
                  <c:v>10.668646218987909</c:v>
                </c:pt>
                <c:pt idx="5191">
                  <c:v>10.500510338994788</c:v>
                </c:pt>
                <c:pt idx="5192">
                  <c:v>10.678847094611651</c:v>
                </c:pt>
                <c:pt idx="5193">
                  <c:v>10.593904088377489</c:v>
                </c:pt>
                <c:pt idx="5194">
                  <c:v>10.300940650680712</c:v>
                </c:pt>
                <c:pt idx="5195">
                  <c:v>10.267667167204753</c:v>
                </c:pt>
                <c:pt idx="5196">
                  <c:v>10.247334197732112</c:v>
                </c:pt>
                <c:pt idx="5197">
                  <c:v>10.260088553874191</c:v>
                </c:pt>
                <c:pt idx="5198">
                  <c:v>10.3666015161408</c:v>
                </c:pt>
                <c:pt idx="5199">
                  <c:v>10.44225335224797</c:v>
                </c:pt>
                <c:pt idx="5200">
                  <c:v>10.622328854381328</c:v>
                </c:pt>
                <c:pt idx="5201">
                  <c:v>10.593285800087495</c:v>
                </c:pt>
                <c:pt idx="5202">
                  <c:v>10.57004671102669</c:v>
                </c:pt>
                <c:pt idx="5203">
                  <c:v>10.642004037698054</c:v>
                </c:pt>
                <c:pt idx="5204">
                  <c:v>10.667387573147492</c:v>
                </c:pt>
                <c:pt idx="5205">
                  <c:v>10.630443519767313</c:v>
                </c:pt>
                <c:pt idx="5206">
                  <c:v>10.674596279032452</c:v>
                </c:pt>
                <c:pt idx="5207">
                  <c:v>10.69907893654519</c:v>
                </c:pt>
                <c:pt idx="5208">
                  <c:v>10.696969454711301</c:v>
                </c:pt>
                <c:pt idx="5209">
                  <c:v>10.683490763953154</c:v>
                </c:pt>
                <c:pt idx="5210">
                  <c:v>10.47264798429941</c:v>
                </c:pt>
                <c:pt idx="5211">
                  <c:v>10.328655683066113</c:v>
                </c:pt>
                <c:pt idx="5212">
                  <c:v>10.225355577433028</c:v>
                </c:pt>
                <c:pt idx="5213">
                  <c:v>10.316088120294292</c:v>
                </c:pt>
                <c:pt idx="5214">
                  <c:v>10.453651497648551</c:v>
                </c:pt>
                <c:pt idx="5215">
                  <c:v>10.215574536287235</c:v>
                </c:pt>
                <c:pt idx="5216">
                  <c:v>10.436002910156688</c:v>
                </c:pt>
                <c:pt idx="5217">
                  <c:v>10.619358557918208</c:v>
                </c:pt>
                <c:pt idx="5218">
                  <c:v>10.594731878784231</c:v>
                </c:pt>
                <c:pt idx="5219">
                  <c:v>10.714496727975488</c:v>
                </c:pt>
                <c:pt idx="5220">
                  <c:v>10.873185746005699</c:v>
                </c:pt>
                <c:pt idx="5221">
                  <c:v>10.860538446053953</c:v>
                </c:pt>
                <c:pt idx="5222">
                  <c:v>10.875710013940799</c:v>
                </c:pt>
                <c:pt idx="5223">
                  <c:v>10.865937916970001</c:v>
                </c:pt>
                <c:pt idx="5224">
                  <c:v>10.860593687497571</c:v>
                </c:pt>
                <c:pt idx="5225">
                  <c:v>10.853096183376129</c:v>
                </c:pt>
                <c:pt idx="5226">
                  <c:v>10.842210421899111</c:v>
                </c:pt>
                <c:pt idx="5227">
                  <c:v>10.853749585427089</c:v>
                </c:pt>
                <c:pt idx="5228">
                  <c:v>10.856733914973969</c:v>
                </c:pt>
                <c:pt idx="5229">
                  <c:v>10.84645611069671</c:v>
                </c:pt>
                <c:pt idx="5230">
                  <c:v>10.27588500463003</c:v>
                </c:pt>
                <c:pt idx="5231">
                  <c:v>9.9930542537441269</c:v>
                </c:pt>
                <c:pt idx="5232">
                  <c:v>10.127527613692454</c:v>
                </c:pt>
                <c:pt idx="5233">
                  <c:v>10.352489761320005</c:v>
                </c:pt>
                <c:pt idx="5234">
                  <c:v>10.329345855989416</c:v>
                </c:pt>
                <c:pt idx="5235">
                  <c:v>10.340529010721699</c:v>
                </c:pt>
                <c:pt idx="5236">
                  <c:v>10.32775041702887</c:v>
                </c:pt>
                <c:pt idx="5237">
                  <c:v>10.334813919629571</c:v>
                </c:pt>
                <c:pt idx="5238">
                  <c:v>10.348139883460455</c:v>
                </c:pt>
                <c:pt idx="5239">
                  <c:v>10.34807302577687</c:v>
                </c:pt>
                <c:pt idx="5240">
                  <c:v>10.72539536700023</c:v>
                </c:pt>
                <c:pt idx="5241">
                  <c:v>10.592292082054799</c:v>
                </c:pt>
                <c:pt idx="5242">
                  <c:v>10.543780348470801</c:v>
                </c:pt>
                <c:pt idx="5243">
                  <c:v>10.595285060974353</c:v>
                </c:pt>
                <c:pt idx="5244">
                  <c:v>10.531647663931153</c:v>
                </c:pt>
                <c:pt idx="5245">
                  <c:v>10.4981715105273</c:v>
                </c:pt>
                <c:pt idx="5246">
                  <c:v>10.567000216711234</c:v>
                </c:pt>
                <c:pt idx="5247">
                  <c:v>10.593208177858052</c:v>
                </c:pt>
                <c:pt idx="5248">
                  <c:v>10.655008209663301</c:v>
                </c:pt>
                <c:pt idx="5249">
                  <c:v>10.584176106268069</c:v>
                </c:pt>
                <c:pt idx="5250">
                  <c:v>10.662540126298788</c:v>
                </c:pt>
                <c:pt idx="5251">
                  <c:v>10.51775320877255</c:v>
                </c:pt>
                <c:pt idx="5252">
                  <c:v>10.488987495294994</c:v>
                </c:pt>
                <c:pt idx="5253">
                  <c:v>10.576268701823887</c:v>
                </c:pt>
                <c:pt idx="5254">
                  <c:v>10.561930207038527</c:v>
                </c:pt>
                <c:pt idx="5255">
                  <c:v>10.523994290278534</c:v>
                </c:pt>
                <c:pt idx="5256">
                  <c:v>10.559137774285698</c:v>
                </c:pt>
                <c:pt idx="5257">
                  <c:v>10.569879458100804</c:v>
                </c:pt>
                <c:pt idx="5258">
                  <c:v>10.641522749567303</c:v>
                </c:pt>
                <c:pt idx="5259">
                  <c:v>10.6738818628752</c:v>
                </c:pt>
                <c:pt idx="5260">
                  <c:v>10.72539536700023</c:v>
                </c:pt>
                <c:pt idx="5261">
                  <c:v>10.592292082054799</c:v>
                </c:pt>
                <c:pt idx="5262">
                  <c:v>10.543780348470801</c:v>
                </c:pt>
                <c:pt idx="5263">
                  <c:v>10.595285060974353</c:v>
                </c:pt>
                <c:pt idx="5264">
                  <c:v>10.531647663931153</c:v>
                </c:pt>
                <c:pt idx="5265">
                  <c:v>10.4981715105273</c:v>
                </c:pt>
                <c:pt idx="5266">
                  <c:v>10.567000216711234</c:v>
                </c:pt>
                <c:pt idx="5267">
                  <c:v>10.593208177858052</c:v>
                </c:pt>
                <c:pt idx="5268">
                  <c:v>10.655008209663301</c:v>
                </c:pt>
                <c:pt idx="5269">
                  <c:v>10.584176106268069</c:v>
                </c:pt>
                <c:pt idx="5270">
                  <c:v>10.592191642668229</c:v>
                </c:pt>
                <c:pt idx="5271">
                  <c:v>10.712295234829968</c:v>
                </c:pt>
                <c:pt idx="5272">
                  <c:v>10.612458787438593</c:v>
                </c:pt>
                <c:pt idx="5273">
                  <c:v>10.840974635933989</c:v>
                </c:pt>
                <c:pt idx="5274">
                  <c:v>10.5805735493817</c:v>
                </c:pt>
                <c:pt idx="5275">
                  <c:v>10.61293726729415</c:v>
                </c:pt>
                <c:pt idx="5276">
                  <c:v>10.631908318759487</c:v>
                </c:pt>
                <c:pt idx="5277">
                  <c:v>10.578111405888528</c:v>
                </c:pt>
                <c:pt idx="5278">
                  <c:v>10.601895502938769</c:v>
                </c:pt>
                <c:pt idx="5279">
                  <c:v>10.6405030185825</c:v>
                </c:pt>
                <c:pt idx="5280">
                  <c:v>10.72539536700023</c:v>
                </c:pt>
                <c:pt idx="5281">
                  <c:v>10.592292082054799</c:v>
                </c:pt>
                <c:pt idx="5282">
                  <c:v>10.543780348470801</c:v>
                </c:pt>
                <c:pt idx="5283">
                  <c:v>10.595285060974353</c:v>
                </c:pt>
                <c:pt idx="5284">
                  <c:v>10.531647663931153</c:v>
                </c:pt>
                <c:pt idx="5285">
                  <c:v>10.4981715105273</c:v>
                </c:pt>
                <c:pt idx="5286">
                  <c:v>10.567000216711234</c:v>
                </c:pt>
                <c:pt idx="5287">
                  <c:v>10.593208177858052</c:v>
                </c:pt>
                <c:pt idx="5288">
                  <c:v>10.655008209663301</c:v>
                </c:pt>
                <c:pt idx="5289">
                  <c:v>10.584176106268069</c:v>
                </c:pt>
                <c:pt idx="5290">
                  <c:v>10.818291864941568</c:v>
                </c:pt>
                <c:pt idx="5291">
                  <c:v>10.83996184175879</c:v>
                </c:pt>
                <c:pt idx="5292">
                  <c:v>10.83549943365319</c:v>
                </c:pt>
                <c:pt idx="5293">
                  <c:v>10.838804281777808</c:v>
                </c:pt>
                <c:pt idx="5294">
                  <c:v>10.815054444382788</c:v>
                </c:pt>
                <c:pt idx="5295">
                  <c:v>10.786652874766594</c:v>
                </c:pt>
                <c:pt idx="5296">
                  <c:v>10.711898212037733</c:v>
                </c:pt>
                <c:pt idx="5297">
                  <c:v>10.71725326725965</c:v>
                </c:pt>
                <c:pt idx="5298">
                  <c:v>10.713395375217729</c:v>
                </c:pt>
                <c:pt idx="5299">
                  <c:v>10.72529232329069</c:v>
                </c:pt>
                <c:pt idx="5300">
                  <c:v>10.540739846465895</c:v>
                </c:pt>
                <c:pt idx="5301">
                  <c:v>10.475655849070353</c:v>
                </c:pt>
                <c:pt idx="5302">
                  <c:v>10.29963262532327</c:v>
                </c:pt>
                <c:pt idx="5303">
                  <c:v>10.805119916996134</c:v>
                </c:pt>
                <c:pt idx="5304">
                  <c:v>10.8128252033808</c:v>
                </c:pt>
                <c:pt idx="5305">
                  <c:v>10.737638848875299</c:v>
                </c:pt>
                <c:pt idx="5306">
                  <c:v>10.802421361072772</c:v>
                </c:pt>
                <c:pt idx="5307">
                  <c:v>10.875551369929999</c:v>
                </c:pt>
                <c:pt idx="5308">
                  <c:v>10.873250647972929</c:v>
                </c:pt>
                <c:pt idx="5309">
                  <c:v>10.870420066873093</c:v>
                </c:pt>
                <c:pt idx="5310">
                  <c:v>10.761004464937189</c:v>
                </c:pt>
                <c:pt idx="5311">
                  <c:v>10.705858647049412</c:v>
                </c:pt>
                <c:pt idx="5312">
                  <c:v>10.801412772000003</c:v>
                </c:pt>
                <c:pt idx="5313">
                  <c:v>10.84684216099031</c:v>
                </c:pt>
                <c:pt idx="5314">
                  <c:v>10.8328986081168</c:v>
                </c:pt>
                <c:pt idx="5315">
                  <c:v>10.85489018856557</c:v>
                </c:pt>
                <c:pt idx="5316">
                  <c:v>10.774136278532355</c:v>
                </c:pt>
                <c:pt idx="5317">
                  <c:v>10.772108739646352</c:v>
                </c:pt>
                <c:pt idx="5318">
                  <c:v>10.702838398995008</c:v>
                </c:pt>
                <c:pt idx="5319">
                  <c:v>10.72977018967927</c:v>
                </c:pt>
                <c:pt idx="5320">
                  <c:v>10.746591941043109</c:v>
                </c:pt>
                <c:pt idx="5321">
                  <c:v>10.567481505320773</c:v>
                </c:pt>
                <c:pt idx="5322">
                  <c:v>10.81640491357037</c:v>
                </c:pt>
                <c:pt idx="5323">
                  <c:v>10.751812303568292</c:v>
                </c:pt>
                <c:pt idx="5324">
                  <c:v>10.593624349105729</c:v>
                </c:pt>
                <c:pt idx="5325">
                  <c:v>10.569214803034129</c:v>
                </c:pt>
                <c:pt idx="5326">
                  <c:v>10.737091286202435</c:v>
                </c:pt>
                <c:pt idx="5327">
                  <c:v>10.626087260082432</c:v>
                </c:pt>
                <c:pt idx="5328">
                  <c:v>10.667496376899106</c:v>
                </c:pt>
                <c:pt idx="5329">
                  <c:v>10.6694796553872</c:v>
                </c:pt>
                <c:pt idx="5330">
                  <c:v>10.774199720597567</c:v>
                </c:pt>
                <c:pt idx="5331">
                  <c:v>10.785785602990693</c:v>
                </c:pt>
                <c:pt idx="5332">
                  <c:v>10.75704246330805</c:v>
                </c:pt>
                <c:pt idx="5333">
                  <c:v>10.724255893782802</c:v>
                </c:pt>
                <c:pt idx="5334">
                  <c:v>10.550334712295953</c:v>
                </c:pt>
                <c:pt idx="5335">
                  <c:v>10.531244368274947</c:v>
                </c:pt>
                <c:pt idx="5336">
                  <c:v>10.568346111974673</c:v>
                </c:pt>
                <c:pt idx="5337">
                  <c:v>10.557365593659792</c:v>
                </c:pt>
                <c:pt idx="5338">
                  <c:v>10.4634120273668</c:v>
                </c:pt>
                <c:pt idx="5339">
                  <c:v>10.531409589884712</c:v>
                </c:pt>
                <c:pt idx="5340">
                  <c:v>10.178053455115332</c:v>
                </c:pt>
                <c:pt idx="5341">
                  <c:v>9.9820108965455532</c:v>
                </c:pt>
                <c:pt idx="5342">
                  <c:v>9.9504406904832017</c:v>
                </c:pt>
                <c:pt idx="5343">
                  <c:v>10.253416113245699</c:v>
                </c:pt>
                <c:pt idx="5344">
                  <c:v>10.269740372792295</c:v>
                </c:pt>
                <c:pt idx="5345">
                  <c:v>10.243584193433701</c:v>
                </c:pt>
                <c:pt idx="5346">
                  <c:v>10.318092754336391</c:v>
                </c:pt>
                <c:pt idx="5347">
                  <c:v>10.261769934586113</c:v>
                </c:pt>
                <c:pt idx="5348">
                  <c:v>10.266172136461989</c:v>
                </c:pt>
                <c:pt idx="5349">
                  <c:v>10.269661973205825</c:v>
                </c:pt>
                <c:pt idx="5350">
                  <c:v>10.662540126298788</c:v>
                </c:pt>
                <c:pt idx="5351">
                  <c:v>10.51775320877255</c:v>
                </c:pt>
                <c:pt idx="5352">
                  <c:v>10.488987495294994</c:v>
                </c:pt>
                <c:pt idx="5353">
                  <c:v>10.576268701823887</c:v>
                </c:pt>
                <c:pt idx="5354">
                  <c:v>10.561930207038527</c:v>
                </c:pt>
                <c:pt idx="5355">
                  <c:v>10.523994290278534</c:v>
                </c:pt>
                <c:pt idx="5356">
                  <c:v>10.559137774285698</c:v>
                </c:pt>
                <c:pt idx="5357">
                  <c:v>10.569879458100804</c:v>
                </c:pt>
                <c:pt idx="5358">
                  <c:v>10.641522749567303</c:v>
                </c:pt>
                <c:pt idx="5359">
                  <c:v>10.6738818628752</c:v>
                </c:pt>
                <c:pt idx="5360">
                  <c:v>9.8000000000000007</c:v>
                </c:pt>
                <c:pt idx="5361">
                  <c:v>9.8000000000000007</c:v>
                </c:pt>
                <c:pt idx="5362">
                  <c:v>10.290655424825506</c:v>
                </c:pt>
                <c:pt idx="5363">
                  <c:v>10.638979449945735</c:v>
                </c:pt>
                <c:pt idx="5364">
                  <c:v>10.405856818490768</c:v>
                </c:pt>
                <c:pt idx="5365">
                  <c:v>10.417977582121701</c:v>
                </c:pt>
                <c:pt idx="5366">
                  <c:v>10.384744374297874</c:v>
                </c:pt>
                <c:pt idx="5367">
                  <c:v>10.376392889081412</c:v>
                </c:pt>
                <c:pt idx="5368">
                  <c:v>10.360272540466632</c:v>
                </c:pt>
                <c:pt idx="5369">
                  <c:v>10.355230404559332</c:v>
                </c:pt>
                <c:pt idx="5370">
                  <c:v>10.319744248775233</c:v>
                </c:pt>
                <c:pt idx="5371">
                  <c:v>10.29141955339885</c:v>
                </c:pt>
                <c:pt idx="5372">
                  <c:v>10.375542024590629</c:v>
                </c:pt>
                <c:pt idx="5373">
                  <c:v>10.389017079043908</c:v>
                </c:pt>
                <c:pt idx="5374">
                  <c:v>10.473874174296711</c:v>
                </c:pt>
                <c:pt idx="5375">
                  <c:v>10.458604614650111</c:v>
                </c:pt>
                <c:pt idx="5376">
                  <c:v>10.466130609411646</c:v>
                </c:pt>
                <c:pt idx="5377">
                  <c:v>10.493514029485988</c:v>
                </c:pt>
                <c:pt idx="5378">
                  <c:v>10.555992562750214</c:v>
                </c:pt>
                <c:pt idx="5379">
                  <c:v>10.537068371065571</c:v>
                </c:pt>
                <c:pt idx="5380">
                  <c:v>10.843238363293199</c:v>
                </c:pt>
                <c:pt idx="5381">
                  <c:v>10.864017764995328</c:v>
                </c:pt>
                <c:pt idx="5382">
                  <c:v>10.841123216277252</c:v>
                </c:pt>
                <c:pt idx="5383">
                  <c:v>10.83559934692973</c:v>
                </c:pt>
                <c:pt idx="5384">
                  <c:v>10.863124933479488</c:v>
                </c:pt>
                <c:pt idx="5385">
                  <c:v>10.853531103758591</c:v>
                </c:pt>
                <c:pt idx="5386">
                  <c:v>10.864674476513253</c:v>
                </c:pt>
                <c:pt idx="5387">
                  <c:v>10.864516332118274</c:v>
                </c:pt>
                <c:pt idx="5388">
                  <c:v>10.86266310474293</c:v>
                </c:pt>
                <c:pt idx="5389">
                  <c:v>10.863738874933249</c:v>
                </c:pt>
                <c:pt idx="5390">
                  <c:v>10.455265597234751</c:v>
                </c:pt>
                <c:pt idx="5391">
                  <c:v>10.360186502430214</c:v>
                </c:pt>
                <c:pt idx="5392">
                  <c:v>10.370330924250002</c:v>
                </c:pt>
                <c:pt idx="5393">
                  <c:v>10.404031615837891</c:v>
                </c:pt>
                <c:pt idx="5394">
                  <c:v>10.46412177165719</c:v>
                </c:pt>
                <c:pt idx="5395">
                  <c:v>10.47498027819719</c:v>
                </c:pt>
                <c:pt idx="5396">
                  <c:v>10.395076086581703</c:v>
                </c:pt>
                <c:pt idx="5397">
                  <c:v>10.415215217046372</c:v>
                </c:pt>
                <c:pt idx="5398">
                  <c:v>10.364866998221348</c:v>
                </c:pt>
                <c:pt idx="5399">
                  <c:v>10.272661872474789</c:v>
                </c:pt>
                <c:pt idx="5400">
                  <c:v>10.271345774394433</c:v>
                </c:pt>
                <c:pt idx="5401">
                  <c:v>9.8000000000000007</c:v>
                </c:pt>
                <c:pt idx="5402">
                  <c:v>9.9029892447371886</c:v>
                </c:pt>
                <c:pt idx="5403">
                  <c:v>10.037468209113253</c:v>
                </c:pt>
                <c:pt idx="5404">
                  <c:v>9.9910864950165141</c:v>
                </c:pt>
                <c:pt idx="5405">
                  <c:v>10.007716035687302</c:v>
                </c:pt>
                <c:pt idx="5406">
                  <c:v>10.29161996337</c:v>
                </c:pt>
                <c:pt idx="5407">
                  <c:v>10.323367130227652</c:v>
                </c:pt>
                <c:pt idx="5408">
                  <c:v>10.465282363010949</c:v>
                </c:pt>
                <c:pt idx="5409">
                  <c:v>10.547654776667972</c:v>
                </c:pt>
                <c:pt idx="5410">
                  <c:v>10.668646218987909</c:v>
                </c:pt>
                <c:pt idx="5411">
                  <c:v>10.500510338994788</c:v>
                </c:pt>
                <c:pt idx="5412">
                  <c:v>10.678847094611651</c:v>
                </c:pt>
                <c:pt idx="5413">
                  <c:v>10.593904088377489</c:v>
                </c:pt>
                <c:pt idx="5414">
                  <c:v>10.300940650680712</c:v>
                </c:pt>
                <c:pt idx="5415">
                  <c:v>10.267667167204753</c:v>
                </c:pt>
                <c:pt idx="5416">
                  <c:v>10.247334197732112</c:v>
                </c:pt>
                <c:pt idx="5417">
                  <c:v>10.260088553874191</c:v>
                </c:pt>
                <c:pt idx="5418">
                  <c:v>10.3666015161408</c:v>
                </c:pt>
                <c:pt idx="5419">
                  <c:v>10.44225335224797</c:v>
                </c:pt>
                <c:pt idx="5420">
                  <c:v>10.622328854381328</c:v>
                </c:pt>
                <c:pt idx="5421">
                  <c:v>10.593285800087495</c:v>
                </c:pt>
                <c:pt idx="5422">
                  <c:v>10.57004671102669</c:v>
                </c:pt>
                <c:pt idx="5423">
                  <c:v>10.642004037698054</c:v>
                </c:pt>
                <c:pt idx="5424">
                  <c:v>10.667387573147492</c:v>
                </c:pt>
                <c:pt idx="5425">
                  <c:v>10.630443519767313</c:v>
                </c:pt>
                <c:pt idx="5426">
                  <c:v>10.674596279032452</c:v>
                </c:pt>
                <c:pt idx="5427">
                  <c:v>10.69907893654519</c:v>
                </c:pt>
                <c:pt idx="5428">
                  <c:v>10.696969454711301</c:v>
                </c:pt>
                <c:pt idx="5429">
                  <c:v>10.683490763953154</c:v>
                </c:pt>
                <c:pt idx="5430">
                  <c:v>10.360387870078608</c:v>
                </c:pt>
                <c:pt idx="5431">
                  <c:v>10.051927136260353</c:v>
                </c:pt>
                <c:pt idx="5432">
                  <c:v>10.114112914308549</c:v>
                </c:pt>
                <c:pt idx="5433">
                  <c:v>10.3393881600228</c:v>
                </c:pt>
                <c:pt idx="5434">
                  <c:v>10.350853505722306</c:v>
                </c:pt>
                <c:pt idx="5435">
                  <c:v>10.465205003953733</c:v>
                </c:pt>
                <c:pt idx="5436">
                  <c:v>10.515635847444033</c:v>
                </c:pt>
                <c:pt idx="5437">
                  <c:v>10.541147116591334</c:v>
                </c:pt>
                <c:pt idx="5438">
                  <c:v>10.57721973106087</c:v>
                </c:pt>
                <c:pt idx="5439">
                  <c:v>10.576145019291408</c:v>
                </c:pt>
                <c:pt idx="5440">
                  <c:v>10.5240453052688</c:v>
                </c:pt>
                <c:pt idx="5441">
                  <c:v>10.281270991371407</c:v>
                </c:pt>
                <c:pt idx="5442">
                  <c:v>10.3475695653297</c:v>
                </c:pt>
                <c:pt idx="5443">
                  <c:v>10.646697034649231</c:v>
                </c:pt>
                <c:pt idx="5444">
                  <c:v>10.529908399855632</c:v>
                </c:pt>
                <c:pt idx="5445">
                  <c:v>10.539086619235331</c:v>
                </c:pt>
                <c:pt idx="5446">
                  <c:v>10.614034393394373</c:v>
                </c:pt>
                <c:pt idx="5447">
                  <c:v>10.641494967930694</c:v>
                </c:pt>
                <c:pt idx="5448">
                  <c:v>10.647257830040596</c:v>
                </c:pt>
                <c:pt idx="5449">
                  <c:v>10.645590502642214</c:v>
                </c:pt>
                <c:pt idx="5450">
                  <c:v>10.470124187950308</c:v>
                </c:pt>
                <c:pt idx="5451">
                  <c:v>10.484709877217171</c:v>
                </c:pt>
                <c:pt idx="5452">
                  <c:v>10.366190012690435</c:v>
                </c:pt>
                <c:pt idx="5453">
                  <c:v>10.407189372735886</c:v>
                </c:pt>
                <c:pt idx="5454">
                  <c:v>10.345088521617168</c:v>
                </c:pt>
                <c:pt idx="5455">
                  <c:v>10.334247326591299</c:v>
                </c:pt>
                <c:pt idx="5456">
                  <c:v>10.389781972845071</c:v>
                </c:pt>
                <c:pt idx="5457">
                  <c:v>10.290029012546192</c:v>
                </c:pt>
                <c:pt idx="5458">
                  <c:v>10.312595322691813</c:v>
                </c:pt>
                <c:pt idx="5459">
                  <c:v>10.368775883401668</c:v>
                </c:pt>
                <c:pt idx="5460">
                  <c:v>10.178053455115332</c:v>
                </c:pt>
                <c:pt idx="5461">
                  <c:v>9.9820108965455532</c:v>
                </c:pt>
                <c:pt idx="5462">
                  <c:v>9.9504406904832017</c:v>
                </c:pt>
                <c:pt idx="5463">
                  <c:v>10.253416113245699</c:v>
                </c:pt>
                <c:pt idx="5464">
                  <c:v>10.269740372792295</c:v>
                </c:pt>
                <c:pt idx="5465">
                  <c:v>10.243584193433701</c:v>
                </c:pt>
                <c:pt idx="5466">
                  <c:v>10.318092754336391</c:v>
                </c:pt>
                <c:pt idx="5467">
                  <c:v>10.261769934586113</c:v>
                </c:pt>
                <c:pt idx="5468">
                  <c:v>10.266172136461989</c:v>
                </c:pt>
                <c:pt idx="5469">
                  <c:v>10.269661973205825</c:v>
                </c:pt>
                <c:pt idx="5470">
                  <c:v>10.622328854381328</c:v>
                </c:pt>
                <c:pt idx="5471">
                  <c:v>10.593285800087495</c:v>
                </c:pt>
                <c:pt idx="5472">
                  <c:v>10.57004671102669</c:v>
                </c:pt>
                <c:pt idx="5473">
                  <c:v>10.642004037698054</c:v>
                </c:pt>
                <c:pt idx="5474">
                  <c:v>10.667387573147492</c:v>
                </c:pt>
                <c:pt idx="5475">
                  <c:v>10.630443519767313</c:v>
                </c:pt>
                <c:pt idx="5476">
                  <c:v>10.674596279032452</c:v>
                </c:pt>
                <c:pt idx="5477">
                  <c:v>10.69907893654519</c:v>
                </c:pt>
                <c:pt idx="5478">
                  <c:v>10.696969454711301</c:v>
                </c:pt>
                <c:pt idx="5479">
                  <c:v>10.683490763953154</c:v>
                </c:pt>
                <c:pt idx="5480">
                  <c:v>10.467089047266947</c:v>
                </c:pt>
                <c:pt idx="5481">
                  <c:v>10.139770048643069</c:v>
                </c:pt>
                <c:pt idx="5482">
                  <c:v>10.163099109817701</c:v>
                </c:pt>
                <c:pt idx="5483">
                  <c:v>10.44702097444093</c:v>
                </c:pt>
                <c:pt idx="5484">
                  <c:v>10.459158145833827</c:v>
                </c:pt>
                <c:pt idx="5485">
                  <c:v>10.437733111242501</c:v>
                </c:pt>
                <c:pt idx="5486">
                  <c:v>10.54720464927143</c:v>
                </c:pt>
                <c:pt idx="5487">
                  <c:v>10.61970625809653</c:v>
                </c:pt>
                <c:pt idx="5488">
                  <c:v>10.618341401010753</c:v>
                </c:pt>
                <c:pt idx="5489">
                  <c:v>10.664443600627967</c:v>
                </c:pt>
                <c:pt idx="5490">
                  <c:v>10.47264798429941</c:v>
                </c:pt>
                <c:pt idx="5491">
                  <c:v>10.328655683066113</c:v>
                </c:pt>
                <c:pt idx="5492">
                  <c:v>10.225355577433028</c:v>
                </c:pt>
                <c:pt idx="5493">
                  <c:v>10.316088120294292</c:v>
                </c:pt>
                <c:pt idx="5494">
                  <c:v>10.453651497648551</c:v>
                </c:pt>
                <c:pt idx="5495">
                  <c:v>10.215574536287235</c:v>
                </c:pt>
                <c:pt idx="5496">
                  <c:v>10.436002910156688</c:v>
                </c:pt>
                <c:pt idx="5497">
                  <c:v>10.619358557918208</c:v>
                </c:pt>
                <c:pt idx="5498">
                  <c:v>10.594731878784231</c:v>
                </c:pt>
                <c:pt idx="5499">
                  <c:v>10.714496727975488</c:v>
                </c:pt>
                <c:pt idx="5500">
                  <c:v>10.71148271234471</c:v>
                </c:pt>
                <c:pt idx="5501">
                  <c:v>10.561411492470947</c:v>
                </c:pt>
                <c:pt idx="5502">
                  <c:v>10.544470424159176</c:v>
                </c:pt>
                <c:pt idx="5503">
                  <c:v>10.510605879786768</c:v>
                </c:pt>
                <c:pt idx="5504">
                  <c:v>10.468366887276801</c:v>
                </c:pt>
                <c:pt idx="5505">
                  <c:v>10.403799563245201</c:v>
                </c:pt>
                <c:pt idx="5506">
                  <c:v>10.39273295324365</c:v>
                </c:pt>
                <c:pt idx="5507">
                  <c:v>10.360999213680707</c:v>
                </c:pt>
                <c:pt idx="5508">
                  <c:v>10.200769598182802</c:v>
                </c:pt>
                <c:pt idx="5509">
                  <c:v>10.183516176726801</c:v>
                </c:pt>
                <c:pt idx="5510">
                  <c:v>10.275750515218835</c:v>
                </c:pt>
                <c:pt idx="5511">
                  <c:v>10.417567341511427</c:v>
                </c:pt>
                <c:pt idx="5512">
                  <c:v>9.858181949004031</c:v>
                </c:pt>
                <c:pt idx="5513">
                  <c:v>10.167992915999299</c:v>
                </c:pt>
                <c:pt idx="5514">
                  <c:v>10.876854699284229</c:v>
                </c:pt>
                <c:pt idx="5515">
                  <c:v>10.161152284605198</c:v>
                </c:pt>
                <c:pt idx="5516">
                  <c:v>10.381440781621393</c:v>
                </c:pt>
                <c:pt idx="5517">
                  <c:v>10.687609695768129</c:v>
                </c:pt>
                <c:pt idx="5518">
                  <c:v>10.611265388786686</c:v>
                </c:pt>
                <c:pt idx="5519">
                  <c:v>10.666750863578947</c:v>
                </c:pt>
                <c:pt idx="5520">
                  <c:v>10.552728653971712</c:v>
                </c:pt>
                <c:pt idx="5521">
                  <c:v>10.426489196337728</c:v>
                </c:pt>
                <c:pt idx="5522">
                  <c:v>10.219106325805967</c:v>
                </c:pt>
                <c:pt idx="5523">
                  <c:v>10.458512043306854</c:v>
                </c:pt>
                <c:pt idx="5524">
                  <c:v>10.414288261276935</c:v>
                </c:pt>
                <c:pt idx="5525">
                  <c:v>10.421662674609731</c:v>
                </c:pt>
                <c:pt idx="5526">
                  <c:v>10.42586376744795</c:v>
                </c:pt>
                <c:pt idx="5527">
                  <c:v>10.4742171739268</c:v>
                </c:pt>
                <c:pt idx="5528">
                  <c:v>10.459870410883473</c:v>
                </c:pt>
                <c:pt idx="5529">
                  <c:v>10.398665015545188</c:v>
                </c:pt>
                <c:pt idx="5530">
                  <c:v>10.327342835927269</c:v>
                </c:pt>
                <c:pt idx="5531">
                  <c:v>10.244032076918671</c:v>
                </c:pt>
                <c:pt idx="5532">
                  <c:v>10.193843412208068</c:v>
                </c:pt>
                <c:pt idx="5533">
                  <c:v>10.239728904149569</c:v>
                </c:pt>
                <c:pt idx="5534">
                  <c:v>10.211462450309348</c:v>
                </c:pt>
                <c:pt idx="5535">
                  <c:v>10.131398228966951</c:v>
                </c:pt>
                <c:pt idx="5536">
                  <c:v>10.187330717705734</c:v>
                </c:pt>
                <c:pt idx="5537">
                  <c:v>10.248003628056615</c:v>
                </c:pt>
                <c:pt idx="5538">
                  <c:v>10.277989146874514</c:v>
                </c:pt>
                <c:pt idx="5539">
                  <c:v>10.346991994582801</c:v>
                </c:pt>
                <c:pt idx="5540">
                  <c:v>10.16976121508981</c:v>
                </c:pt>
                <c:pt idx="5541">
                  <c:v>10.057129879033411</c:v>
                </c:pt>
                <c:pt idx="5542">
                  <c:v>10.074357411910032</c:v>
                </c:pt>
                <c:pt idx="5543">
                  <c:v>9.9943241390485937</c:v>
                </c:pt>
                <c:pt idx="5544">
                  <c:v>9.8940977208235701</c:v>
                </c:pt>
                <c:pt idx="5545">
                  <c:v>10.07557834502261</c:v>
                </c:pt>
                <c:pt idx="5546">
                  <c:v>9.9568757019941287</c:v>
                </c:pt>
                <c:pt idx="5547">
                  <c:v>10.008510685687806</c:v>
                </c:pt>
                <c:pt idx="5548">
                  <c:v>10.088932656615015</c:v>
                </c:pt>
                <c:pt idx="5549">
                  <c:v>10.11648578945077</c:v>
                </c:pt>
                <c:pt idx="5550">
                  <c:v>10.873185746005699</c:v>
                </c:pt>
                <c:pt idx="5551">
                  <c:v>10.860538446053953</c:v>
                </c:pt>
                <c:pt idx="5552">
                  <c:v>10.875710013940799</c:v>
                </c:pt>
                <c:pt idx="5553">
                  <c:v>10.865937916970001</c:v>
                </c:pt>
                <c:pt idx="5554">
                  <c:v>10.860593687497571</c:v>
                </c:pt>
                <c:pt idx="5555">
                  <c:v>10.853096183376129</c:v>
                </c:pt>
                <c:pt idx="5556">
                  <c:v>10.842210421899111</c:v>
                </c:pt>
                <c:pt idx="5557">
                  <c:v>10.853749585427089</c:v>
                </c:pt>
                <c:pt idx="5558">
                  <c:v>10.856733914973969</c:v>
                </c:pt>
                <c:pt idx="5559">
                  <c:v>10.84645611069671</c:v>
                </c:pt>
                <c:pt idx="5560">
                  <c:v>10.873185746005699</c:v>
                </c:pt>
                <c:pt idx="5561">
                  <c:v>10.860538446053953</c:v>
                </c:pt>
                <c:pt idx="5562">
                  <c:v>10.875710013940799</c:v>
                </c:pt>
                <c:pt idx="5563">
                  <c:v>10.865937916970001</c:v>
                </c:pt>
                <c:pt idx="5564">
                  <c:v>10.860593687497571</c:v>
                </c:pt>
                <c:pt idx="5565">
                  <c:v>10.853096183376129</c:v>
                </c:pt>
                <c:pt idx="5566">
                  <c:v>10.842210421899111</c:v>
                </c:pt>
                <c:pt idx="5567">
                  <c:v>10.853749585427089</c:v>
                </c:pt>
                <c:pt idx="5568">
                  <c:v>10.856733914973969</c:v>
                </c:pt>
                <c:pt idx="5569">
                  <c:v>10.84645611069671</c:v>
                </c:pt>
                <c:pt idx="5570">
                  <c:v>10.336088469676454</c:v>
                </c:pt>
                <c:pt idx="5571">
                  <c:v>10.178090432397887</c:v>
                </c:pt>
                <c:pt idx="5572">
                  <c:v>10.151141241339154</c:v>
                </c:pt>
                <c:pt idx="5573">
                  <c:v>10.303513503072274</c:v>
                </c:pt>
                <c:pt idx="5574">
                  <c:v>10.250626997970468</c:v>
                </c:pt>
                <c:pt idx="5575">
                  <c:v>10.14871791684023</c:v>
                </c:pt>
                <c:pt idx="5576">
                  <c:v>10.211885478217095</c:v>
                </c:pt>
                <c:pt idx="5577">
                  <c:v>10.257364900819201</c:v>
                </c:pt>
                <c:pt idx="5578">
                  <c:v>10.219517072394769</c:v>
                </c:pt>
                <c:pt idx="5579">
                  <c:v>10.291442781476871</c:v>
                </c:pt>
                <c:pt idx="5580">
                  <c:v>10.873185746005699</c:v>
                </c:pt>
                <c:pt idx="5581">
                  <c:v>10.860538446053953</c:v>
                </c:pt>
                <c:pt idx="5582">
                  <c:v>10.875710013940799</c:v>
                </c:pt>
                <c:pt idx="5583">
                  <c:v>10.865937916970001</c:v>
                </c:pt>
                <c:pt idx="5584">
                  <c:v>10.860593687497571</c:v>
                </c:pt>
                <c:pt idx="5585">
                  <c:v>10.853096183376129</c:v>
                </c:pt>
                <c:pt idx="5586">
                  <c:v>10.842210421899111</c:v>
                </c:pt>
                <c:pt idx="5587">
                  <c:v>10.853749585427089</c:v>
                </c:pt>
                <c:pt idx="5588">
                  <c:v>10.856733914973969</c:v>
                </c:pt>
                <c:pt idx="5589">
                  <c:v>10.84645611069671</c:v>
                </c:pt>
                <c:pt idx="5590">
                  <c:v>10.564433982481573</c:v>
                </c:pt>
                <c:pt idx="5591">
                  <c:v>10.292867440260132</c:v>
                </c:pt>
                <c:pt idx="5592">
                  <c:v>10.145129150335634</c:v>
                </c:pt>
                <c:pt idx="5593">
                  <c:v>10.374036204336228</c:v>
                </c:pt>
                <c:pt idx="5594">
                  <c:v>10.405100469777409</c:v>
                </c:pt>
                <c:pt idx="5595">
                  <c:v>10.237056475894846</c:v>
                </c:pt>
                <c:pt idx="5596">
                  <c:v>10.117103568082502</c:v>
                </c:pt>
                <c:pt idx="5597">
                  <c:v>10.30011754484071</c:v>
                </c:pt>
                <c:pt idx="5598">
                  <c:v>10.290555141630993</c:v>
                </c:pt>
                <c:pt idx="5599">
                  <c:v>10.309924038565391</c:v>
                </c:pt>
                <c:pt idx="5600">
                  <c:v>10.84639685214983</c:v>
                </c:pt>
                <c:pt idx="5601">
                  <c:v>10.849024898184227</c:v>
                </c:pt>
                <c:pt idx="5602">
                  <c:v>10.85464849069421</c:v>
                </c:pt>
                <c:pt idx="5603">
                  <c:v>10.804644667684368</c:v>
                </c:pt>
                <c:pt idx="5604">
                  <c:v>10.76981927420375</c:v>
                </c:pt>
                <c:pt idx="5605">
                  <c:v>10.682962674377734</c:v>
                </c:pt>
                <c:pt idx="5606">
                  <c:v>10.648672183254948</c:v>
                </c:pt>
                <c:pt idx="5607">
                  <c:v>10.759731210874127</c:v>
                </c:pt>
                <c:pt idx="5608">
                  <c:v>10.707680129801231</c:v>
                </c:pt>
                <c:pt idx="5609">
                  <c:v>10.704772772462592</c:v>
                </c:pt>
                <c:pt idx="5610">
                  <c:v>10.72539536700023</c:v>
                </c:pt>
                <c:pt idx="5611">
                  <c:v>10.592292082054799</c:v>
                </c:pt>
                <c:pt idx="5612">
                  <c:v>10.543780348470801</c:v>
                </c:pt>
                <c:pt idx="5613">
                  <c:v>10.595285060974353</c:v>
                </c:pt>
                <c:pt idx="5614">
                  <c:v>10.531647663931153</c:v>
                </c:pt>
                <c:pt idx="5615">
                  <c:v>10.4981715105273</c:v>
                </c:pt>
                <c:pt idx="5616">
                  <c:v>10.567000216711234</c:v>
                </c:pt>
                <c:pt idx="5617">
                  <c:v>10.593208177858052</c:v>
                </c:pt>
                <c:pt idx="5618">
                  <c:v>10.655008209663301</c:v>
                </c:pt>
                <c:pt idx="5619">
                  <c:v>10.584176106268069</c:v>
                </c:pt>
                <c:pt idx="5620">
                  <c:v>10.663118196892071</c:v>
                </c:pt>
                <c:pt idx="5621">
                  <c:v>10.460392315225874</c:v>
                </c:pt>
                <c:pt idx="5622">
                  <c:v>10.565456322855013</c:v>
                </c:pt>
                <c:pt idx="5623">
                  <c:v>10.599178726664613</c:v>
                </c:pt>
                <c:pt idx="5624">
                  <c:v>10.543303533848206</c:v>
                </c:pt>
                <c:pt idx="5625">
                  <c:v>10.446400848397092</c:v>
                </c:pt>
                <c:pt idx="5626">
                  <c:v>10.170063859588389</c:v>
                </c:pt>
                <c:pt idx="5627">
                  <c:v>10.479718121733649</c:v>
                </c:pt>
                <c:pt idx="5628">
                  <c:v>10.268703873320593</c:v>
                </c:pt>
                <c:pt idx="5629">
                  <c:v>10.383029957088613</c:v>
                </c:pt>
                <c:pt idx="5630">
                  <c:v>10.72539536700023</c:v>
                </c:pt>
                <c:pt idx="5631">
                  <c:v>10.592292082054799</c:v>
                </c:pt>
                <c:pt idx="5632">
                  <c:v>10.543780348470801</c:v>
                </c:pt>
                <c:pt idx="5633">
                  <c:v>10.595285060974353</c:v>
                </c:pt>
                <c:pt idx="5634">
                  <c:v>10.531647663931153</c:v>
                </c:pt>
                <c:pt idx="5635">
                  <c:v>10.4981715105273</c:v>
                </c:pt>
                <c:pt idx="5636">
                  <c:v>10.567000216711234</c:v>
                </c:pt>
                <c:pt idx="5637">
                  <c:v>10.593208177858052</c:v>
                </c:pt>
                <c:pt idx="5638">
                  <c:v>10.655008209663301</c:v>
                </c:pt>
                <c:pt idx="5639">
                  <c:v>10.584176106268069</c:v>
                </c:pt>
                <c:pt idx="5640">
                  <c:v>10.685361763117415</c:v>
                </c:pt>
                <c:pt idx="5641">
                  <c:v>10.723111137000002</c:v>
                </c:pt>
                <c:pt idx="5642">
                  <c:v>10.819618303830673</c:v>
                </c:pt>
                <c:pt idx="5643">
                  <c:v>10.857424195692801</c:v>
                </c:pt>
                <c:pt idx="5644">
                  <c:v>10.867697685813395</c:v>
                </c:pt>
                <c:pt idx="5645">
                  <c:v>10.870756225144548</c:v>
                </c:pt>
                <c:pt idx="5646">
                  <c:v>10.848077352576551</c:v>
                </c:pt>
                <c:pt idx="5647">
                  <c:v>10.840466500965009</c:v>
                </c:pt>
                <c:pt idx="5648">
                  <c:v>10.822765574201735</c:v>
                </c:pt>
                <c:pt idx="5649">
                  <c:v>10.848944449485071</c:v>
                </c:pt>
                <c:pt idx="5650">
                  <c:v>10.746591941043109</c:v>
                </c:pt>
                <c:pt idx="5651">
                  <c:v>10.567481505320773</c:v>
                </c:pt>
                <c:pt idx="5652">
                  <c:v>10.81640491357037</c:v>
                </c:pt>
                <c:pt idx="5653">
                  <c:v>10.751812303568292</c:v>
                </c:pt>
                <c:pt idx="5654">
                  <c:v>10.593624349105729</c:v>
                </c:pt>
                <c:pt idx="5655">
                  <c:v>10.569214803034129</c:v>
                </c:pt>
                <c:pt idx="5656">
                  <c:v>10.737091286202435</c:v>
                </c:pt>
                <c:pt idx="5657">
                  <c:v>10.626087260082432</c:v>
                </c:pt>
                <c:pt idx="5658">
                  <c:v>10.667496376899106</c:v>
                </c:pt>
                <c:pt idx="5659">
                  <c:v>10.6694796553872</c:v>
                </c:pt>
                <c:pt idx="5660">
                  <c:v>10.242059237474148</c:v>
                </c:pt>
                <c:pt idx="5661">
                  <c:v>9.907063304241408</c:v>
                </c:pt>
                <c:pt idx="5662">
                  <c:v>10.094614139706433</c:v>
                </c:pt>
                <c:pt idx="5663">
                  <c:v>10.402760296506214</c:v>
                </c:pt>
                <c:pt idx="5664">
                  <c:v>10.0728019410993</c:v>
                </c:pt>
                <c:pt idx="5665">
                  <c:v>10.296038155009093</c:v>
                </c:pt>
                <c:pt idx="5666">
                  <c:v>10.038437367968129</c:v>
                </c:pt>
                <c:pt idx="5667">
                  <c:v>9.8601243115771524</c:v>
                </c:pt>
                <c:pt idx="5668">
                  <c:v>9.9495756498273913</c:v>
                </c:pt>
                <c:pt idx="5669">
                  <c:v>10.154439535681668</c:v>
                </c:pt>
                <c:pt idx="5670">
                  <c:v>10.5240453052688</c:v>
                </c:pt>
                <c:pt idx="5671">
                  <c:v>10.281270991371407</c:v>
                </c:pt>
                <c:pt idx="5672">
                  <c:v>10.3475695653297</c:v>
                </c:pt>
                <c:pt idx="5673">
                  <c:v>10.646697034649231</c:v>
                </c:pt>
                <c:pt idx="5674">
                  <c:v>10.529908399855632</c:v>
                </c:pt>
                <c:pt idx="5675">
                  <c:v>10.539086619235331</c:v>
                </c:pt>
                <c:pt idx="5676">
                  <c:v>10.614034393394373</c:v>
                </c:pt>
                <c:pt idx="5677">
                  <c:v>10.641494967930694</c:v>
                </c:pt>
                <c:pt idx="5678">
                  <c:v>10.647257830040596</c:v>
                </c:pt>
                <c:pt idx="5679">
                  <c:v>10.645590502642214</c:v>
                </c:pt>
                <c:pt idx="5680">
                  <c:v>10.178053455115332</c:v>
                </c:pt>
                <c:pt idx="5681">
                  <c:v>9.9820108965455532</c:v>
                </c:pt>
                <c:pt idx="5682">
                  <c:v>9.9504406904832017</c:v>
                </c:pt>
                <c:pt idx="5683">
                  <c:v>10.253416113245699</c:v>
                </c:pt>
                <c:pt idx="5684">
                  <c:v>10.269740372792295</c:v>
                </c:pt>
                <c:pt idx="5685">
                  <c:v>10.243584193433701</c:v>
                </c:pt>
                <c:pt idx="5686">
                  <c:v>10.318092754336391</c:v>
                </c:pt>
                <c:pt idx="5687">
                  <c:v>10.261769934586113</c:v>
                </c:pt>
                <c:pt idx="5688">
                  <c:v>10.266172136461989</c:v>
                </c:pt>
                <c:pt idx="5689">
                  <c:v>10.269661973205825</c:v>
                </c:pt>
                <c:pt idx="5690">
                  <c:v>10.3817545484352</c:v>
                </c:pt>
                <c:pt idx="5691">
                  <c:v>10.467977587633809</c:v>
                </c:pt>
                <c:pt idx="5692">
                  <c:v>10.41317728680583</c:v>
                </c:pt>
                <c:pt idx="5693">
                  <c:v>10.456261944578833</c:v>
                </c:pt>
                <c:pt idx="5694">
                  <c:v>10.782092379227748</c:v>
                </c:pt>
                <c:pt idx="5695">
                  <c:v>10.38598250094965</c:v>
                </c:pt>
                <c:pt idx="5696">
                  <c:v>10.366543271207313</c:v>
                </c:pt>
                <c:pt idx="5697">
                  <c:v>10.300797143317702</c:v>
                </c:pt>
                <c:pt idx="5698">
                  <c:v>10.790201823331728</c:v>
                </c:pt>
                <c:pt idx="5699">
                  <c:v>10.610649329391302</c:v>
                </c:pt>
                <c:pt idx="5700">
                  <c:v>10.755990802642831</c:v>
                </c:pt>
                <c:pt idx="5701">
                  <c:v>10.734353439667201</c:v>
                </c:pt>
                <c:pt idx="5702">
                  <c:v>10.756716192597828</c:v>
                </c:pt>
                <c:pt idx="5703">
                  <c:v>10.757086633679302</c:v>
                </c:pt>
                <c:pt idx="5704">
                  <c:v>10.716392902150803</c:v>
                </c:pt>
                <c:pt idx="5705">
                  <c:v>10.736388814783632</c:v>
                </c:pt>
                <c:pt idx="5706">
                  <c:v>10.769538701621313</c:v>
                </c:pt>
                <c:pt idx="5707">
                  <c:v>10.768939975189008</c:v>
                </c:pt>
                <c:pt idx="5708">
                  <c:v>10.772348877336933</c:v>
                </c:pt>
                <c:pt idx="5709">
                  <c:v>10.806769518815653</c:v>
                </c:pt>
                <c:pt idx="5710">
                  <c:v>10.389886697817253</c:v>
                </c:pt>
                <c:pt idx="5711">
                  <c:v>10.26791627374709</c:v>
                </c:pt>
                <c:pt idx="5712">
                  <c:v>10.293556595869092</c:v>
                </c:pt>
                <c:pt idx="5713">
                  <c:v>10.46248615942125</c:v>
                </c:pt>
                <c:pt idx="5714">
                  <c:v>10.423470449390052</c:v>
                </c:pt>
                <c:pt idx="5715">
                  <c:v>10.28932979961845</c:v>
                </c:pt>
                <c:pt idx="5716">
                  <c:v>10.279177308783908</c:v>
                </c:pt>
                <c:pt idx="5717">
                  <c:v>10.280476159453702</c:v>
                </c:pt>
                <c:pt idx="5718">
                  <c:v>10.345949677900798</c:v>
                </c:pt>
                <c:pt idx="5719">
                  <c:v>10.43817848832</c:v>
                </c:pt>
                <c:pt idx="5720">
                  <c:v>10.319744248775233</c:v>
                </c:pt>
                <c:pt idx="5721">
                  <c:v>10.29141955339885</c:v>
                </c:pt>
                <c:pt idx="5722">
                  <c:v>10.375542024590629</c:v>
                </c:pt>
                <c:pt idx="5723">
                  <c:v>10.389017079043908</c:v>
                </c:pt>
                <c:pt idx="5724">
                  <c:v>10.473874174296711</c:v>
                </c:pt>
                <c:pt idx="5725">
                  <c:v>10.458604614650111</c:v>
                </c:pt>
                <c:pt idx="5726">
                  <c:v>10.466130609411646</c:v>
                </c:pt>
                <c:pt idx="5727">
                  <c:v>10.493514029485988</c:v>
                </c:pt>
                <c:pt idx="5728">
                  <c:v>10.555992562750214</c:v>
                </c:pt>
                <c:pt idx="5729">
                  <c:v>10.537068371065571</c:v>
                </c:pt>
                <c:pt idx="5730">
                  <c:v>10.662540126298788</c:v>
                </c:pt>
                <c:pt idx="5731">
                  <c:v>10.51775320877255</c:v>
                </c:pt>
                <c:pt idx="5732">
                  <c:v>10.488987495294994</c:v>
                </c:pt>
                <c:pt idx="5733">
                  <c:v>10.576268701823887</c:v>
                </c:pt>
                <c:pt idx="5734">
                  <c:v>10.561930207038527</c:v>
                </c:pt>
                <c:pt idx="5735">
                  <c:v>10.523994290278534</c:v>
                </c:pt>
                <c:pt idx="5736">
                  <c:v>10.559137774285698</c:v>
                </c:pt>
                <c:pt idx="5737">
                  <c:v>10.569879458100804</c:v>
                </c:pt>
                <c:pt idx="5738">
                  <c:v>10.641522749567303</c:v>
                </c:pt>
                <c:pt idx="5739">
                  <c:v>10.6738818628752</c:v>
                </c:pt>
                <c:pt idx="5740">
                  <c:v>10.3526499182673</c:v>
                </c:pt>
                <c:pt idx="5741">
                  <c:v>10.291312034580752</c:v>
                </c:pt>
                <c:pt idx="5742">
                  <c:v>10.312092859429008</c:v>
                </c:pt>
                <c:pt idx="5743">
                  <c:v>10.419522858863269</c:v>
                </c:pt>
                <c:pt idx="5744">
                  <c:v>10.411279299936547</c:v>
                </c:pt>
                <c:pt idx="5745">
                  <c:v>10.37814207026285</c:v>
                </c:pt>
                <c:pt idx="5746">
                  <c:v>10.401170842381203</c:v>
                </c:pt>
                <c:pt idx="5747">
                  <c:v>10.421768012304614</c:v>
                </c:pt>
                <c:pt idx="5748">
                  <c:v>10.447991796434948</c:v>
                </c:pt>
                <c:pt idx="5749">
                  <c:v>10.413752420730853</c:v>
                </c:pt>
                <c:pt idx="5750">
                  <c:v>10.622328854381328</c:v>
                </c:pt>
                <c:pt idx="5751">
                  <c:v>10.593285800087495</c:v>
                </c:pt>
                <c:pt idx="5752">
                  <c:v>10.57004671102669</c:v>
                </c:pt>
                <c:pt idx="5753">
                  <c:v>10.642004037698054</c:v>
                </c:pt>
                <c:pt idx="5754">
                  <c:v>10.667387573147492</c:v>
                </c:pt>
                <c:pt idx="5755">
                  <c:v>10.630443519767313</c:v>
                </c:pt>
                <c:pt idx="5756">
                  <c:v>10.674596279032452</c:v>
                </c:pt>
                <c:pt idx="5757">
                  <c:v>10.69907893654519</c:v>
                </c:pt>
                <c:pt idx="5758">
                  <c:v>10.696969454711301</c:v>
                </c:pt>
                <c:pt idx="5759">
                  <c:v>10.683490763953154</c:v>
                </c:pt>
                <c:pt idx="5760">
                  <c:v>10.877127628582052</c:v>
                </c:pt>
                <c:pt idx="5761">
                  <c:v>10.812146352936614</c:v>
                </c:pt>
                <c:pt idx="5762">
                  <c:v>10.875278923702847</c:v>
                </c:pt>
                <c:pt idx="5763">
                  <c:v>10.864527431494801</c:v>
                </c:pt>
                <c:pt idx="5764">
                  <c:v>10.783850171881667</c:v>
                </c:pt>
                <c:pt idx="5765">
                  <c:v>10.6119816608097</c:v>
                </c:pt>
                <c:pt idx="5766">
                  <c:v>10.656803654037187</c:v>
                </c:pt>
                <c:pt idx="5767">
                  <c:v>10.537363631182501</c:v>
                </c:pt>
                <c:pt idx="5768">
                  <c:v>10.616782265561701</c:v>
                </c:pt>
                <c:pt idx="5769">
                  <c:v>10.576864400081702</c:v>
                </c:pt>
                <c:pt idx="5770">
                  <c:v>10.319744248775233</c:v>
                </c:pt>
                <c:pt idx="5771">
                  <c:v>10.29141955339885</c:v>
                </c:pt>
                <c:pt idx="5772">
                  <c:v>10.375542024590629</c:v>
                </c:pt>
                <c:pt idx="5773">
                  <c:v>10.389017079043908</c:v>
                </c:pt>
                <c:pt idx="5774">
                  <c:v>10.473874174296711</c:v>
                </c:pt>
                <c:pt idx="5775">
                  <c:v>10.458604614650111</c:v>
                </c:pt>
                <c:pt idx="5776">
                  <c:v>10.466130609411646</c:v>
                </c:pt>
                <c:pt idx="5777">
                  <c:v>10.493514029485988</c:v>
                </c:pt>
                <c:pt idx="5778">
                  <c:v>10.555992562750214</c:v>
                </c:pt>
                <c:pt idx="5779">
                  <c:v>10.537068371065571</c:v>
                </c:pt>
                <c:pt idx="5780">
                  <c:v>10.69272364945655</c:v>
                </c:pt>
                <c:pt idx="5781">
                  <c:v>10.669037631700371</c:v>
                </c:pt>
                <c:pt idx="5782">
                  <c:v>10.683348402763427</c:v>
                </c:pt>
                <c:pt idx="5783">
                  <c:v>10.663679863121473</c:v>
                </c:pt>
                <c:pt idx="5784">
                  <c:v>10.532662253753232</c:v>
                </c:pt>
                <c:pt idx="5785">
                  <c:v>10.75077071151239</c:v>
                </c:pt>
                <c:pt idx="5786">
                  <c:v>10.6785983400753</c:v>
                </c:pt>
                <c:pt idx="5787">
                  <c:v>10.733631660499201</c:v>
                </c:pt>
                <c:pt idx="5788">
                  <c:v>10.634507141119999</c:v>
                </c:pt>
                <c:pt idx="5789">
                  <c:v>10.636609234407491</c:v>
                </c:pt>
                <c:pt idx="5790">
                  <c:v>10.225700678432833</c:v>
                </c:pt>
                <c:pt idx="5791">
                  <c:v>10.5450508544388</c:v>
                </c:pt>
                <c:pt idx="5792">
                  <c:v>10.421497621061029</c:v>
                </c:pt>
                <c:pt idx="5793">
                  <c:v>10.430396705033699</c:v>
                </c:pt>
                <c:pt idx="5794">
                  <c:v>10.346173388458514</c:v>
                </c:pt>
                <c:pt idx="5795">
                  <c:v>10.371747350418193</c:v>
                </c:pt>
                <c:pt idx="5796">
                  <c:v>10.418723538567301</c:v>
                </c:pt>
                <c:pt idx="5797">
                  <c:v>10.288217646774804</c:v>
                </c:pt>
                <c:pt idx="5798">
                  <c:v>10.371509978250852</c:v>
                </c:pt>
                <c:pt idx="5799">
                  <c:v>10.398901921656845</c:v>
                </c:pt>
                <c:pt idx="5800">
                  <c:v>10.187998926696707</c:v>
                </c:pt>
                <c:pt idx="5801">
                  <c:v>10.168640502426772</c:v>
                </c:pt>
                <c:pt idx="5802">
                  <c:v>10.1615961446097</c:v>
                </c:pt>
                <c:pt idx="5803">
                  <c:v>10.176214234222993</c:v>
                </c:pt>
                <c:pt idx="5804">
                  <c:v>10.170769535313255</c:v>
                </c:pt>
                <c:pt idx="5805">
                  <c:v>10.121697629196451</c:v>
                </c:pt>
                <c:pt idx="5806">
                  <c:v>10.048167657632131</c:v>
                </c:pt>
                <c:pt idx="5807">
                  <c:v>10.0525918637328</c:v>
                </c:pt>
                <c:pt idx="5808">
                  <c:v>10.032865029979714</c:v>
                </c:pt>
                <c:pt idx="5809">
                  <c:v>10.0753042596425</c:v>
                </c:pt>
                <c:pt idx="5810">
                  <c:v>10.5240453052688</c:v>
                </c:pt>
                <c:pt idx="5811">
                  <c:v>10.281270991371407</c:v>
                </c:pt>
                <c:pt idx="5812">
                  <c:v>10.3475695653297</c:v>
                </c:pt>
                <c:pt idx="5813">
                  <c:v>10.646697034649231</c:v>
                </c:pt>
                <c:pt idx="5814">
                  <c:v>10.529908399855632</c:v>
                </c:pt>
                <c:pt idx="5815">
                  <c:v>10.539086619235331</c:v>
                </c:pt>
                <c:pt idx="5816">
                  <c:v>10.614034393394373</c:v>
                </c:pt>
                <c:pt idx="5817">
                  <c:v>10.641494967930694</c:v>
                </c:pt>
                <c:pt idx="5818">
                  <c:v>10.647257830040596</c:v>
                </c:pt>
                <c:pt idx="5819">
                  <c:v>10.645590502642214</c:v>
                </c:pt>
                <c:pt idx="5820">
                  <c:v>10.795532633833471</c:v>
                </c:pt>
                <c:pt idx="5821">
                  <c:v>10.598747434573971</c:v>
                </c:pt>
                <c:pt idx="5822">
                  <c:v>10.835235922198798</c:v>
                </c:pt>
                <c:pt idx="5823">
                  <c:v>10.780546038592274</c:v>
                </c:pt>
                <c:pt idx="5824">
                  <c:v>10.811068469763299</c:v>
                </c:pt>
                <c:pt idx="5825">
                  <c:v>10.630079871145488</c:v>
                </c:pt>
                <c:pt idx="5826">
                  <c:v>10.712575715991303</c:v>
                </c:pt>
                <c:pt idx="5827">
                  <c:v>10.494444260845201</c:v>
                </c:pt>
                <c:pt idx="5828">
                  <c:v>10.621225454956802</c:v>
                </c:pt>
                <c:pt idx="5829">
                  <c:v>10.719851462764609</c:v>
                </c:pt>
                <c:pt idx="5830">
                  <c:v>10.248186575825702</c:v>
                </c:pt>
                <c:pt idx="5831">
                  <c:v>10.113728062217703</c:v>
                </c:pt>
                <c:pt idx="5832">
                  <c:v>10.227849025747009</c:v>
                </c:pt>
                <c:pt idx="5833">
                  <c:v>10.295962793537988</c:v>
                </c:pt>
                <c:pt idx="5834">
                  <c:v>10.09644414829453</c:v>
                </c:pt>
                <c:pt idx="5835">
                  <c:v>10.036861803183246</c:v>
                </c:pt>
                <c:pt idx="5836">
                  <c:v>10.136449679974803</c:v>
                </c:pt>
                <c:pt idx="5837">
                  <c:v>10.17472149487357</c:v>
                </c:pt>
                <c:pt idx="5838">
                  <c:v>10.283795930978449</c:v>
                </c:pt>
                <c:pt idx="5839">
                  <c:v>10.283130445212048</c:v>
                </c:pt>
                <c:pt idx="5840">
                  <c:v>10.673071010174528</c:v>
                </c:pt>
                <c:pt idx="5841">
                  <c:v>10.651422242705474</c:v>
                </c:pt>
                <c:pt idx="5842">
                  <c:v>10.53580904516471</c:v>
                </c:pt>
                <c:pt idx="5843">
                  <c:v>10.593609573556799</c:v>
                </c:pt>
                <c:pt idx="5844">
                  <c:v>10.585057371465796</c:v>
                </c:pt>
                <c:pt idx="5845">
                  <c:v>10.62200570628</c:v>
                </c:pt>
                <c:pt idx="5846">
                  <c:v>10.629196349625875</c:v>
                </c:pt>
                <c:pt idx="5847">
                  <c:v>10.64939569864397</c:v>
                </c:pt>
                <c:pt idx="5848">
                  <c:v>10.62633399028531</c:v>
                </c:pt>
                <c:pt idx="5849">
                  <c:v>10.657241007540287</c:v>
                </c:pt>
                <c:pt idx="5850">
                  <c:v>10.409935956659972</c:v>
                </c:pt>
                <c:pt idx="5851">
                  <c:v>10.539785064474513</c:v>
                </c:pt>
                <c:pt idx="5852">
                  <c:v>10.468763759856195</c:v>
                </c:pt>
                <c:pt idx="5853">
                  <c:v>10.426255148043152</c:v>
                </c:pt>
                <c:pt idx="5854">
                  <c:v>10.597118048632849</c:v>
                </c:pt>
                <c:pt idx="5855">
                  <c:v>10.544183271401703</c:v>
                </c:pt>
                <c:pt idx="5856">
                  <c:v>10.538561049848594</c:v>
                </c:pt>
                <c:pt idx="5857">
                  <c:v>10.525168246099652</c:v>
                </c:pt>
                <c:pt idx="5858">
                  <c:v>10.460833886691301</c:v>
                </c:pt>
                <c:pt idx="5859">
                  <c:v>10.472206100221092</c:v>
                </c:pt>
                <c:pt idx="5860">
                  <c:v>10.755990802642831</c:v>
                </c:pt>
                <c:pt idx="5861">
                  <c:v>10.734353439667201</c:v>
                </c:pt>
                <c:pt idx="5862">
                  <c:v>10.756716192597828</c:v>
                </c:pt>
                <c:pt idx="5863">
                  <c:v>10.757086633679302</c:v>
                </c:pt>
                <c:pt idx="5864">
                  <c:v>10.716392902150803</c:v>
                </c:pt>
                <c:pt idx="5865">
                  <c:v>10.736388814783632</c:v>
                </c:pt>
                <c:pt idx="5866">
                  <c:v>10.769538701621313</c:v>
                </c:pt>
                <c:pt idx="5867">
                  <c:v>10.768939975189008</c:v>
                </c:pt>
                <c:pt idx="5868">
                  <c:v>10.772348877336933</c:v>
                </c:pt>
                <c:pt idx="5869">
                  <c:v>10.806769518815653</c:v>
                </c:pt>
                <c:pt idx="5870">
                  <c:v>10.319744248775233</c:v>
                </c:pt>
                <c:pt idx="5871">
                  <c:v>10.29141955339885</c:v>
                </c:pt>
                <c:pt idx="5872">
                  <c:v>10.375542024590629</c:v>
                </c:pt>
                <c:pt idx="5873">
                  <c:v>10.389017079043908</c:v>
                </c:pt>
                <c:pt idx="5874">
                  <c:v>10.473874174296711</c:v>
                </c:pt>
                <c:pt idx="5875">
                  <c:v>10.458604614650111</c:v>
                </c:pt>
                <c:pt idx="5876">
                  <c:v>10.466130609411646</c:v>
                </c:pt>
                <c:pt idx="5877">
                  <c:v>10.493514029485988</c:v>
                </c:pt>
                <c:pt idx="5878">
                  <c:v>10.555992562750214</c:v>
                </c:pt>
                <c:pt idx="5879">
                  <c:v>10.537068371065571</c:v>
                </c:pt>
                <c:pt idx="5880">
                  <c:v>10.16976121508981</c:v>
                </c:pt>
                <c:pt idx="5881">
                  <c:v>10.057129879033411</c:v>
                </c:pt>
                <c:pt idx="5882">
                  <c:v>10.074357411910032</c:v>
                </c:pt>
                <c:pt idx="5883">
                  <c:v>9.9943241390485937</c:v>
                </c:pt>
                <c:pt idx="5884">
                  <c:v>9.8940977208235701</c:v>
                </c:pt>
                <c:pt idx="5885">
                  <c:v>10.07557834502261</c:v>
                </c:pt>
                <c:pt idx="5886">
                  <c:v>9.9568757019941287</c:v>
                </c:pt>
                <c:pt idx="5887">
                  <c:v>10.008510685687806</c:v>
                </c:pt>
                <c:pt idx="5888">
                  <c:v>10.088932656615015</c:v>
                </c:pt>
                <c:pt idx="5889">
                  <c:v>10.11648578945077</c:v>
                </c:pt>
                <c:pt idx="5890">
                  <c:v>10.873185746005699</c:v>
                </c:pt>
                <c:pt idx="5891">
                  <c:v>10.860538446053953</c:v>
                </c:pt>
                <c:pt idx="5892">
                  <c:v>10.875710013940799</c:v>
                </c:pt>
                <c:pt idx="5893">
                  <c:v>10.865937916970001</c:v>
                </c:pt>
                <c:pt idx="5894">
                  <c:v>10.860593687497571</c:v>
                </c:pt>
                <c:pt idx="5895">
                  <c:v>10.853096183376129</c:v>
                </c:pt>
                <c:pt idx="5896">
                  <c:v>10.842210421899111</c:v>
                </c:pt>
                <c:pt idx="5897">
                  <c:v>10.853749585427089</c:v>
                </c:pt>
                <c:pt idx="5898">
                  <c:v>10.856733914973969</c:v>
                </c:pt>
                <c:pt idx="5899">
                  <c:v>10.84645611069671</c:v>
                </c:pt>
                <c:pt idx="5900">
                  <c:v>10.414613863047492</c:v>
                </c:pt>
                <c:pt idx="5901">
                  <c:v>10.31294971481239</c:v>
                </c:pt>
                <c:pt idx="5902">
                  <c:v>10.321439197997314</c:v>
                </c:pt>
                <c:pt idx="5903">
                  <c:v>10.428908201360613</c:v>
                </c:pt>
                <c:pt idx="5904">
                  <c:v>10.300290116489702</c:v>
                </c:pt>
                <c:pt idx="5905">
                  <c:v>10.269787680439816</c:v>
                </c:pt>
                <c:pt idx="5906">
                  <c:v>10.282945967492115</c:v>
                </c:pt>
                <c:pt idx="5907">
                  <c:v>10.307093908468115</c:v>
                </c:pt>
                <c:pt idx="5908">
                  <c:v>10.284882889741713</c:v>
                </c:pt>
                <c:pt idx="5909">
                  <c:v>10.252096378508771</c:v>
                </c:pt>
                <c:pt idx="5910">
                  <c:v>10.5240453052688</c:v>
                </c:pt>
                <c:pt idx="5911">
                  <c:v>10.281270991371407</c:v>
                </c:pt>
                <c:pt idx="5912">
                  <c:v>10.3475695653297</c:v>
                </c:pt>
                <c:pt idx="5913">
                  <c:v>10.646697034649231</c:v>
                </c:pt>
                <c:pt idx="5914">
                  <c:v>10.529908399855632</c:v>
                </c:pt>
                <c:pt idx="5915">
                  <c:v>10.539086619235331</c:v>
                </c:pt>
                <c:pt idx="5916">
                  <c:v>10.614034393394373</c:v>
                </c:pt>
                <c:pt idx="5917">
                  <c:v>10.641494967930694</c:v>
                </c:pt>
                <c:pt idx="5918">
                  <c:v>10.647257830040596</c:v>
                </c:pt>
                <c:pt idx="5919">
                  <c:v>10.645590502642214</c:v>
                </c:pt>
                <c:pt idx="5920">
                  <c:v>10.746591941043109</c:v>
                </c:pt>
                <c:pt idx="5921">
                  <c:v>10.567481505320773</c:v>
                </c:pt>
                <c:pt idx="5922">
                  <c:v>10.81640491357037</c:v>
                </c:pt>
                <c:pt idx="5923">
                  <c:v>10.751812303568292</c:v>
                </c:pt>
                <c:pt idx="5924">
                  <c:v>10.593624349105729</c:v>
                </c:pt>
                <c:pt idx="5925">
                  <c:v>10.569214803034129</c:v>
                </c:pt>
                <c:pt idx="5926">
                  <c:v>10.737091286202435</c:v>
                </c:pt>
                <c:pt idx="5927">
                  <c:v>10.626087260082432</c:v>
                </c:pt>
                <c:pt idx="5928">
                  <c:v>10.667496376899106</c:v>
                </c:pt>
                <c:pt idx="5929">
                  <c:v>10.6694796553872</c:v>
                </c:pt>
                <c:pt idx="5930">
                  <c:v>10.873185746005699</c:v>
                </c:pt>
                <c:pt idx="5931">
                  <c:v>10.860538446053953</c:v>
                </c:pt>
                <c:pt idx="5932">
                  <c:v>10.875710013940799</c:v>
                </c:pt>
                <c:pt idx="5933">
                  <c:v>10.865937916970001</c:v>
                </c:pt>
                <c:pt idx="5934">
                  <c:v>10.860593687497571</c:v>
                </c:pt>
                <c:pt idx="5935">
                  <c:v>10.853096183376129</c:v>
                </c:pt>
                <c:pt idx="5936">
                  <c:v>10.842210421899111</c:v>
                </c:pt>
                <c:pt idx="5937">
                  <c:v>10.853749585427089</c:v>
                </c:pt>
                <c:pt idx="5938">
                  <c:v>10.856733914973969</c:v>
                </c:pt>
                <c:pt idx="5939">
                  <c:v>10.84645611069671</c:v>
                </c:pt>
                <c:pt idx="5940">
                  <c:v>10.386315482969998</c:v>
                </c:pt>
                <c:pt idx="5941">
                  <c:v>10.126152270324798</c:v>
                </c:pt>
                <c:pt idx="5942">
                  <c:v>10.155071176627199</c:v>
                </c:pt>
                <c:pt idx="5943">
                  <c:v>10.315058127679269</c:v>
                </c:pt>
                <c:pt idx="5944">
                  <c:v>10.208787476824593</c:v>
                </c:pt>
                <c:pt idx="5945">
                  <c:v>10.285764142944707</c:v>
                </c:pt>
                <c:pt idx="5946">
                  <c:v>10.343983552177733</c:v>
                </c:pt>
                <c:pt idx="5947">
                  <c:v>10.262420088052796</c:v>
                </c:pt>
                <c:pt idx="5948">
                  <c:v>10.200367306620432</c:v>
                </c:pt>
                <c:pt idx="5949">
                  <c:v>10.284161922712592</c:v>
                </c:pt>
                <c:pt idx="5950">
                  <c:v>10.795532633833471</c:v>
                </c:pt>
                <c:pt idx="5951">
                  <c:v>10.598747434573971</c:v>
                </c:pt>
                <c:pt idx="5952">
                  <c:v>10.835235922198798</c:v>
                </c:pt>
                <c:pt idx="5953">
                  <c:v>10.780546038592274</c:v>
                </c:pt>
                <c:pt idx="5954">
                  <c:v>10.811068469763299</c:v>
                </c:pt>
                <c:pt idx="5955">
                  <c:v>10.630079871145488</c:v>
                </c:pt>
                <c:pt idx="5956">
                  <c:v>10.712575715991303</c:v>
                </c:pt>
                <c:pt idx="5957">
                  <c:v>10.494444260845201</c:v>
                </c:pt>
                <c:pt idx="5958">
                  <c:v>10.621225454956802</c:v>
                </c:pt>
                <c:pt idx="5959">
                  <c:v>10.719851462764609</c:v>
                </c:pt>
                <c:pt idx="5960">
                  <c:v>10.873185746005699</c:v>
                </c:pt>
                <c:pt idx="5961">
                  <c:v>10.860538446053953</c:v>
                </c:pt>
                <c:pt idx="5962">
                  <c:v>10.875710013940799</c:v>
                </c:pt>
                <c:pt idx="5963">
                  <c:v>10.865937916970001</c:v>
                </c:pt>
                <c:pt idx="5964">
                  <c:v>10.860593687497571</c:v>
                </c:pt>
                <c:pt idx="5965">
                  <c:v>10.853096183376129</c:v>
                </c:pt>
                <c:pt idx="5966">
                  <c:v>10.842210421899111</c:v>
                </c:pt>
                <c:pt idx="5967">
                  <c:v>10.853749585427089</c:v>
                </c:pt>
                <c:pt idx="5968">
                  <c:v>10.856733914973969</c:v>
                </c:pt>
                <c:pt idx="5969">
                  <c:v>10.84645611069671</c:v>
                </c:pt>
                <c:pt idx="5970">
                  <c:v>10.426070544722533</c:v>
                </c:pt>
                <c:pt idx="5971">
                  <c:v>10.401327574581249</c:v>
                </c:pt>
                <c:pt idx="5972">
                  <c:v>10.708280355477351</c:v>
                </c:pt>
                <c:pt idx="5973">
                  <c:v>10.773243801297154</c:v>
                </c:pt>
                <c:pt idx="5974">
                  <c:v>10.801803596595201</c:v>
                </c:pt>
                <c:pt idx="5975">
                  <c:v>10.775612605758528</c:v>
                </c:pt>
                <c:pt idx="5976">
                  <c:v>10.76391564758759</c:v>
                </c:pt>
                <c:pt idx="5977">
                  <c:v>10.728108091713791</c:v>
                </c:pt>
                <c:pt idx="5978">
                  <c:v>10.734734590312511</c:v>
                </c:pt>
                <c:pt idx="5979">
                  <c:v>10.721179907821989</c:v>
                </c:pt>
                <c:pt idx="5980">
                  <c:v>10.843238363293199</c:v>
                </c:pt>
                <c:pt idx="5981">
                  <c:v>10.864017764995328</c:v>
                </c:pt>
                <c:pt idx="5982">
                  <c:v>10.841123216277252</c:v>
                </c:pt>
                <c:pt idx="5983">
                  <c:v>10.83559934692973</c:v>
                </c:pt>
                <c:pt idx="5984">
                  <c:v>10.863124933479488</c:v>
                </c:pt>
                <c:pt idx="5985">
                  <c:v>10.853531103758591</c:v>
                </c:pt>
                <c:pt idx="5986">
                  <c:v>10.864674476513253</c:v>
                </c:pt>
                <c:pt idx="5987">
                  <c:v>10.864516332118274</c:v>
                </c:pt>
                <c:pt idx="5988">
                  <c:v>10.86266310474293</c:v>
                </c:pt>
                <c:pt idx="5989">
                  <c:v>10.863738874933249</c:v>
                </c:pt>
                <c:pt idx="5990">
                  <c:v>10.592191642668229</c:v>
                </c:pt>
                <c:pt idx="5991">
                  <c:v>10.712295234829968</c:v>
                </c:pt>
                <c:pt idx="5992">
                  <c:v>10.612458787438593</c:v>
                </c:pt>
                <c:pt idx="5993">
                  <c:v>10.840974635933989</c:v>
                </c:pt>
                <c:pt idx="5994">
                  <c:v>10.5805735493817</c:v>
                </c:pt>
                <c:pt idx="5995">
                  <c:v>10.61293726729415</c:v>
                </c:pt>
                <c:pt idx="5996">
                  <c:v>10.631908318759487</c:v>
                </c:pt>
                <c:pt idx="5997">
                  <c:v>10.578111405888528</c:v>
                </c:pt>
                <c:pt idx="5998">
                  <c:v>10.601895502938769</c:v>
                </c:pt>
                <c:pt idx="5999">
                  <c:v>10.6405030185825</c:v>
                </c:pt>
                <c:pt idx="6000">
                  <c:v>10.873185746005699</c:v>
                </c:pt>
                <c:pt idx="6001">
                  <c:v>10.860538446053953</c:v>
                </c:pt>
                <c:pt idx="6002">
                  <c:v>10.875710013940799</c:v>
                </c:pt>
                <c:pt idx="6003">
                  <c:v>10.865937916970001</c:v>
                </c:pt>
                <c:pt idx="6004">
                  <c:v>10.860593687497571</c:v>
                </c:pt>
                <c:pt idx="6005">
                  <c:v>10.853096183376129</c:v>
                </c:pt>
                <c:pt idx="6006">
                  <c:v>10.842210421899111</c:v>
                </c:pt>
                <c:pt idx="6007">
                  <c:v>10.853749585427089</c:v>
                </c:pt>
                <c:pt idx="6008">
                  <c:v>10.856733914973969</c:v>
                </c:pt>
                <c:pt idx="6009">
                  <c:v>10.84645611069671</c:v>
                </c:pt>
                <c:pt idx="6010">
                  <c:v>10.755990802642831</c:v>
                </c:pt>
                <c:pt idx="6011">
                  <c:v>10.734353439667201</c:v>
                </c:pt>
                <c:pt idx="6012">
                  <c:v>10.756716192597828</c:v>
                </c:pt>
                <c:pt idx="6013">
                  <c:v>10.757086633679302</c:v>
                </c:pt>
                <c:pt idx="6014">
                  <c:v>10.716392902150803</c:v>
                </c:pt>
                <c:pt idx="6015">
                  <c:v>10.736388814783632</c:v>
                </c:pt>
                <c:pt idx="6016">
                  <c:v>10.769538701621313</c:v>
                </c:pt>
                <c:pt idx="6017">
                  <c:v>10.768939975189008</c:v>
                </c:pt>
                <c:pt idx="6018">
                  <c:v>10.772348877336933</c:v>
                </c:pt>
                <c:pt idx="6019">
                  <c:v>10.806769518815653</c:v>
                </c:pt>
                <c:pt idx="6020">
                  <c:v>10.843238363293199</c:v>
                </c:pt>
                <c:pt idx="6021">
                  <c:v>10.864017764995328</c:v>
                </c:pt>
                <c:pt idx="6022">
                  <c:v>10.841123216277252</c:v>
                </c:pt>
                <c:pt idx="6023">
                  <c:v>10.83559934692973</c:v>
                </c:pt>
                <c:pt idx="6024">
                  <c:v>10.863124933479488</c:v>
                </c:pt>
                <c:pt idx="6025">
                  <c:v>10.853531103758591</c:v>
                </c:pt>
                <c:pt idx="6026">
                  <c:v>10.864674476513253</c:v>
                </c:pt>
                <c:pt idx="6027">
                  <c:v>10.864516332118274</c:v>
                </c:pt>
                <c:pt idx="6028">
                  <c:v>10.86266310474293</c:v>
                </c:pt>
                <c:pt idx="6029">
                  <c:v>10.863738874933249</c:v>
                </c:pt>
                <c:pt idx="6030">
                  <c:v>10.319744248775233</c:v>
                </c:pt>
                <c:pt idx="6031">
                  <c:v>10.29141955339885</c:v>
                </c:pt>
                <c:pt idx="6032">
                  <c:v>10.375542024590629</c:v>
                </c:pt>
                <c:pt idx="6033">
                  <c:v>10.389017079043908</c:v>
                </c:pt>
                <c:pt idx="6034">
                  <c:v>10.473874174296711</c:v>
                </c:pt>
                <c:pt idx="6035">
                  <c:v>10.458604614650111</c:v>
                </c:pt>
                <c:pt idx="6036">
                  <c:v>10.466130609411646</c:v>
                </c:pt>
                <c:pt idx="6037">
                  <c:v>10.493514029485988</c:v>
                </c:pt>
                <c:pt idx="6038">
                  <c:v>10.555992562750214</c:v>
                </c:pt>
                <c:pt idx="6039">
                  <c:v>10.537068371065571</c:v>
                </c:pt>
                <c:pt idx="6040">
                  <c:v>10.877127628582052</c:v>
                </c:pt>
                <c:pt idx="6041">
                  <c:v>10.812146352936614</c:v>
                </c:pt>
                <c:pt idx="6042">
                  <c:v>10.875278923702847</c:v>
                </c:pt>
                <c:pt idx="6043">
                  <c:v>10.864527431494801</c:v>
                </c:pt>
                <c:pt idx="6044">
                  <c:v>10.783850171881667</c:v>
                </c:pt>
                <c:pt idx="6045">
                  <c:v>10.6119816608097</c:v>
                </c:pt>
                <c:pt idx="6046">
                  <c:v>10.656803654037187</c:v>
                </c:pt>
                <c:pt idx="6047">
                  <c:v>10.537363631182501</c:v>
                </c:pt>
                <c:pt idx="6048">
                  <c:v>10.616782265561701</c:v>
                </c:pt>
                <c:pt idx="6049">
                  <c:v>10.576864400081702</c:v>
                </c:pt>
                <c:pt idx="6050">
                  <c:v>10.592191642668229</c:v>
                </c:pt>
                <c:pt idx="6051">
                  <c:v>10.712295234829968</c:v>
                </c:pt>
                <c:pt idx="6052">
                  <c:v>10.612458787438593</c:v>
                </c:pt>
                <c:pt idx="6053">
                  <c:v>10.840974635933989</c:v>
                </c:pt>
                <c:pt idx="6054">
                  <c:v>10.5805735493817</c:v>
                </c:pt>
                <c:pt idx="6055">
                  <c:v>10.61293726729415</c:v>
                </c:pt>
                <c:pt idx="6056">
                  <c:v>10.631908318759487</c:v>
                </c:pt>
                <c:pt idx="6057">
                  <c:v>10.578111405888528</c:v>
                </c:pt>
                <c:pt idx="6058">
                  <c:v>10.601895502938769</c:v>
                </c:pt>
                <c:pt idx="6059">
                  <c:v>10.6405030185825</c:v>
                </c:pt>
                <c:pt idx="6060">
                  <c:v>10.355827887417348</c:v>
                </c:pt>
                <c:pt idx="6061">
                  <c:v>10.299007068419087</c:v>
                </c:pt>
                <c:pt idx="6062">
                  <c:v>10.278652811261701</c:v>
                </c:pt>
                <c:pt idx="6063">
                  <c:v>10.422845852321169</c:v>
                </c:pt>
                <c:pt idx="6064">
                  <c:v>10.435223296949701</c:v>
                </c:pt>
                <c:pt idx="6065">
                  <c:v>10.42401698418551</c:v>
                </c:pt>
                <c:pt idx="6066">
                  <c:v>10.465942123994632</c:v>
                </c:pt>
                <c:pt idx="6067">
                  <c:v>10.439702551935301</c:v>
                </c:pt>
                <c:pt idx="6068">
                  <c:v>10.413445412094372</c:v>
                </c:pt>
                <c:pt idx="6069">
                  <c:v>10.445813308183908</c:v>
                </c:pt>
                <c:pt idx="6070">
                  <c:v>10.319744248775233</c:v>
                </c:pt>
                <c:pt idx="6071">
                  <c:v>10.29141955339885</c:v>
                </c:pt>
                <c:pt idx="6072">
                  <c:v>10.375542024590629</c:v>
                </c:pt>
                <c:pt idx="6073">
                  <c:v>10.389017079043908</c:v>
                </c:pt>
                <c:pt idx="6074">
                  <c:v>10.473874174296711</c:v>
                </c:pt>
                <c:pt idx="6075">
                  <c:v>10.458604614650111</c:v>
                </c:pt>
                <c:pt idx="6076">
                  <c:v>10.466130609411646</c:v>
                </c:pt>
                <c:pt idx="6077">
                  <c:v>10.493514029485988</c:v>
                </c:pt>
                <c:pt idx="6078">
                  <c:v>10.555992562750214</c:v>
                </c:pt>
                <c:pt idx="6079">
                  <c:v>10.537068371065571</c:v>
                </c:pt>
                <c:pt idx="6080">
                  <c:v>10.795532633833471</c:v>
                </c:pt>
                <c:pt idx="6081">
                  <c:v>10.598747434573971</c:v>
                </c:pt>
                <c:pt idx="6082">
                  <c:v>10.835235922198798</c:v>
                </c:pt>
                <c:pt idx="6083">
                  <c:v>10.780546038592274</c:v>
                </c:pt>
                <c:pt idx="6084">
                  <c:v>10.811068469763299</c:v>
                </c:pt>
                <c:pt idx="6085">
                  <c:v>10.630079871145488</c:v>
                </c:pt>
                <c:pt idx="6086">
                  <c:v>10.712575715991303</c:v>
                </c:pt>
                <c:pt idx="6087">
                  <c:v>10.494444260845201</c:v>
                </c:pt>
                <c:pt idx="6088">
                  <c:v>10.621225454956802</c:v>
                </c:pt>
                <c:pt idx="6089">
                  <c:v>10.719851462764609</c:v>
                </c:pt>
                <c:pt idx="6090">
                  <c:v>10.72539536700023</c:v>
                </c:pt>
                <c:pt idx="6091">
                  <c:v>10.592292082054799</c:v>
                </c:pt>
                <c:pt idx="6092">
                  <c:v>10.543780348470801</c:v>
                </c:pt>
                <c:pt idx="6093">
                  <c:v>10.595285060974353</c:v>
                </c:pt>
                <c:pt idx="6094">
                  <c:v>10.531647663931153</c:v>
                </c:pt>
                <c:pt idx="6095">
                  <c:v>10.4981715105273</c:v>
                </c:pt>
                <c:pt idx="6096">
                  <c:v>10.567000216711234</c:v>
                </c:pt>
                <c:pt idx="6097">
                  <c:v>10.593208177858052</c:v>
                </c:pt>
                <c:pt idx="6098">
                  <c:v>10.655008209663301</c:v>
                </c:pt>
                <c:pt idx="6099">
                  <c:v>10.584176106268069</c:v>
                </c:pt>
                <c:pt idx="6100">
                  <c:v>10.554832256829201</c:v>
                </c:pt>
                <c:pt idx="6101">
                  <c:v>10.413658557727249</c:v>
                </c:pt>
                <c:pt idx="6102">
                  <c:v>10.198871931646053</c:v>
                </c:pt>
                <c:pt idx="6103">
                  <c:v>10.474624949762854</c:v>
                </c:pt>
                <c:pt idx="6104">
                  <c:v>10.525298907893703</c:v>
                </c:pt>
                <c:pt idx="6105">
                  <c:v>10.46901475426381</c:v>
                </c:pt>
                <c:pt idx="6106">
                  <c:v>10.414783107104766</c:v>
                </c:pt>
                <c:pt idx="6107">
                  <c:v>10.41267508174103</c:v>
                </c:pt>
                <c:pt idx="6108">
                  <c:v>10.4411495320208</c:v>
                </c:pt>
                <c:pt idx="6109">
                  <c:v>10.334241576104194</c:v>
                </c:pt>
                <c:pt idx="6110">
                  <c:v>10.875734883096454</c:v>
                </c:pt>
                <c:pt idx="6111">
                  <c:v>10.838438943140773</c:v>
                </c:pt>
                <c:pt idx="6112">
                  <c:v>10.51686630887669</c:v>
                </c:pt>
                <c:pt idx="6113">
                  <c:v>10.875220830130832</c:v>
                </c:pt>
                <c:pt idx="6114">
                  <c:v>10.855512953429571</c:v>
                </c:pt>
                <c:pt idx="6115">
                  <c:v>10.854284149702629</c:v>
                </c:pt>
                <c:pt idx="6116">
                  <c:v>10.704887582835013</c:v>
                </c:pt>
                <c:pt idx="6117">
                  <c:v>10.370556229033703</c:v>
                </c:pt>
                <c:pt idx="6118">
                  <c:v>9.9885231765125297</c:v>
                </c:pt>
                <c:pt idx="6119">
                  <c:v>10.087646424645733</c:v>
                </c:pt>
              </c:numCache>
            </c:numRef>
          </c:yVal>
          <c:smooth val="0"/>
          <c:extLst>
            <c:ext xmlns:c16="http://schemas.microsoft.com/office/drawing/2014/chart" uri="{C3380CC4-5D6E-409C-BE32-E72D297353CC}">
              <c16:uniqueId val="{00000000-43C3-48D2-81EB-B5FCC964FC33}"/>
            </c:ext>
          </c:extLst>
        </c:ser>
        <c:dLbls>
          <c:showLegendKey val="0"/>
          <c:showVal val="0"/>
          <c:showCatName val="0"/>
          <c:showSerName val="0"/>
          <c:showPercent val="0"/>
          <c:showBubbleSize val="0"/>
        </c:dLbls>
        <c:axId val="459868720"/>
        <c:axId val="459864456"/>
      </c:scatterChart>
      <c:valAx>
        <c:axId val="459868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9864456"/>
        <c:crosses val="autoZero"/>
        <c:crossBetween val="midCat"/>
      </c:valAx>
      <c:valAx>
        <c:axId val="459864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98687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tx>
            <c:strRef>
              <c:f>'IV 2SLS'!$M$1</c:f>
              <c:strCache>
                <c:ptCount val="1"/>
                <c:pt idx="0">
                  <c:v>Y</c:v>
                </c:pt>
              </c:strCache>
            </c:strRef>
          </c:tx>
          <c:spPr>
            <a:ln w="25400" cap="flat" cmpd="sng" algn="ctr">
              <a:noFill/>
              <a:prstDash val="sysDot"/>
              <a:round/>
            </a:ln>
            <a:effectLst/>
          </c:spPr>
          <c:marker>
            <c:symbol val="circle"/>
            <c:size val="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trendline>
            <c:spPr>
              <a:ln w="9525" cap="rnd">
                <a:solidFill>
                  <a:schemeClr val="accent3"/>
                </a:solidFill>
                <a:prstDash val="lgDash"/>
              </a:ln>
              <a:effectLst/>
            </c:spPr>
            <c:trendlineType val="linear"/>
            <c:dispRSqr val="0"/>
            <c:dispEq val="0"/>
          </c:trendline>
          <c:xVal>
            <c:numRef>
              <c:f>'IV 2SLS'!$L$2:$L$286</c:f>
              <c:numCache>
                <c:formatCode>0.00</c:formatCode>
                <c:ptCount val="285"/>
                <c:pt idx="0">
                  <c:v>0.59863290000000002</c:v>
                </c:pt>
                <c:pt idx="1">
                  <c:v>0.6016260645</c:v>
                </c:pt>
                <c:pt idx="2">
                  <c:v>0.60463419482249992</c:v>
                </c:pt>
                <c:pt idx="3">
                  <c:v>0.60765736579661234</c:v>
                </c:pt>
                <c:pt idx="4">
                  <c:v>0.61069565262559533</c:v>
                </c:pt>
                <c:pt idx="5">
                  <c:v>0.61374913088872329</c:v>
                </c:pt>
                <c:pt idx="6">
                  <c:v>0.61681787654316689</c:v>
                </c:pt>
                <c:pt idx="7">
                  <c:v>0.61990196592588265</c:v>
                </c:pt>
                <c:pt idx="8">
                  <c:v>0.62300147575551201</c:v>
                </c:pt>
                <c:pt idx="9">
                  <c:v>0.62611648313428947</c:v>
                </c:pt>
                <c:pt idx="10">
                  <c:v>0.6292470655499609</c:v>
                </c:pt>
                <c:pt idx="11">
                  <c:v>0.63239330087771062</c:v>
                </c:pt>
                <c:pt idx="12">
                  <c:v>0.63555526738209911</c:v>
                </c:pt>
                <c:pt idx="13">
                  <c:v>0.63873304371900952</c:v>
                </c:pt>
                <c:pt idx="14">
                  <c:v>0.64192670893760451</c:v>
                </c:pt>
                <c:pt idx="15">
                  <c:v>0.64513634248229246</c:v>
                </c:pt>
                <c:pt idx="16">
                  <c:v>0.6483620241947039</c:v>
                </c:pt>
                <c:pt idx="17">
                  <c:v>0.65160383431567737</c:v>
                </c:pt>
                <c:pt idx="18">
                  <c:v>0.65486185348725567</c:v>
                </c:pt>
                <c:pt idx="19">
                  <c:v>0.65813616275469189</c:v>
                </c:pt>
                <c:pt idx="20">
                  <c:v>0.66142684356846526</c:v>
                </c:pt>
                <c:pt idx="21">
                  <c:v>0.66473397778630749</c:v>
                </c:pt>
                <c:pt idx="22">
                  <c:v>0.66805764767523901</c:v>
                </c:pt>
                <c:pt idx="23">
                  <c:v>0.67139793591361518</c:v>
                </c:pt>
                <c:pt idx="24">
                  <c:v>0.67475492559318317</c:v>
                </c:pt>
                <c:pt idx="25">
                  <c:v>0.67812870022114902</c:v>
                </c:pt>
                <c:pt idx="26">
                  <c:v>0.68151934372225464</c:v>
                </c:pt>
                <c:pt idx="27">
                  <c:v>0.68492694044086588</c:v>
                </c:pt>
                <c:pt idx="28">
                  <c:v>0.6883515751430701</c:v>
                </c:pt>
                <c:pt idx="29">
                  <c:v>0.69179333301878543</c:v>
                </c:pt>
                <c:pt idx="30">
                  <c:v>0.69525229968387925</c:v>
                </c:pt>
                <c:pt idx="31">
                  <c:v>0.69872856118229854</c:v>
                </c:pt>
                <c:pt idx="32">
                  <c:v>0.70222220398821</c:v>
                </c:pt>
                <c:pt idx="33">
                  <c:v>0.70573331500815095</c:v>
                </c:pt>
                <c:pt idx="34">
                  <c:v>0.70926198158319165</c:v>
                </c:pt>
                <c:pt idx="35">
                  <c:v>0.71280829149110758</c:v>
                </c:pt>
                <c:pt idx="36">
                  <c:v>0.71637233294856306</c:v>
                </c:pt>
                <c:pt idx="37">
                  <c:v>0.71995419461330579</c:v>
                </c:pt>
                <c:pt idx="38">
                  <c:v>0.72355396558637219</c:v>
                </c:pt>
                <c:pt idx="39">
                  <c:v>0.72717173541430402</c:v>
                </c:pt>
                <c:pt idx="40">
                  <c:v>0.73080759409137541</c:v>
                </c:pt>
                <c:pt idx="41">
                  <c:v>0.73446163206183224</c:v>
                </c:pt>
                <c:pt idx="42">
                  <c:v>0.73813394022214129</c:v>
                </c:pt>
                <c:pt idx="43">
                  <c:v>0.74182460992325194</c:v>
                </c:pt>
                <c:pt idx="44">
                  <c:v>0.74553373297286807</c:v>
                </c:pt>
                <c:pt idx="45">
                  <c:v>0.74926140163773236</c:v>
                </c:pt>
                <c:pt idx="46">
                  <c:v>0.75300770864592093</c:v>
                </c:pt>
                <c:pt idx="47">
                  <c:v>0.75677274718915044</c:v>
                </c:pt>
                <c:pt idx="48">
                  <c:v>0.76055661092509608</c:v>
                </c:pt>
                <c:pt idx="49">
                  <c:v>0.76435939397972152</c:v>
                </c:pt>
                <c:pt idx="50">
                  <c:v>0.76818119094962001</c:v>
                </c:pt>
                <c:pt idx="51">
                  <c:v>0.77202209690436807</c:v>
                </c:pt>
                <c:pt idx="52">
                  <c:v>0.7758822073888898</c:v>
                </c:pt>
                <c:pt idx="53">
                  <c:v>0.77976161842583414</c:v>
                </c:pt>
                <c:pt idx="54">
                  <c:v>0.78366042651796319</c:v>
                </c:pt>
                <c:pt idx="55">
                  <c:v>0.7875787286505529</c:v>
                </c:pt>
                <c:pt idx="56">
                  <c:v>0.79151662229380559</c:v>
                </c:pt>
                <c:pt idx="57">
                  <c:v>0.79547420540527458</c:v>
                </c:pt>
                <c:pt idx="58">
                  <c:v>0.79945157643230091</c:v>
                </c:pt>
                <c:pt idx="59">
                  <c:v>0.80344883431446235</c:v>
                </c:pt>
                <c:pt idx="60">
                  <c:v>0.80746607848603458</c:v>
                </c:pt>
                <c:pt idx="61">
                  <c:v>0.81150340887846462</c:v>
                </c:pt>
                <c:pt idx="62">
                  <c:v>0.81556092592285689</c:v>
                </c:pt>
                <c:pt idx="63">
                  <c:v>0.81963873055247105</c:v>
                </c:pt>
                <c:pt idx="64">
                  <c:v>0.82373692420523337</c:v>
                </c:pt>
                <c:pt idx="65">
                  <c:v>0.82785560882625941</c:v>
                </c:pt>
                <c:pt idx="66">
                  <c:v>0.83199488687039058</c:v>
                </c:pt>
                <c:pt idx="67">
                  <c:v>0.83615486130474248</c:v>
                </c:pt>
                <c:pt idx="68">
                  <c:v>0.84033563561126612</c:v>
                </c:pt>
                <c:pt idx="69">
                  <c:v>0.8445373137893224</c:v>
                </c:pt>
                <c:pt idx="70">
                  <c:v>0.84876000035826893</c:v>
                </c:pt>
                <c:pt idx="71">
                  <c:v>0.85300380036006018</c:v>
                </c:pt>
                <c:pt idx="72">
                  <c:v>0.85726881936186039</c:v>
                </c:pt>
                <c:pt idx="73">
                  <c:v>0.86155516345866956</c:v>
                </c:pt>
                <c:pt idx="74">
                  <c:v>0.86586293927596281</c:v>
                </c:pt>
                <c:pt idx="75">
                  <c:v>0.87019225397234257</c:v>
                </c:pt>
                <c:pt idx="76">
                  <c:v>0.87454321524220424</c:v>
                </c:pt>
                <c:pt idx="77">
                  <c:v>0.87891593131841517</c:v>
                </c:pt>
                <c:pt idx="78">
                  <c:v>0.88331051097500712</c:v>
                </c:pt>
                <c:pt idx="79">
                  <c:v>0.88772706352988207</c:v>
                </c:pt>
                <c:pt idx="80">
                  <c:v>0.89216569884753139</c:v>
                </c:pt>
                <c:pt idx="81">
                  <c:v>0.89662652734176895</c:v>
                </c:pt>
                <c:pt idx="82">
                  <c:v>0.9011096599784777</c:v>
                </c:pt>
                <c:pt idx="83">
                  <c:v>0.90561520827836994</c:v>
                </c:pt>
                <c:pt idx="84">
                  <c:v>0.91014328431976166</c:v>
                </c:pt>
                <c:pt idx="85">
                  <c:v>0.91469400074136042</c:v>
                </c:pt>
                <c:pt idx="86">
                  <c:v>0.91926747074506709</c:v>
                </c:pt>
                <c:pt idx="87">
                  <c:v>0.92386380809879232</c:v>
                </c:pt>
                <c:pt idx="88">
                  <c:v>0.92848312713928616</c:v>
                </c:pt>
                <c:pt idx="89">
                  <c:v>0.9331255427749825</c:v>
                </c:pt>
                <c:pt idx="90">
                  <c:v>0.9377911704888573</c:v>
                </c:pt>
                <c:pt idx="91">
                  <c:v>0.94248012634130152</c:v>
                </c:pt>
                <c:pt idx="92">
                  <c:v>0.94719252697300793</c:v>
                </c:pt>
                <c:pt idx="93">
                  <c:v>0.95192848960787291</c:v>
                </c:pt>
                <c:pt idx="94">
                  <c:v>0.95668813205591219</c:v>
                </c:pt>
                <c:pt idx="95">
                  <c:v>0.96147157271619166</c:v>
                </c:pt>
                <c:pt idx="96">
                  <c:v>0.96627893057977254</c:v>
                </c:pt>
                <c:pt idx="97">
                  <c:v>0.97111032523267127</c:v>
                </c:pt>
                <c:pt idx="98">
                  <c:v>0.97596587685883451</c:v>
                </c:pt>
                <c:pt idx="99">
                  <c:v>0.98084570624312861</c:v>
                </c:pt>
                <c:pt idx="100">
                  <c:v>0.98574993477434414</c:v>
                </c:pt>
                <c:pt idx="101">
                  <c:v>0.99067868444821572</c:v>
                </c:pt>
                <c:pt idx="102">
                  <c:v>0.99563207787045671</c:v>
                </c:pt>
              </c:numCache>
            </c:numRef>
          </c:xVal>
          <c:yVal>
            <c:numRef>
              <c:f>'IV 2SLS'!$M$2:$M$286</c:f>
              <c:numCache>
                <c:formatCode>0.00</c:formatCode>
                <c:ptCount val="285"/>
                <c:pt idx="0">
                  <c:v>6.63392594916699</c:v>
                </c:pt>
                <c:pt idx="1">
                  <c:v>6.6533080888906815</c:v>
                </c:pt>
                <c:pt idx="2">
                  <c:v>6.6725309927684613</c:v>
                </c:pt>
                <c:pt idx="3">
                  <c:v>6.6915912967519926</c:v>
                </c:pt>
                <c:pt idx="4">
                  <c:v>6.7104855942298052</c:v>
                </c:pt>
                <c:pt idx="5">
                  <c:v>6.7292104355564195</c:v>
                </c:pt>
                <c:pt idx="6">
                  <c:v>6.7477623275764991</c:v>
                </c:pt>
                <c:pt idx="7">
                  <c:v>6.7661377331440367</c:v>
                </c:pt>
                <c:pt idx="8">
                  <c:v>6.784333070636503</c:v>
                </c:pt>
                <c:pt idx="9">
                  <c:v>6.8023447134638602</c:v>
                </c:pt>
                <c:pt idx="10">
                  <c:v>6.8201689895724771</c:v>
                </c:pt>
                <c:pt idx="11">
                  <c:v>6.8378021809438074</c:v>
                </c:pt>
                <c:pt idx="12">
                  <c:v>6.8552405230878293</c:v>
                </c:pt>
                <c:pt idx="13">
                  <c:v>6.8724802045311923</c:v>
                </c:pt>
                <c:pt idx="14">
                  <c:v>6.8895173662999634</c:v>
                </c:pt>
                <c:pt idx="15">
                  <c:v>6.9063481013970014</c:v>
                </c:pt>
                <c:pt idx="16">
                  <c:v>6.922968454273831</c:v>
                </c:pt>
                <c:pt idx="17">
                  <c:v>6.9393744202969945</c:v>
                </c:pt>
                <c:pt idx="18">
                  <c:v>6.9555619452088262</c:v>
                </c:pt>
                <c:pt idx="19">
                  <c:v>6.9715269245825882</c:v>
                </c:pt>
                <c:pt idx="20">
                  <c:v>6.9872652032718774</c:v>
                </c:pt>
                <c:pt idx="21">
                  <c:v>7.0027725748543199</c:v>
                </c:pt>
                <c:pt idx="22">
                  <c:v>7.0180447810694213</c:v>
                </c:pt>
                <c:pt idx="23">
                  <c:v>7.033077511250533</c:v>
                </c:pt>
                <c:pt idx="24">
                  <c:v>7.0478664017509045</c:v>
                </c:pt>
                <c:pt idx="25">
                  <c:v>7.062407035363738</c:v>
                </c:pt>
                <c:pt idx="26">
                  <c:v>7.0766949407361617</c:v>
                </c:pt>
                <c:pt idx="27">
                  <c:v>7.0907255917770993</c:v>
                </c:pt>
                <c:pt idx="28">
                  <c:v>7.1044944070589624</c:v>
                </c:pt>
                <c:pt idx="29">
                  <c:v>7.1179967492130931</c:v>
                </c:pt>
                <c:pt idx="30">
                  <c:v>7.1312279243188801</c:v>
                </c:pt>
                <c:pt idx="31">
                  <c:v>7.1441831812865191</c:v>
                </c:pt>
                <c:pt idx="32">
                  <c:v>7.1568577112333349</c:v>
                </c:pt>
                <c:pt idx="33">
                  <c:v>7.1692466468535816</c:v>
                </c:pt>
                <c:pt idx="34">
                  <c:v>7.1813450617816894</c:v>
                </c:pt>
                <c:pt idx="35">
                  <c:v>7.1931479699488641</c:v>
                </c:pt>
                <c:pt idx="36">
                  <c:v>7.2046503249329676</c:v>
                </c:pt>
                <c:pt idx="37">
                  <c:v>7.2158470193016599</c:v>
                </c:pt>
                <c:pt idx="38">
                  <c:v>7.226732883948646</c:v>
                </c:pt>
                <c:pt idx="39">
                  <c:v>7.2373026874230542</c:v>
                </c:pt>
                <c:pt idx="40">
                  <c:v>7.2475511352517987</c:v>
                </c:pt>
                <c:pt idx="41">
                  <c:v>7.257472869254908</c:v>
                </c:pt>
                <c:pt idx="42">
                  <c:v>7.2670624668537052</c:v>
                </c:pt>
                <c:pt idx="43">
                  <c:v>7.2763144403717925</c:v>
                </c:pt>
                <c:pt idx="44">
                  <c:v>7.2852232363287808</c:v>
                </c:pt>
                <c:pt idx="45">
                  <c:v>7.2937832347266429</c:v>
                </c:pt>
                <c:pt idx="46">
                  <c:v>7.3019887483286556</c:v>
                </c:pt>
                <c:pt idx="47">
                  <c:v>7.309834021930838</c:v>
                </c:pt>
                <c:pt idx="48">
                  <c:v>7.31731323162583</c:v>
                </c:pt>
                <c:pt idx="49">
                  <c:v>7.324420484059079</c:v>
                </c:pt>
                <c:pt idx="50">
                  <c:v>7.3311498156773514</c:v>
                </c:pt>
                <c:pt idx="51">
                  <c:v>7.3374951919693636</c:v>
                </c:pt>
                <c:pt idx="52">
                  <c:v>7.3434505066985967</c:v>
                </c:pt>
                <c:pt idx="53">
                  <c:v>7.3490095811280849</c:v>
                </c:pt>
                <c:pt idx="54">
                  <c:v>7.3541661632371671</c:v>
                </c:pt>
                <c:pt idx="55">
                  <c:v>7.3589139269301249</c:v>
                </c:pt>
                <c:pt idx="56">
                  <c:v>7.3632464712365806</c:v>
                </c:pt>
                <c:pt idx="57">
                  <c:v>7.3671573195036011</c:v>
                </c:pt>
                <c:pt idx="58">
                  <c:v>7.3706399185794034</c:v>
                </c:pt>
                <c:pt idx="59">
                  <c:v>7.3736876379886258</c:v>
                </c:pt>
                <c:pt idx="60">
                  <c:v>7.3762937690989929</c:v>
                </c:pt>
                <c:pt idx="61">
                  <c:v>7.3784515242793809</c:v>
                </c:pt>
                <c:pt idx="62">
                  <c:v>7.3801540360491238</c:v>
                </c:pt>
                <c:pt idx="63">
                  <c:v>7.3813943562184932</c:v>
                </c:pt>
                <c:pt idx="64">
                  <c:v>7.382165455020294</c:v>
                </c:pt>
                <c:pt idx="65">
                  <c:v>7.3824602202324314</c:v>
                </c:pt>
                <c:pt idx="66">
                  <c:v>7.3822714562913898</c:v>
                </c:pt>
                <c:pt idx="67">
                  <c:v>7.3815918833965402</c:v>
                </c:pt>
                <c:pt idx="68">
                  <c:v>7.3804141366051397</c:v>
                </c:pt>
                <c:pt idx="69">
                  <c:v>7.3787307649179841</c:v>
                </c:pt>
                <c:pt idx="70">
                  <c:v>7.3765342303555794</c:v>
                </c:pt>
                <c:pt idx="71">
                  <c:v>7.3738169070247235</c:v>
                </c:pt>
                <c:pt idx="72">
                  <c:v>7.3705710801754662</c:v>
                </c:pt>
                <c:pt idx="73">
                  <c:v>7.3667889452482811</c:v>
                </c:pt>
                <c:pt idx="74">
                  <c:v>7.3624626069113628</c:v>
                </c:pt>
                <c:pt idx="75">
                  <c:v>7.3575840780879922</c:v>
                </c:pt>
                <c:pt idx="76">
                  <c:v>7.3521452789738255</c:v>
                </c:pt>
                <c:pt idx="77">
                  <c:v>7.3461380360439961</c:v>
                </c:pt>
                <c:pt idx="78">
                  <c:v>7.3395540810499789</c:v>
                </c:pt>
                <c:pt idx="79">
                  <c:v>7.3323850500060672</c:v>
                </c:pt>
                <c:pt idx="80">
                  <c:v>7.3246224821653474</c:v>
                </c:pt>
                <c:pt idx="81">
                  <c:v>7.3162578189851324</c:v>
                </c:pt>
                <c:pt idx="82">
                  <c:v>7.3072824030816594</c:v>
                </c:pt>
                <c:pt idx="83">
                  <c:v>7.2976874771740032</c:v>
                </c:pt>
                <c:pt idx="84">
                  <c:v>7.287464183017077</c:v>
                </c:pt>
                <c:pt idx="85">
                  <c:v>7.2766035603235881</c:v>
                </c:pt>
                <c:pt idx="86">
                  <c:v>7.2650965456748988</c:v>
                </c:pt>
                <c:pt idx="87">
                  <c:v>7.252933971420596</c:v>
                </c:pt>
                <c:pt idx="88">
                  <c:v>7.2401065645667142</c:v>
                </c:pt>
                <c:pt idx="89">
                  <c:v>7.2266049456524772</c:v>
                </c:pt>
                <c:pt idx="90">
                  <c:v>7.2124196276154482</c:v>
                </c:pt>
                <c:pt idx="91">
                  <c:v>7.1975410146449548</c:v>
                </c:pt>
                <c:pt idx="92">
                  <c:v>7.1819594010236898</c:v>
                </c:pt>
                <c:pt idx="93">
                  <c:v>7.1656649699573478</c:v>
                </c:pt>
                <c:pt idx="94">
                  <c:v>7.148647792392202</c:v>
                </c:pt>
                <c:pt idx="95">
                  <c:v>7.1308978258204618</c:v>
                </c:pt>
                <c:pt idx="96">
                  <c:v>7.1124049130733304</c:v>
                </c:pt>
                <c:pt idx="97">
                  <c:v>7.0931587811016019</c:v>
                </c:pt>
                <c:pt idx="98">
                  <c:v>7.0731490397436669</c:v>
                </c:pt>
                <c:pt idx="99">
                  <c:v>7.0523651804808729</c:v>
                </c:pt>
                <c:pt idx="100">
                  <c:v>7.0307965751799806</c:v>
                </c:pt>
                <c:pt idx="101">
                  <c:v>7.0084324748227154</c:v>
                </c:pt>
                <c:pt idx="102">
                  <c:v>6.985262008222195</c:v>
                </c:pt>
              </c:numCache>
            </c:numRef>
          </c:yVal>
          <c:smooth val="0"/>
          <c:extLst>
            <c:ext xmlns:c16="http://schemas.microsoft.com/office/drawing/2014/chart" uri="{C3380CC4-5D6E-409C-BE32-E72D297353CC}">
              <c16:uniqueId val="{00000001-1293-42A4-8FC2-FE9EDD0EAA44}"/>
            </c:ext>
          </c:extLst>
        </c:ser>
        <c:dLbls>
          <c:showLegendKey val="0"/>
          <c:showVal val="0"/>
          <c:showCatName val="0"/>
          <c:showSerName val="0"/>
          <c:showPercent val="0"/>
          <c:showBubbleSize val="0"/>
        </c:dLbls>
        <c:axId val="76128832"/>
        <c:axId val="156521536"/>
      </c:scatterChart>
      <c:valAx>
        <c:axId val="76128832"/>
        <c:scaling>
          <c:orientation val="minMax"/>
          <c:max val="1"/>
          <c:min val="0.60000000000000009"/>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Garamond" panose="02020404030301010803" pitchFamily="18" charset="0"/>
                <a:ea typeface="+mn-ea"/>
                <a:cs typeface="+mn-cs"/>
              </a:defRPr>
            </a:pPr>
            <a:endParaRPr lang="fr-FR"/>
          </a:p>
        </c:txPr>
        <c:crossAx val="156521536"/>
        <c:crosses val="autoZero"/>
        <c:crossBetween val="midCat"/>
      </c:valAx>
      <c:valAx>
        <c:axId val="156521536"/>
        <c:scaling>
          <c:orientation val="minMax"/>
          <c:max val="7.4"/>
          <c:min val="6.6"/>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Garamond" panose="02020404030301010803" pitchFamily="18" charset="0"/>
                <a:ea typeface="+mn-ea"/>
                <a:cs typeface="+mn-cs"/>
              </a:defRPr>
            </a:pPr>
            <a:endParaRPr lang="fr-FR"/>
          </a:p>
        </c:txPr>
        <c:crossAx val="76128832"/>
        <c:crosses val="autoZero"/>
        <c:crossBetween val="midCat"/>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latin typeface="Garamond" panose="02020404030301010803" pitchFamily="18"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tx>
            <c:strRef>
              <c:f>'Fig Yollies'!$G$2</c:f>
              <c:strCache>
                <c:ptCount val="1"/>
                <c:pt idx="0">
                  <c:v>Y</c:v>
                </c:pt>
              </c:strCache>
            </c:strRef>
          </c:tx>
          <c:spPr>
            <a:ln w="25400" cap="flat" cmpd="sng" algn="ctr">
              <a:noFill/>
              <a:prstDash val="sysDot"/>
              <a:round/>
            </a:ln>
            <a:effectLst/>
          </c:spPr>
          <c:marker>
            <c:symbol val="circle"/>
            <c:size val="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trendline>
            <c:spPr>
              <a:ln w="9525" cap="rnd">
                <a:solidFill>
                  <a:schemeClr val="accent3"/>
                </a:solidFill>
                <a:prstDash val="lgDash"/>
              </a:ln>
              <a:effectLst/>
            </c:spPr>
            <c:trendlineType val="linear"/>
            <c:dispRSqr val="0"/>
            <c:dispEq val="0"/>
          </c:trendline>
          <c:xVal>
            <c:numRef>
              <c:f>'Fig Yollies'!$F$3:$F$107</c:f>
              <c:numCache>
                <c:formatCode>0.00</c:formatCode>
                <c:ptCount val="105"/>
                <c:pt idx="0">
                  <c:v>0.59863290000000002</c:v>
                </c:pt>
                <c:pt idx="1">
                  <c:v>0.6016260645</c:v>
                </c:pt>
                <c:pt idx="2">
                  <c:v>0.60463419482249992</c:v>
                </c:pt>
                <c:pt idx="3">
                  <c:v>0.60765736579661234</c:v>
                </c:pt>
                <c:pt idx="4">
                  <c:v>0.61069565262559533</c:v>
                </c:pt>
                <c:pt idx="5">
                  <c:v>0.61374913088872329</c:v>
                </c:pt>
                <c:pt idx="6">
                  <c:v>0.61681787654316689</c:v>
                </c:pt>
                <c:pt idx="7">
                  <c:v>0.61990196592588265</c:v>
                </c:pt>
                <c:pt idx="8">
                  <c:v>0.62300147575551201</c:v>
                </c:pt>
                <c:pt idx="9">
                  <c:v>0.62611648313428947</c:v>
                </c:pt>
                <c:pt idx="10">
                  <c:v>0.6292470655499609</c:v>
                </c:pt>
                <c:pt idx="11">
                  <c:v>0.63239330087771062</c:v>
                </c:pt>
                <c:pt idx="12">
                  <c:v>0.63555526738209911</c:v>
                </c:pt>
                <c:pt idx="13">
                  <c:v>0.63873304371900952</c:v>
                </c:pt>
                <c:pt idx="14">
                  <c:v>0.64192670893760451</c:v>
                </c:pt>
                <c:pt idx="15">
                  <c:v>0.64513634248229246</c:v>
                </c:pt>
                <c:pt idx="16">
                  <c:v>0.6483620241947039</c:v>
                </c:pt>
                <c:pt idx="17">
                  <c:v>0.65160383431567737</c:v>
                </c:pt>
                <c:pt idx="18">
                  <c:v>0.65486185348725567</c:v>
                </c:pt>
                <c:pt idx="19">
                  <c:v>0.65813616275469189</c:v>
                </c:pt>
                <c:pt idx="20">
                  <c:v>0.66142684356846526</c:v>
                </c:pt>
                <c:pt idx="21">
                  <c:v>0.66473397778630749</c:v>
                </c:pt>
                <c:pt idx="22">
                  <c:v>0.66805764767523901</c:v>
                </c:pt>
                <c:pt idx="23">
                  <c:v>0.67139793591361518</c:v>
                </c:pt>
                <c:pt idx="24">
                  <c:v>0.67475492559318317</c:v>
                </c:pt>
                <c:pt idx="25">
                  <c:v>0.67812870022114902</c:v>
                </c:pt>
                <c:pt idx="26">
                  <c:v>0.68151934372225464</c:v>
                </c:pt>
                <c:pt idx="27">
                  <c:v>0.68492694044086588</c:v>
                </c:pt>
                <c:pt idx="28">
                  <c:v>0.6883515751430701</c:v>
                </c:pt>
                <c:pt idx="29">
                  <c:v>0.69179333301878543</c:v>
                </c:pt>
                <c:pt idx="30">
                  <c:v>0.69525229968387925</c:v>
                </c:pt>
                <c:pt idx="31">
                  <c:v>0.69872856118229854</c:v>
                </c:pt>
                <c:pt idx="32">
                  <c:v>0.70222220398821</c:v>
                </c:pt>
                <c:pt idx="33">
                  <c:v>0.70573331500815095</c:v>
                </c:pt>
                <c:pt idx="34">
                  <c:v>0.70926198158319165</c:v>
                </c:pt>
                <c:pt idx="35">
                  <c:v>0.71280829149110758</c:v>
                </c:pt>
                <c:pt idx="36">
                  <c:v>0.71637233294856306</c:v>
                </c:pt>
                <c:pt idx="37">
                  <c:v>0.71995419461330579</c:v>
                </c:pt>
                <c:pt idx="38">
                  <c:v>0.72355396558637219</c:v>
                </c:pt>
                <c:pt idx="39">
                  <c:v>0.72717173541430402</c:v>
                </c:pt>
                <c:pt idx="40">
                  <c:v>0.73080759409137541</c:v>
                </c:pt>
                <c:pt idx="41">
                  <c:v>0.73446163206183224</c:v>
                </c:pt>
                <c:pt idx="42">
                  <c:v>0.73813394022214129</c:v>
                </c:pt>
                <c:pt idx="43">
                  <c:v>0.74182460992325194</c:v>
                </c:pt>
                <c:pt idx="44">
                  <c:v>0.74553373297286807</c:v>
                </c:pt>
                <c:pt idx="45">
                  <c:v>0.74926140163773236</c:v>
                </c:pt>
                <c:pt idx="46">
                  <c:v>0.75300770864592093</c:v>
                </c:pt>
                <c:pt idx="47">
                  <c:v>0.75677274718915044</c:v>
                </c:pt>
                <c:pt idx="48">
                  <c:v>0.76055661092509608</c:v>
                </c:pt>
                <c:pt idx="49">
                  <c:v>0.76435939397972152</c:v>
                </c:pt>
                <c:pt idx="50">
                  <c:v>0.76818119094962001</c:v>
                </c:pt>
                <c:pt idx="51">
                  <c:v>0.77202209690436807</c:v>
                </c:pt>
                <c:pt idx="52">
                  <c:v>0.7758822073888898</c:v>
                </c:pt>
                <c:pt idx="53">
                  <c:v>0.77976161842583414</c:v>
                </c:pt>
                <c:pt idx="54">
                  <c:v>0.78366042651796319</c:v>
                </c:pt>
                <c:pt idx="55">
                  <c:v>0.7875787286505529</c:v>
                </c:pt>
                <c:pt idx="56">
                  <c:v>0.79151662229380559</c:v>
                </c:pt>
                <c:pt idx="57">
                  <c:v>0.79547420540527458</c:v>
                </c:pt>
                <c:pt idx="58">
                  <c:v>0.79945157643230091</c:v>
                </c:pt>
                <c:pt idx="59">
                  <c:v>0.80344883431446235</c:v>
                </c:pt>
                <c:pt idx="60">
                  <c:v>0.80746607848603458</c:v>
                </c:pt>
                <c:pt idx="61">
                  <c:v>0.81150340887846462</c:v>
                </c:pt>
                <c:pt idx="62">
                  <c:v>0.81556092592285689</c:v>
                </c:pt>
                <c:pt idx="63">
                  <c:v>0.81963873055247105</c:v>
                </c:pt>
                <c:pt idx="64">
                  <c:v>0.82373692420523337</c:v>
                </c:pt>
                <c:pt idx="65">
                  <c:v>0.82785560882625941</c:v>
                </c:pt>
                <c:pt idx="66">
                  <c:v>0.83199488687039058</c:v>
                </c:pt>
                <c:pt idx="67">
                  <c:v>0.83615486130474248</c:v>
                </c:pt>
                <c:pt idx="68">
                  <c:v>0.84033563561126612</c:v>
                </c:pt>
                <c:pt idx="69">
                  <c:v>0.8445373137893224</c:v>
                </c:pt>
                <c:pt idx="70">
                  <c:v>0.84876000035826893</c:v>
                </c:pt>
                <c:pt idx="71">
                  <c:v>0.85300380036006018</c:v>
                </c:pt>
                <c:pt idx="72">
                  <c:v>0.85726881936186039</c:v>
                </c:pt>
                <c:pt idx="73">
                  <c:v>0.86155516345866956</c:v>
                </c:pt>
                <c:pt idx="74">
                  <c:v>0.86586293927596281</c:v>
                </c:pt>
                <c:pt idx="75">
                  <c:v>0.87019225397234257</c:v>
                </c:pt>
                <c:pt idx="76">
                  <c:v>0.87454321524220424</c:v>
                </c:pt>
                <c:pt idx="77">
                  <c:v>0.87891593131841517</c:v>
                </c:pt>
                <c:pt idx="78">
                  <c:v>0.88331051097500712</c:v>
                </c:pt>
                <c:pt idx="79">
                  <c:v>0.88772706352988207</c:v>
                </c:pt>
                <c:pt idx="80">
                  <c:v>0.89216569884753139</c:v>
                </c:pt>
                <c:pt idx="81">
                  <c:v>0.89662652734176895</c:v>
                </c:pt>
                <c:pt idx="82">
                  <c:v>0.9011096599784777</c:v>
                </c:pt>
                <c:pt idx="83">
                  <c:v>0.90561520827836994</c:v>
                </c:pt>
                <c:pt idx="84">
                  <c:v>0.91014328431976166</c:v>
                </c:pt>
                <c:pt idx="85">
                  <c:v>0.91469400074136042</c:v>
                </c:pt>
                <c:pt idx="86">
                  <c:v>0.91926747074506709</c:v>
                </c:pt>
                <c:pt idx="87">
                  <c:v>0.92386380809879232</c:v>
                </c:pt>
                <c:pt idx="88">
                  <c:v>0.92848312713928616</c:v>
                </c:pt>
                <c:pt idx="89">
                  <c:v>0.9331255427749825</c:v>
                </c:pt>
                <c:pt idx="90">
                  <c:v>0.9377911704888573</c:v>
                </c:pt>
                <c:pt idx="91">
                  <c:v>0.94248012634130152</c:v>
                </c:pt>
                <c:pt idx="92">
                  <c:v>0.94719252697300793</c:v>
                </c:pt>
                <c:pt idx="93">
                  <c:v>0.95192848960787291</c:v>
                </c:pt>
                <c:pt idx="94">
                  <c:v>0.95668813205591219</c:v>
                </c:pt>
                <c:pt idx="95">
                  <c:v>0.96147157271619166</c:v>
                </c:pt>
                <c:pt idx="96">
                  <c:v>0.96627893057977254</c:v>
                </c:pt>
                <c:pt idx="97">
                  <c:v>0.97111032523267127</c:v>
                </c:pt>
                <c:pt idx="98">
                  <c:v>0.97596587685883451</c:v>
                </c:pt>
                <c:pt idx="99">
                  <c:v>0.98084570624312861</c:v>
                </c:pt>
                <c:pt idx="100">
                  <c:v>0.98574993477434414</c:v>
                </c:pt>
                <c:pt idx="101">
                  <c:v>0.99067868444821572</c:v>
                </c:pt>
                <c:pt idx="102">
                  <c:v>0.99563207787045671</c:v>
                </c:pt>
              </c:numCache>
            </c:numRef>
          </c:xVal>
          <c:yVal>
            <c:numRef>
              <c:f>'Fig Yollies'!$G$3:$G$107</c:f>
              <c:numCache>
                <c:formatCode>0.00</c:formatCode>
                <c:ptCount val="105"/>
                <c:pt idx="0">
                  <c:v>8.2426217115452598</c:v>
                </c:pt>
                <c:pt idx="1">
                  <c:v>8.2577960360129214</c:v>
                </c:pt>
                <c:pt idx="2">
                  <c:v>8.2728672821807923</c:v>
                </c:pt>
                <c:pt idx="3">
                  <c:v>8.2878331406844072</c:v>
                </c:pt>
                <c:pt idx="4">
                  <c:v>8.3026912726278965</c:v>
                </c:pt>
                <c:pt idx="5">
                  <c:v>8.3174393092560379</c:v>
                </c:pt>
                <c:pt idx="6">
                  <c:v>8.3320748516228527</c:v>
                </c:pt>
                <c:pt idx="7">
                  <c:v>8.3465954702567267</c:v>
                </c:pt>
                <c:pt idx="8">
                  <c:v>8.3609987048220145</c:v>
                </c:pt>
                <c:pt idx="9">
                  <c:v>8.3752820637770746</c:v>
                </c:pt>
                <c:pt idx="10">
                  <c:v>8.3894430240287328</c:v>
                </c:pt>
                <c:pt idx="11">
                  <c:v>8.4034790305831031</c:v>
                </c:pt>
                <c:pt idx="12">
                  <c:v>8.4173874961927488</c:v>
                </c:pt>
                <c:pt idx="13">
                  <c:v>8.431165801000148</c:v>
                </c:pt>
                <c:pt idx="14">
                  <c:v>8.444811292177409</c:v>
                </c:pt>
                <c:pt idx="15">
                  <c:v>8.4583212835622064</c:v>
                </c:pt>
                <c:pt idx="16">
                  <c:v>8.4716930552899203</c:v>
                </c:pt>
                <c:pt idx="17">
                  <c:v>8.4849238534218792</c:v>
                </c:pt>
                <c:pt idx="18">
                  <c:v>8.4980108895697519</c:v>
                </c:pt>
                <c:pt idx="19">
                  <c:v>8.5109513405159678</c:v>
                </c:pt>
                <c:pt idx="20">
                  <c:v>8.5237423478301899</c:v>
                </c:pt>
                <c:pt idx="21">
                  <c:v>8.5363810174817392</c:v>
                </c:pt>
                <c:pt idx="22">
                  <c:v>8.5488644194479946</c:v>
                </c:pt>
                <c:pt idx="23">
                  <c:v>8.561189587318669</c:v>
                </c:pt>
                <c:pt idx="24">
                  <c:v>8.5733535178959528</c:v>
                </c:pt>
                <c:pt idx="25">
                  <c:v>8.5853531707904729</c:v>
                </c:pt>
                <c:pt idx="26">
                  <c:v>8.5971854680130235</c:v>
                </c:pt>
                <c:pt idx="27">
                  <c:v>8.6088472935620324</c:v>
                </c:pt>
                <c:pt idx="28">
                  <c:v>8.62033549300671</c:v>
                </c:pt>
                <c:pt idx="29">
                  <c:v>8.6316468730658293</c:v>
                </c:pt>
                <c:pt idx="30">
                  <c:v>8.642778201182125</c:v>
                </c:pt>
                <c:pt idx="31">
                  <c:v>8.6537262050922372</c:v>
                </c:pt>
                <c:pt idx="32">
                  <c:v>8.6644875723921349</c:v>
                </c:pt>
                <c:pt idx="33">
                  <c:v>8.6750589500980642</c:v>
                </c:pt>
                <c:pt idx="34">
                  <c:v>8.6854369442028325</c:v>
                </c:pt>
                <c:pt idx="35">
                  <c:v>8.6956181192275288</c:v>
                </c:pt>
                <c:pt idx="36">
                  <c:v>8.7055989977685186</c:v>
                </c:pt>
                <c:pt idx="37">
                  <c:v>8.7153760600397376</c:v>
                </c:pt>
                <c:pt idx="38">
                  <c:v>8.7249457434101956</c:v>
                </c:pt>
                <c:pt idx="39">
                  <c:v>8.7343044419366613</c:v>
                </c:pt>
                <c:pt idx="40">
                  <c:v>8.7434485058914753</c:v>
                </c:pt>
                <c:pt idx="41">
                  <c:v>8.7523742412854357</c:v>
                </c:pt>
                <c:pt idx="42">
                  <c:v>8.7610779093857083</c:v>
                </c:pt>
                <c:pt idx="43">
                  <c:v>8.7695557262287185</c:v>
                </c:pt>
                <c:pt idx="44">
                  <c:v>8.7778038621279624</c:v>
                </c:pt>
                <c:pt idx="45">
                  <c:v>8.785818441176696</c:v>
                </c:pt>
                <c:pt idx="46">
                  <c:v>8.7935955407454198</c:v>
                </c:pt>
                <c:pt idx="47">
                  <c:v>8.8011311909741785</c:v>
                </c:pt>
                <c:pt idx="48">
                  <c:v>8.8084213742595203</c:v>
                </c:pt>
                <c:pt idx="49">
                  <c:v>8.8154620247361528</c:v>
                </c:pt>
                <c:pt idx="50">
                  <c:v>8.8222490277531893</c:v>
                </c:pt>
                <c:pt idx="51">
                  <c:v>8.8287782193449438</c:v>
                </c:pt>
                <c:pt idx="52">
                  <c:v>8.8350453856962226</c:v>
                </c:pt>
                <c:pt idx="53">
                  <c:v>8.8410462626020632</c:v>
                </c:pt>
                <c:pt idx="54">
                  <c:v>8.8467765349218315</c:v>
                </c:pt>
                <c:pt idx="55">
                  <c:v>8.8522318360276682</c:v>
                </c:pt>
                <c:pt idx="56">
                  <c:v>8.8574077472471835</c:v>
                </c:pt>
                <c:pt idx="57">
                  <c:v>8.8622997973003681</c:v>
                </c:pt>
                <c:pt idx="58">
                  <c:v>8.8669034617306473</c:v>
                </c:pt>
                <c:pt idx="59">
                  <c:v>8.8712141623300269</c:v>
                </c:pt>
                <c:pt idx="60">
                  <c:v>8.8752272665582694</c:v>
                </c:pt>
                <c:pt idx="61">
                  <c:v>8.8789380869560333</c:v>
                </c:pt>
                <c:pt idx="62">
                  <c:v>8.8823418805519125</c:v>
                </c:pt>
                <c:pt idx="63">
                  <c:v>8.8854338482633395</c:v>
                </c:pt>
                <c:pt idx="64">
                  <c:v>8.888209134291241</c:v>
                </c:pt>
                <c:pt idx="65">
                  <c:v>8.8906628255084463</c:v>
                </c:pt>
                <c:pt idx="66">
                  <c:v>8.8927899508417099</c:v>
                </c:pt>
                <c:pt idx="67">
                  <c:v>8.8945854806473506</c:v>
                </c:pt>
                <c:pt idx="68">
                  <c:v>8.8960443260804158</c:v>
                </c:pt>
                <c:pt idx="69">
                  <c:v>8.8971613384572716</c:v>
                </c:pt>
                <c:pt idx="70">
                  <c:v>8.8979313086116179</c:v>
                </c:pt>
                <c:pt idx="71">
                  <c:v>8.8983489662438231</c:v>
                </c:pt>
                <c:pt idx="72">
                  <c:v>8.8984089792634844</c:v>
                </c:pt>
                <c:pt idx="73">
                  <c:v>8.8981059531252065</c:v>
                </c:pt>
                <c:pt idx="74">
                  <c:v>8.8974344301574941</c:v>
                </c:pt>
                <c:pt idx="75">
                  <c:v>8.8963888888846672</c:v>
                </c:pt>
                <c:pt idx="76">
                  <c:v>8.8949637433417799</c:v>
                </c:pt>
                <c:pt idx="77">
                  <c:v>8.8931533423824352</c:v>
                </c:pt>
                <c:pt idx="78">
                  <c:v>8.8909519689794152</c:v>
                </c:pt>
                <c:pt idx="79">
                  <c:v>8.8883538395181052</c:v>
                </c:pt>
                <c:pt idx="80">
                  <c:v>8.8853531030825721</c:v>
                </c:pt>
                <c:pt idx="81">
                  <c:v>8.8819438407342588</c:v>
                </c:pt>
                <c:pt idx="82">
                  <c:v>8.8781200647832517</c:v>
                </c:pt>
                <c:pt idx="83">
                  <c:v>8.8738757180519414</c:v>
                </c:pt>
                <c:pt idx="84">
                  <c:v>8.8692046731311205</c:v>
                </c:pt>
                <c:pt idx="85">
                  <c:v>8.8641007316283744</c:v>
                </c:pt>
                <c:pt idx="86">
                  <c:v>8.8585576234086858</c:v>
                </c:pt>
                <c:pt idx="87">
                  <c:v>8.8525690058271991</c:v>
                </c:pt>
                <c:pt idx="88">
                  <c:v>8.846128462954054</c:v>
                </c:pt>
                <c:pt idx="89">
                  <c:v>8.8392295047912004</c:v>
                </c:pt>
                <c:pt idx="90">
                  <c:v>8.8318655664811185</c:v>
                </c:pt>
                <c:pt idx="91">
                  <c:v>8.8240300075073783</c:v>
                </c:pt>
                <c:pt idx="92">
                  <c:v>8.815716110886914</c:v>
                </c:pt>
                <c:pt idx="93">
                  <c:v>8.8069170823539729</c:v>
                </c:pt>
                <c:pt idx="94">
                  <c:v>8.7976260495356513</c:v>
                </c:pt>
                <c:pt idx="95">
                  <c:v>8.7878360611188473</c:v>
                </c:pt>
                <c:pt idx="96">
                  <c:v>8.7775400860087345</c:v>
                </c:pt>
                <c:pt idx="97">
                  <c:v>8.7667310124783988</c:v>
                </c:pt>
                <c:pt idx="98">
                  <c:v>8.7554016473098351</c:v>
                </c:pt>
                <c:pt idx="99">
                  <c:v>8.7435447149259904</c:v>
                </c:pt>
                <c:pt idx="100">
                  <c:v>8.7311528565138872</c:v>
                </c:pt>
                <c:pt idx="101">
                  <c:v>8.718218629138681</c:v>
                </c:pt>
                <c:pt idx="102">
                  <c:v>8.7047345048486022</c:v>
                </c:pt>
              </c:numCache>
            </c:numRef>
          </c:yVal>
          <c:smooth val="0"/>
          <c:extLst>
            <c:ext xmlns:c16="http://schemas.microsoft.com/office/drawing/2014/chart" uri="{C3380CC4-5D6E-409C-BE32-E72D297353CC}">
              <c16:uniqueId val="{00000001-CA30-4A35-BF69-646C8F85CD4C}"/>
            </c:ext>
          </c:extLst>
        </c:ser>
        <c:dLbls>
          <c:showLegendKey val="0"/>
          <c:showVal val="0"/>
          <c:showCatName val="0"/>
          <c:showSerName val="0"/>
          <c:showPercent val="0"/>
          <c:showBubbleSize val="0"/>
        </c:dLbls>
        <c:axId val="156523840"/>
        <c:axId val="157639232"/>
      </c:scatterChart>
      <c:valAx>
        <c:axId val="156523840"/>
        <c:scaling>
          <c:orientation val="minMax"/>
          <c:max val="1"/>
          <c:min val="0.60000000000000009"/>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Garamond" panose="02020404030301010803" pitchFamily="18" charset="0"/>
                <a:ea typeface="+mn-ea"/>
                <a:cs typeface="+mn-cs"/>
              </a:defRPr>
            </a:pPr>
            <a:endParaRPr lang="fr-FR"/>
          </a:p>
        </c:txPr>
        <c:crossAx val="157639232"/>
        <c:crosses val="autoZero"/>
        <c:crossBetween val="midCat"/>
      </c:valAx>
      <c:valAx>
        <c:axId val="157639232"/>
        <c:scaling>
          <c:orientation val="minMax"/>
          <c:max val="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Garamond" panose="02020404030301010803" pitchFamily="18" charset="0"/>
                <a:ea typeface="+mn-ea"/>
                <a:cs typeface="+mn-cs"/>
              </a:defRPr>
            </a:pPr>
            <a:endParaRPr lang="fr-FR"/>
          </a:p>
        </c:txPr>
        <c:crossAx val="156523840"/>
        <c:crosses val="autoZero"/>
        <c:crossBetween val="midCat"/>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latin typeface="Garamond" panose="02020404030301010803" pitchFamily="18" charset="0"/>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4847" cy="501257"/>
          </a:xfrm>
          <a:prstGeom prst="rect">
            <a:avLst/>
          </a:prstGeom>
          <a:noFill/>
          <a:ln w="9525">
            <a:noFill/>
            <a:miter lim="800000"/>
            <a:headEnd/>
            <a:tailEnd/>
          </a:ln>
        </p:spPr>
        <p:txBody>
          <a:bodyPr vert="horz" wrap="square" lIns="94028" tIns="47014" rIns="94028" bIns="47014"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fr-FR"/>
          </a:p>
        </p:txBody>
      </p:sp>
      <p:sp>
        <p:nvSpPr>
          <p:cNvPr id="48131" name="Rectangle 3"/>
          <p:cNvSpPr>
            <a:spLocks noGrp="1" noChangeArrowheads="1"/>
          </p:cNvSpPr>
          <p:nvPr>
            <p:ph type="dt" sz="quarter" idx="1"/>
          </p:nvPr>
        </p:nvSpPr>
        <p:spPr bwMode="auto">
          <a:xfrm>
            <a:off x="3904903" y="0"/>
            <a:ext cx="2984847" cy="501257"/>
          </a:xfrm>
          <a:prstGeom prst="rect">
            <a:avLst/>
          </a:prstGeom>
          <a:noFill/>
          <a:ln w="9525">
            <a:noFill/>
            <a:miter lim="800000"/>
            <a:headEnd/>
            <a:tailEnd/>
          </a:ln>
        </p:spPr>
        <p:txBody>
          <a:bodyPr vert="horz" wrap="square" lIns="94028" tIns="47014" rIns="94028" bIns="47014"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fr-FR"/>
          </a:p>
        </p:txBody>
      </p:sp>
      <p:sp>
        <p:nvSpPr>
          <p:cNvPr id="48132" name="Rectangle 4"/>
          <p:cNvSpPr>
            <a:spLocks noGrp="1" noChangeArrowheads="1"/>
          </p:cNvSpPr>
          <p:nvPr>
            <p:ph type="ftr" sz="quarter" idx="2"/>
          </p:nvPr>
        </p:nvSpPr>
        <p:spPr bwMode="auto">
          <a:xfrm>
            <a:off x="0" y="9520631"/>
            <a:ext cx="2984847" cy="501257"/>
          </a:xfrm>
          <a:prstGeom prst="rect">
            <a:avLst/>
          </a:prstGeom>
          <a:noFill/>
          <a:ln w="9525">
            <a:noFill/>
            <a:miter lim="800000"/>
            <a:headEnd/>
            <a:tailEnd/>
          </a:ln>
        </p:spPr>
        <p:txBody>
          <a:bodyPr vert="horz" wrap="square" lIns="94028" tIns="47014" rIns="94028" bIns="47014"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fr-FR"/>
          </a:p>
        </p:txBody>
      </p:sp>
      <p:sp>
        <p:nvSpPr>
          <p:cNvPr id="48133" name="Rectangle 5"/>
          <p:cNvSpPr>
            <a:spLocks noGrp="1" noChangeArrowheads="1"/>
          </p:cNvSpPr>
          <p:nvPr>
            <p:ph type="sldNum" sz="quarter" idx="3"/>
          </p:nvPr>
        </p:nvSpPr>
        <p:spPr bwMode="auto">
          <a:xfrm>
            <a:off x="3904903" y="9520631"/>
            <a:ext cx="2984847" cy="501257"/>
          </a:xfrm>
          <a:prstGeom prst="rect">
            <a:avLst/>
          </a:prstGeom>
          <a:noFill/>
          <a:ln w="9525">
            <a:noFill/>
            <a:miter lim="800000"/>
            <a:headEnd/>
            <a:tailEnd/>
          </a:ln>
        </p:spPr>
        <p:txBody>
          <a:bodyPr vert="horz" wrap="square" lIns="94028" tIns="47014" rIns="94028" bIns="47014"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685AC7CA-B239-400B-A93D-F9878AE93B81}" type="slidenum">
              <a:rPr lang="fr-FR"/>
              <a:pPr>
                <a:defRPr/>
              </a:pPr>
              <a:t>‹N°›</a:t>
            </a:fld>
            <a:endParaRPr lang="fr-FR"/>
          </a:p>
        </p:txBody>
      </p:sp>
    </p:spTree>
    <p:extLst>
      <p:ext uri="{BB962C8B-B14F-4D97-AF65-F5344CB8AC3E}">
        <p14:creationId xmlns:p14="http://schemas.microsoft.com/office/powerpoint/2010/main" val="3851943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84847" cy="501257"/>
          </a:xfrm>
          <a:prstGeom prst="rect">
            <a:avLst/>
          </a:prstGeom>
          <a:noFill/>
          <a:ln w="9525">
            <a:noFill/>
            <a:miter lim="800000"/>
            <a:headEnd/>
            <a:tailEnd/>
          </a:ln>
        </p:spPr>
        <p:txBody>
          <a:bodyPr vert="horz" wrap="square" lIns="94028" tIns="47014" rIns="94028" bIns="47014"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fr-FR"/>
          </a:p>
        </p:txBody>
      </p:sp>
      <p:sp>
        <p:nvSpPr>
          <p:cNvPr id="50179" name="Rectangle 3"/>
          <p:cNvSpPr>
            <a:spLocks noGrp="1" noChangeArrowheads="1"/>
          </p:cNvSpPr>
          <p:nvPr>
            <p:ph type="dt" idx="1"/>
          </p:nvPr>
        </p:nvSpPr>
        <p:spPr bwMode="auto">
          <a:xfrm>
            <a:off x="3904903" y="0"/>
            <a:ext cx="2984847" cy="501257"/>
          </a:xfrm>
          <a:prstGeom prst="rect">
            <a:avLst/>
          </a:prstGeom>
          <a:noFill/>
          <a:ln w="9525">
            <a:noFill/>
            <a:miter lim="800000"/>
            <a:headEnd/>
            <a:tailEnd/>
          </a:ln>
        </p:spPr>
        <p:txBody>
          <a:bodyPr vert="horz" wrap="square" lIns="94028" tIns="47014" rIns="94028" bIns="47014"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fr-FR"/>
          </a:p>
        </p:txBody>
      </p:sp>
      <p:sp>
        <p:nvSpPr>
          <p:cNvPr id="24580" name="Rectangle 4"/>
          <p:cNvSpPr>
            <a:spLocks noGrp="1" noRot="1" noChangeAspect="1" noChangeArrowheads="1" noTextEdit="1"/>
          </p:cNvSpPr>
          <p:nvPr>
            <p:ph type="sldImg" idx="2"/>
          </p:nvPr>
        </p:nvSpPr>
        <p:spPr bwMode="auto">
          <a:xfrm>
            <a:off x="939800" y="752475"/>
            <a:ext cx="5010150" cy="3757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8415" y="4760316"/>
            <a:ext cx="5052921" cy="4509686"/>
          </a:xfrm>
          <a:prstGeom prst="rect">
            <a:avLst/>
          </a:prstGeom>
          <a:noFill/>
          <a:ln w="9525">
            <a:noFill/>
            <a:miter lim="800000"/>
            <a:headEnd/>
            <a:tailEnd/>
          </a:ln>
        </p:spPr>
        <p:txBody>
          <a:bodyPr vert="horz" wrap="square" lIns="94028" tIns="47014" rIns="94028" bIns="4701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0182" name="Rectangle 6"/>
          <p:cNvSpPr>
            <a:spLocks noGrp="1" noChangeArrowheads="1"/>
          </p:cNvSpPr>
          <p:nvPr>
            <p:ph type="ftr" sz="quarter" idx="4"/>
          </p:nvPr>
        </p:nvSpPr>
        <p:spPr bwMode="auto">
          <a:xfrm>
            <a:off x="0" y="9520631"/>
            <a:ext cx="2984847" cy="501257"/>
          </a:xfrm>
          <a:prstGeom prst="rect">
            <a:avLst/>
          </a:prstGeom>
          <a:noFill/>
          <a:ln w="9525">
            <a:noFill/>
            <a:miter lim="800000"/>
            <a:headEnd/>
            <a:tailEnd/>
          </a:ln>
        </p:spPr>
        <p:txBody>
          <a:bodyPr vert="horz" wrap="square" lIns="94028" tIns="47014" rIns="94028" bIns="47014"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fr-FR"/>
          </a:p>
        </p:txBody>
      </p:sp>
      <p:sp>
        <p:nvSpPr>
          <p:cNvPr id="50183" name="Rectangle 7"/>
          <p:cNvSpPr>
            <a:spLocks noGrp="1" noChangeArrowheads="1"/>
          </p:cNvSpPr>
          <p:nvPr>
            <p:ph type="sldNum" sz="quarter" idx="5"/>
          </p:nvPr>
        </p:nvSpPr>
        <p:spPr bwMode="auto">
          <a:xfrm>
            <a:off x="3904903" y="9520631"/>
            <a:ext cx="2984847" cy="501257"/>
          </a:xfrm>
          <a:prstGeom prst="rect">
            <a:avLst/>
          </a:prstGeom>
          <a:noFill/>
          <a:ln w="9525">
            <a:noFill/>
            <a:miter lim="800000"/>
            <a:headEnd/>
            <a:tailEnd/>
          </a:ln>
        </p:spPr>
        <p:txBody>
          <a:bodyPr vert="horz" wrap="square" lIns="94028" tIns="47014" rIns="94028" bIns="47014"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D482B726-8235-4D19-AC42-4EF3B425EEB6}" type="slidenum">
              <a:rPr lang="fr-FR"/>
              <a:pPr>
                <a:defRPr/>
              </a:pPr>
              <a:t>‹N°›</a:t>
            </a:fld>
            <a:endParaRPr lang="fr-FR"/>
          </a:p>
        </p:txBody>
      </p:sp>
    </p:spTree>
    <p:extLst>
      <p:ext uri="{BB962C8B-B14F-4D97-AF65-F5344CB8AC3E}">
        <p14:creationId xmlns:p14="http://schemas.microsoft.com/office/powerpoint/2010/main" val="2906908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751063" indent="-288871" eaLnBrk="0" hangingPunct="0">
              <a:defRPr i="1">
                <a:solidFill>
                  <a:schemeClr val="tx1"/>
                </a:solidFill>
                <a:latin typeface="Arial" charset="0"/>
              </a:defRPr>
            </a:lvl2pPr>
            <a:lvl3pPr marL="1155481" indent="-231096" eaLnBrk="0" hangingPunct="0">
              <a:defRPr i="1">
                <a:solidFill>
                  <a:schemeClr val="tx1"/>
                </a:solidFill>
                <a:latin typeface="Arial" charset="0"/>
              </a:defRPr>
            </a:lvl3pPr>
            <a:lvl4pPr marL="1617672" indent="-231096" eaLnBrk="0" hangingPunct="0">
              <a:defRPr i="1">
                <a:solidFill>
                  <a:schemeClr val="tx1"/>
                </a:solidFill>
                <a:latin typeface="Arial" charset="0"/>
              </a:defRPr>
            </a:lvl4pPr>
            <a:lvl5pPr marL="2079864" indent="-231096" eaLnBrk="0" hangingPunct="0">
              <a:defRPr i="1">
                <a:solidFill>
                  <a:schemeClr val="tx1"/>
                </a:solidFill>
                <a:latin typeface="Arial" charset="0"/>
              </a:defRPr>
            </a:lvl5pPr>
            <a:lvl6pPr marL="2542057" indent="-231096" eaLnBrk="0" fontAlgn="base" hangingPunct="0">
              <a:spcBef>
                <a:spcPct val="0"/>
              </a:spcBef>
              <a:spcAft>
                <a:spcPct val="0"/>
              </a:spcAft>
              <a:defRPr i="1">
                <a:solidFill>
                  <a:schemeClr val="tx1"/>
                </a:solidFill>
                <a:latin typeface="Arial" charset="0"/>
              </a:defRPr>
            </a:lvl6pPr>
            <a:lvl7pPr marL="3004249" indent="-231096" eaLnBrk="0" fontAlgn="base" hangingPunct="0">
              <a:spcBef>
                <a:spcPct val="0"/>
              </a:spcBef>
              <a:spcAft>
                <a:spcPct val="0"/>
              </a:spcAft>
              <a:defRPr i="1">
                <a:solidFill>
                  <a:schemeClr val="tx1"/>
                </a:solidFill>
                <a:latin typeface="Arial" charset="0"/>
              </a:defRPr>
            </a:lvl7pPr>
            <a:lvl8pPr marL="3466442" indent="-231096" eaLnBrk="0" fontAlgn="base" hangingPunct="0">
              <a:spcBef>
                <a:spcPct val="0"/>
              </a:spcBef>
              <a:spcAft>
                <a:spcPct val="0"/>
              </a:spcAft>
              <a:defRPr i="1">
                <a:solidFill>
                  <a:schemeClr val="tx1"/>
                </a:solidFill>
                <a:latin typeface="Arial" charset="0"/>
              </a:defRPr>
            </a:lvl8pPr>
            <a:lvl9pPr marL="3928635" indent="-231096" eaLnBrk="0" fontAlgn="base" hangingPunct="0">
              <a:spcBef>
                <a:spcPct val="0"/>
              </a:spcBef>
              <a:spcAft>
                <a:spcPct val="0"/>
              </a:spcAft>
              <a:defRPr i="1">
                <a:solidFill>
                  <a:schemeClr val="tx1"/>
                </a:solidFill>
                <a:latin typeface="Arial" charset="0"/>
              </a:defRPr>
            </a:lvl9pPr>
          </a:lstStyle>
          <a:p>
            <a:pPr eaLnBrk="1" hangingPunct="1"/>
            <a:fld id="{F7BF100B-F82A-4902-B1D6-F6FB4EFB3077}" type="slidenum">
              <a:rPr lang="en-US" i="0" smtClean="0"/>
              <a:pPr eaLnBrk="1" hangingPunct="1"/>
              <a:t>1</a:t>
            </a:fld>
            <a:endParaRPr lang="en-US" i="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20700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20817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79995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408351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4089419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409810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93325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57894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186056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54128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itchFamily="34" charset="0"/>
            </a:endParaRPr>
          </a:p>
        </p:txBody>
      </p:sp>
    </p:spTree>
    <p:extLst>
      <p:ext uri="{BB962C8B-B14F-4D97-AF65-F5344CB8AC3E}">
        <p14:creationId xmlns:p14="http://schemas.microsoft.com/office/powerpoint/2010/main" val="123126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70915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41466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657942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887909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73629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1547222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62871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2969869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985468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itchFamily="34" charset="0"/>
            </a:endParaRPr>
          </a:p>
        </p:txBody>
      </p:sp>
    </p:spTree>
    <p:extLst>
      <p:ext uri="{BB962C8B-B14F-4D97-AF65-F5344CB8AC3E}">
        <p14:creationId xmlns:p14="http://schemas.microsoft.com/office/powerpoint/2010/main" val="388285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638195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410121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277816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itchFamily="34" charset="0"/>
            </a:endParaRPr>
          </a:p>
        </p:txBody>
      </p:sp>
    </p:spTree>
    <p:extLst>
      <p:ext uri="{BB962C8B-B14F-4D97-AF65-F5344CB8AC3E}">
        <p14:creationId xmlns:p14="http://schemas.microsoft.com/office/powerpoint/2010/main" val="254154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76794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391679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407808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41388" y="752475"/>
            <a:ext cx="5010150" cy="3757613"/>
          </a:xfrm>
          <a:ln/>
        </p:spPr>
      </p:sp>
      <p:sp>
        <p:nvSpPr>
          <p:cNvPr id="27651" name="Rectangle 3"/>
          <p:cNvSpPr>
            <a:spLocks noGrp="1" noChangeArrowheads="1"/>
          </p:cNvSpPr>
          <p:nvPr>
            <p:ph type="body" idx="1"/>
          </p:nvPr>
        </p:nvSpPr>
        <p:spPr>
          <a:xfrm>
            <a:off x="688811" y="4760316"/>
            <a:ext cx="5512128" cy="4509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0" tIns="48849" rIns="97700" bIns="48849"/>
          <a:lstStyle/>
          <a:p>
            <a:r>
              <a:rPr lang="en-US" dirty="0"/>
              <a:t>2010/ EU (27 countries) 2.01 Belgium 2.1 United States 2.73 China (except Hong Kong) 1.76 Japan 3.25 </a:t>
            </a:r>
            <a:endParaRPr lang="en-US" altLang="fr-FR" dirty="0">
              <a:latin typeface="Arial" pitchFamily="34" charset="0"/>
            </a:endParaRPr>
          </a:p>
        </p:txBody>
      </p:sp>
    </p:spTree>
    <p:extLst>
      <p:ext uri="{BB962C8B-B14F-4D97-AF65-F5344CB8AC3E}">
        <p14:creationId xmlns:p14="http://schemas.microsoft.com/office/powerpoint/2010/main" val="101668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96964142-029C-4B45-A745-6CC2D0B38AC0}" type="slidenum">
              <a:rPr lang="fr-FR"/>
              <a:pPr>
                <a:defRPr/>
              </a:pPr>
              <a:t>‹N°›</a:t>
            </a:fld>
            <a:endParaRPr lang="fr-FR"/>
          </a:p>
        </p:txBody>
      </p:sp>
    </p:spTree>
    <p:extLst>
      <p:ext uri="{BB962C8B-B14F-4D97-AF65-F5344CB8AC3E}">
        <p14:creationId xmlns:p14="http://schemas.microsoft.com/office/powerpoint/2010/main" val="3481386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E793B8B4-1162-4710-A34C-A7BE5F97CF52}" type="slidenum">
              <a:rPr lang="fr-FR"/>
              <a:pPr>
                <a:defRPr/>
              </a:pPr>
              <a:t>‹N°›</a:t>
            </a:fld>
            <a:endParaRPr lang="fr-FR"/>
          </a:p>
        </p:txBody>
      </p:sp>
    </p:spTree>
    <p:extLst>
      <p:ext uri="{BB962C8B-B14F-4D97-AF65-F5344CB8AC3E}">
        <p14:creationId xmlns:p14="http://schemas.microsoft.com/office/powerpoint/2010/main" val="2031637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22E262E-854F-4176-BCF5-6ED4BA9CABC5}" type="slidenum">
              <a:rPr lang="fr-FR"/>
              <a:pPr>
                <a:defRPr/>
              </a:pPr>
              <a:t>‹N°›</a:t>
            </a:fld>
            <a:endParaRPr lang="fr-FR"/>
          </a:p>
        </p:txBody>
      </p:sp>
    </p:spTree>
    <p:extLst>
      <p:ext uri="{BB962C8B-B14F-4D97-AF65-F5344CB8AC3E}">
        <p14:creationId xmlns:p14="http://schemas.microsoft.com/office/powerpoint/2010/main" val="33125504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
        <p:cNvGrpSpPr/>
        <p:nvPr/>
      </p:nvGrpSpPr>
      <p:grpSpPr>
        <a:xfrm>
          <a:off x="0" y="0"/>
          <a:ext cx="0" cy="0"/>
          <a:chOff x="0" y="0"/>
          <a:chExt cx="0" cy="0"/>
        </a:xfrm>
      </p:grpSpPr>
      <p:sp>
        <p:nvSpPr>
          <p:cNvPr id="24" name="Google Shape;24;p5"/>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5" name="Google Shape;25;p5"/>
          <p:cNvSpPr txBox="1">
            <a:spLocks noGrp="1"/>
          </p:cNvSpPr>
          <p:nvPr>
            <p:ph type="title"/>
          </p:nvPr>
        </p:nvSpPr>
        <p:spPr>
          <a:xfrm>
            <a:off x="311700" y="1869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927033"/>
            <a:ext cx="8520600" cy="45552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 name="Google Shape;27;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pPr>
              <a:spcBef>
                <a:spcPts val="0"/>
              </a:spcBef>
              <a:spcAft>
                <a:spcPts val="0"/>
              </a:spcAft>
            </a:pPr>
            <a:fld id="{00000000-1234-1234-1234-123412341234}" type="slidenum">
              <a:rPr lang="fr-BE" smtClean="0"/>
              <a:pPr>
                <a:spcBef>
                  <a:spcPts val="0"/>
                </a:spcBef>
                <a:spcAft>
                  <a:spcPts val="0"/>
                </a:spcAft>
              </a:pPr>
              <a:t>‹N°›</a:t>
            </a:fld>
            <a:endParaRPr lang="fr-BE"/>
          </a:p>
        </p:txBody>
      </p:sp>
    </p:spTree>
    <p:extLst>
      <p:ext uri="{BB962C8B-B14F-4D97-AF65-F5344CB8AC3E}">
        <p14:creationId xmlns:p14="http://schemas.microsoft.com/office/powerpoint/2010/main" val="112436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74ADF54-9DBB-48F7-BB53-FB346E77716D}" type="slidenum">
              <a:rPr lang="fr-FR"/>
              <a:pPr>
                <a:defRPr/>
              </a:pPr>
              <a:t>‹N°›</a:t>
            </a:fld>
            <a:endParaRPr lang="fr-FR"/>
          </a:p>
        </p:txBody>
      </p:sp>
    </p:spTree>
    <p:extLst>
      <p:ext uri="{BB962C8B-B14F-4D97-AF65-F5344CB8AC3E}">
        <p14:creationId xmlns:p14="http://schemas.microsoft.com/office/powerpoint/2010/main" val="18453833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57354DF-5B97-46EB-9F11-615A45551613}" type="slidenum">
              <a:rPr lang="fr-FR"/>
              <a:pPr>
                <a:defRPr/>
              </a:pPr>
              <a:t>‹N°›</a:t>
            </a:fld>
            <a:endParaRPr lang="fr-FR"/>
          </a:p>
        </p:txBody>
      </p:sp>
    </p:spTree>
    <p:extLst>
      <p:ext uri="{BB962C8B-B14F-4D97-AF65-F5344CB8AC3E}">
        <p14:creationId xmlns:p14="http://schemas.microsoft.com/office/powerpoint/2010/main" val="6293644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7" name="Espace réservé du numéro de diapositive 6"/>
          <p:cNvSpPr>
            <a:spLocks noGrp="1"/>
          </p:cNvSpPr>
          <p:nvPr>
            <p:ph type="sldNum" sz="quarter" idx="12"/>
          </p:nvPr>
        </p:nvSpPr>
        <p:spPr/>
        <p:txBody>
          <a:bodyPr/>
          <a:lstStyle>
            <a:lvl1pPr>
              <a:defRPr/>
            </a:lvl1pPr>
          </a:lstStyle>
          <a:p>
            <a:pPr>
              <a:defRPr/>
            </a:pPr>
            <a:fld id="{A5C88217-DBD5-4792-B4D4-F7039994966A}" type="slidenum">
              <a:rPr lang="fr-FR"/>
              <a:pPr>
                <a:defRPr/>
              </a:pPr>
              <a:t>‹N°›</a:t>
            </a:fld>
            <a:endParaRPr lang="fr-FR"/>
          </a:p>
        </p:txBody>
      </p:sp>
    </p:spTree>
    <p:extLst>
      <p:ext uri="{BB962C8B-B14F-4D97-AF65-F5344CB8AC3E}">
        <p14:creationId xmlns:p14="http://schemas.microsoft.com/office/powerpoint/2010/main" val="31445126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lvl1pPr>
              <a:defRPr/>
            </a:lvl1pPr>
          </a:lstStyle>
          <a:p>
            <a:pPr>
              <a:defRPr/>
            </a:pPr>
            <a:endParaRPr lang="fr-FR"/>
          </a:p>
        </p:txBody>
      </p:sp>
      <p:sp>
        <p:nvSpPr>
          <p:cNvPr id="8" name="Espace réservé du pied de page 7"/>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9" name="Espace réservé du numéro de diapositive 8"/>
          <p:cNvSpPr>
            <a:spLocks noGrp="1"/>
          </p:cNvSpPr>
          <p:nvPr>
            <p:ph type="sldNum" sz="quarter" idx="12"/>
          </p:nvPr>
        </p:nvSpPr>
        <p:spPr/>
        <p:txBody>
          <a:bodyPr/>
          <a:lstStyle>
            <a:lvl1pPr>
              <a:defRPr/>
            </a:lvl1pPr>
          </a:lstStyle>
          <a:p>
            <a:pPr>
              <a:defRPr/>
            </a:pPr>
            <a:fld id="{DC063CF0-B37C-4A99-B682-861637661494}" type="slidenum">
              <a:rPr lang="fr-FR"/>
              <a:pPr>
                <a:defRPr/>
              </a:pPr>
              <a:t>‹N°›</a:t>
            </a:fld>
            <a:endParaRPr lang="fr-FR"/>
          </a:p>
        </p:txBody>
      </p:sp>
    </p:spTree>
    <p:extLst>
      <p:ext uri="{BB962C8B-B14F-4D97-AF65-F5344CB8AC3E}">
        <p14:creationId xmlns:p14="http://schemas.microsoft.com/office/powerpoint/2010/main" val="10589027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5" name="Espace réservé du numéro de diapositive 4"/>
          <p:cNvSpPr>
            <a:spLocks noGrp="1"/>
          </p:cNvSpPr>
          <p:nvPr>
            <p:ph type="sldNum" sz="quarter" idx="12"/>
          </p:nvPr>
        </p:nvSpPr>
        <p:spPr/>
        <p:txBody>
          <a:bodyPr/>
          <a:lstStyle>
            <a:lvl1pPr>
              <a:defRPr/>
            </a:lvl1pPr>
          </a:lstStyle>
          <a:p>
            <a:pPr>
              <a:defRPr/>
            </a:pPr>
            <a:fld id="{96531CF0-D09D-4AF0-83B8-C356878A554B}" type="slidenum">
              <a:rPr lang="fr-FR"/>
              <a:pPr>
                <a:defRPr/>
              </a:pPr>
              <a:t>‹N°›</a:t>
            </a:fld>
            <a:endParaRPr lang="fr-FR"/>
          </a:p>
        </p:txBody>
      </p:sp>
    </p:spTree>
    <p:extLst>
      <p:ext uri="{BB962C8B-B14F-4D97-AF65-F5344CB8AC3E}">
        <p14:creationId xmlns:p14="http://schemas.microsoft.com/office/powerpoint/2010/main" val="16712286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4" name="Espace réservé du numéro de diapositive 3"/>
          <p:cNvSpPr>
            <a:spLocks noGrp="1"/>
          </p:cNvSpPr>
          <p:nvPr>
            <p:ph type="sldNum" sz="quarter" idx="12"/>
          </p:nvPr>
        </p:nvSpPr>
        <p:spPr/>
        <p:txBody>
          <a:bodyPr/>
          <a:lstStyle>
            <a:lvl1pPr>
              <a:defRPr/>
            </a:lvl1pPr>
          </a:lstStyle>
          <a:p>
            <a:pPr>
              <a:defRPr/>
            </a:pPr>
            <a:fld id="{953F1A30-7AED-4377-9937-158EC7494605}" type="slidenum">
              <a:rPr lang="fr-FR"/>
              <a:pPr>
                <a:defRPr/>
              </a:pPr>
              <a:t>‹N°›</a:t>
            </a:fld>
            <a:endParaRPr lang="fr-FR"/>
          </a:p>
        </p:txBody>
      </p:sp>
    </p:spTree>
    <p:extLst>
      <p:ext uri="{BB962C8B-B14F-4D97-AF65-F5344CB8AC3E}">
        <p14:creationId xmlns:p14="http://schemas.microsoft.com/office/powerpoint/2010/main" val="28700883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7" name="Espace réservé du numéro de diapositive 6"/>
          <p:cNvSpPr>
            <a:spLocks noGrp="1"/>
          </p:cNvSpPr>
          <p:nvPr>
            <p:ph type="sldNum" sz="quarter" idx="12"/>
          </p:nvPr>
        </p:nvSpPr>
        <p:spPr/>
        <p:txBody>
          <a:bodyPr/>
          <a:lstStyle>
            <a:lvl1pPr>
              <a:defRPr/>
            </a:lvl1pPr>
          </a:lstStyle>
          <a:p>
            <a:pPr>
              <a:defRPr/>
            </a:pPr>
            <a:fld id="{EE80F419-DF28-4D7E-93BF-2EF4E1C76260}" type="slidenum">
              <a:rPr lang="fr-FR"/>
              <a:pPr>
                <a:defRPr/>
              </a:pPr>
              <a:t>‹N°›</a:t>
            </a:fld>
            <a:endParaRPr lang="fr-FR"/>
          </a:p>
        </p:txBody>
      </p:sp>
    </p:spTree>
    <p:extLst>
      <p:ext uri="{BB962C8B-B14F-4D97-AF65-F5344CB8AC3E}">
        <p14:creationId xmlns:p14="http://schemas.microsoft.com/office/powerpoint/2010/main" val="4155845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sz="1200">
                <a:solidFill>
                  <a:schemeClr val="tx1">
                    <a:tint val="75000"/>
                  </a:schemeClr>
                </a:solidFill>
              </a:defRPr>
            </a:lvl1pPr>
          </a:lstStyle>
          <a:p>
            <a:pPr>
              <a:defRPr/>
            </a:pPr>
            <a:endParaRPr lang="en-US"/>
          </a:p>
        </p:txBody>
      </p:sp>
      <p:sp>
        <p:nvSpPr>
          <p:cNvPr id="7" name="Espace réservé du numéro de diapositive 6"/>
          <p:cNvSpPr>
            <a:spLocks noGrp="1"/>
          </p:cNvSpPr>
          <p:nvPr>
            <p:ph type="sldNum" sz="quarter" idx="12"/>
          </p:nvPr>
        </p:nvSpPr>
        <p:spPr/>
        <p:txBody>
          <a:bodyPr/>
          <a:lstStyle>
            <a:lvl1pPr>
              <a:defRPr/>
            </a:lvl1pPr>
          </a:lstStyle>
          <a:p>
            <a:pPr>
              <a:defRPr/>
            </a:pPr>
            <a:fld id="{9155F2BF-6808-4B22-95AA-E3D112E576B3}" type="slidenum">
              <a:rPr lang="fr-FR"/>
              <a:pPr>
                <a:defRPr/>
              </a:pPr>
              <a:t>‹N°›</a:t>
            </a:fld>
            <a:endParaRPr lang="fr-FR"/>
          </a:p>
        </p:txBody>
      </p:sp>
    </p:spTree>
    <p:extLst>
      <p:ext uri="{BB962C8B-B14F-4D97-AF65-F5344CB8AC3E}">
        <p14:creationId xmlns:p14="http://schemas.microsoft.com/office/powerpoint/2010/main" val="11092555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en-GB" altLang="fr-F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GB"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23" charset="-128"/>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2"/>
                </a:solidFill>
                <a:ea typeface="ＭＳ Ｐゴシック" pitchFamily="23" charset="-128"/>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23" charset="-128"/>
              </a:defRPr>
            </a:lvl1pPr>
          </a:lstStyle>
          <a:p>
            <a:pPr>
              <a:defRPr/>
            </a:pPr>
            <a:fld id="{405A5CAF-98CC-4753-9130-390854D3EA1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cincera@ulb.ac.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iri.jrc.ec.europa.eu/scoreboard/2022-eu-industrial-rd-investment-scoreboard"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feld 3"/>
          <p:cNvSpPr txBox="1">
            <a:spLocks noChangeArrowheads="1"/>
          </p:cNvSpPr>
          <p:nvPr/>
        </p:nvSpPr>
        <p:spPr bwMode="auto">
          <a:xfrm>
            <a:off x="428625" y="6202363"/>
            <a:ext cx="11461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de-DE"/>
              <a:t>               </a:t>
            </a:r>
          </a:p>
        </p:txBody>
      </p:sp>
      <p:sp>
        <p:nvSpPr>
          <p:cNvPr id="12291" name="Rectangle 4"/>
          <p:cNvSpPr txBox="1">
            <a:spLocks noChangeArrowheads="1"/>
          </p:cNvSpPr>
          <p:nvPr/>
        </p:nvSpPr>
        <p:spPr bwMode="auto">
          <a:xfrm>
            <a:off x="431755" y="554307"/>
            <a:ext cx="85739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lnSpc>
                <a:spcPct val="125000"/>
              </a:lnSpc>
            </a:pPr>
            <a:r>
              <a:rPr lang="en-US" sz="2800" b="1" i="0" dirty="0">
                <a:solidFill>
                  <a:srgbClr val="A20000"/>
                </a:solidFill>
                <a:latin typeface="Calibri" pitchFamily="34" charset="0"/>
                <a:cs typeface="Calibri" pitchFamily="34" charset="0"/>
              </a:rPr>
              <a:t>Competition and innovation: </a:t>
            </a:r>
            <a:br>
              <a:rPr lang="en-US" sz="2800" b="1" i="0" dirty="0">
                <a:solidFill>
                  <a:srgbClr val="A20000"/>
                </a:solidFill>
                <a:latin typeface="Calibri" pitchFamily="34" charset="0"/>
                <a:cs typeface="Calibri" pitchFamily="34" charset="0"/>
              </a:rPr>
            </a:br>
            <a:r>
              <a:rPr lang="en-US" sz="2800" b="1" i="0" dirty="0">
                <a:solidFill>
                  <a:srgbClr val="A20000"/>
                </a:solidFill>
                <a:latin typeface="Calibri" pitchFamily="34" charset="0"/>
                <a:cs typeface="Calibri" pitchFamily="34" charset="0"/>
              </a:rPr>
              <a:t>Evidence from worldwide corporate R&amp;D spenders </a:t>
            </a:r>
            <a:endParaRPr lang="en-US" sz="1800" i="0" dirty="0">
              <a:latin typeface="Calibri" pitchFamily="34" charset="0"/>
              <a:cs typeface="Calibri" pitchFamily="34" charset="0"/>
            </a:endParaRPr>
          </a:p>
        </p:txBody>
      </p:sp>
      <p:sp>
        <p:nvSpPr>
          <p:cNvPr id="12292" name="TextBox 3"/>
          <p:cNvSpPr txBox="1">
            <a:spLocks noChangeArrowheads="1"/>
          </p:cNvSpPr>
          <p:nvPr/>
        </p:nvSpPr>
        <p:spPr bwMode="auto">
          <a:xfrm>
            <a:off x="287338" y="6397625"/>
            <a:ext cx="74898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fr-CH" dirty="0"/>
              <a:t>                                                                                                               </a:t>
            </a:r>
            <a:endParaRPr lang="en-GB" dirty="0"/>
          </a:p>
        </p:txBody>
      </p:sp>
      <p:sp>
        <p:nvSpPr>
          <p:cNvPr id="7" name="Rectangle 4"/>
          <p:cNvSpPr>
            <a:spLocks noChangeArrowheads="1"/>
          </p:cNvSpPr>
          <p:nvPr/>
        </p:nvSpPr>
        <p:spPr bwMode="auto">
          <a:xfrm>
            <a:off x="2555776" y="3469652"/>
            <a:ext cx="770473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BE" sz="1600" b="1" dirty="0">
                <a:solidFill>
                  <a:srgbClr val="C00000"/>
                </a:solidFill>
              </a:rPr>
              <a:t>Michele Cincera</a:t>
            </a:r>
            <a:endParaRPr lang="fr-BE" sz="1600" dirty="0">
              <a:solidFill>
                <a:srgbClr val="C00000"/>
              </a:solidFill>
            </a:endParaRPr>
          </a:p>
          <a:p>
            <a:r>
              <a:rPr lang="fr-BE" sz="1600" dirty="0"/>
              <a:t>Université libre de Bruxelles, </a:t>
            </a:r>
            <a:r>
              <a:rPr lang="fr-BE" sz="1600" dirty="0" err="1"/>
              <a:t>iCite</a:t>
            </a:r>
            <a:r>
              <a:rPr lang="fr-BE" sz="1600" dirty="0"/>
              <a:t> and ECARES</a:t>
            </a:r>
          </a:p>
          <a:p>
            <a:r>
              <a:rPr lang="fr-BE" sz="1600" dirty="0"/>
              <a:t> </a:t>
            </a:r>
          </a:p>
          <a:p>
            <a:r>
              <a:rPr lang="fr-BE" sz="1600" b="1" dirty="0">
                <a:solidFill>
                  <a:srgbClr val="C00000"/>
                </a:solidFill>
              </a:rPr>
              <a:t>Ela Ince</a:t>
            </a:r>
            <a:endParaRPr lang="fr-BE" sz="1600" dirty="0">
              <a:solidFill>
                <a:srgbClr val="C00000"/>
              </a:solidFill>
            </a:endParaRPr>
          </a:p>
          <a:p>
            <a:r>
              <a:rPr lang="fr-BE" sz="1600" dirty="0"/>
              <a:t>EC, JRC </a:t>
            </a:r>
            <a:r>
              <a:rPr lang="fr-BE" sz="1600" dirty="0" err="1"/>
              <a:t>Petten</a:t>
            </a:r>
            <a:endParaRPr lang="fr-BE" sz="1600" dirty="0"/>
          </a:p>
          <a:p>
            <a:r>
              <a:rPr lang="pt-PT" sz="1600" dirty="0"/>
              <a:t> </a:t>
            </a:r>
            <a:endParaRPr lang="fr-BE" sz="1600" dirty="0"/>
          </a:p>
          <a:p>
            <a:r>
              <a:rPr lang="pt-PT" sz="1600" b="1" dirty="0">
                <a:solidFill>
                  <a:srgbClr val="C00000"/>
                </a:solidFill>
              </a:rPr>
              <a:t>Anabela Santos</a:t>
            </a:r>
            <a:endParaRPr lang="fr-BE" sz="1600" dirty="0">
              <a:solidFill>
                <a:srgbClr val="C00000"/>
              </a:solidFill>
            </a:endParaRPr>
          </a:p>
          <a:p>
            <a:r>
              <a:rPr lang="fr-BE" sz="1600" dirty="0"/>
              <a:t>EC, JRC </a:t>
            </a:r>
            <a:r>
              <a:rPr lang="fr-BE" sz="1600" dirty="0" err="1"/>
              <a:t>Seville</a:t>
            </a:r>
            <a:r>
              <a:rPr lang="fr-BE" sz="1600" dirty="0"/>
              <a:t>, B7 Unit</a:t>
            </a:r>
          </a:p>
          <a:p>
            <a:endParaRPr lang="fr-BE" dirty="0"/>
          </a:p>
          <a:p>
            <a:r>
              <a:rPr lang="en-GB" dirty="0"/>
              <a:t> </a:t>
            </a:r>
            <a:endParaRPr lang="fr-BE" dirty="0"/>
          </a:p>
          <a:p>
            <a:pPr algn="ctr"/>
            <a:endParaRPr lang="de-DE" sz="2000" i="0" dirty="0">
              <a:latin typeface="Calibri" pitchFamily="34" charset="0"/>
              <a:cs typeface="Calibri" pitchFamily="34" charset="0"/>
            </a:endParaRPr>
          </a:p>
        </p:txBody>
      </p:sp>
      <p:sp>
        <p:nvSpPr>
          <p:cNvPr id="2" name="TextBox 1"/>
          <p:cNvSpPr txBox="1"/>
          <p:nvPr/>
        </p:nvSpPr>
        <p:spPr>
          <a:xfrm>
            <a:off x="5419325" y="4110195"/>
            <a:ext cx="7090323" cy="400110"/>
          </a:xfrm>
          <a:prstGeom prst="rect">
            <a:avLst/>
          </a:prstGeom>
          <a:noFill/>
        </p:spPr>
        <p:txBody>
          <a:bodyPr wrap="square" rtlCol="0">
            <a:spAutoFit/>
          </a:bodyPr>
          <a:lstStyle/>
          <a:p>
            <a:pPr algn="ctr"/>
            <a:r>
              <a:rPr lang="fr-CH" sz="2000" i="0" dirty="0">
                <a:latin typeface="Calibri" pitchFamily="34" charset="0"/>
                <a:cs typeface="Calibri" pitchFamily="34" charset="0"/>
              </a:rPr>
              <a:t> </a:t>
            </a:r>
          </a:p>
        </p:txBody>
      </p:sp>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172072" y="6202363"/>
            <a:ext cx="2176145" cy="525145"/>
          </a:xfrm>
          <a:prstGeom prst="rect">
            <a:avLst/>
          </a:prstGeom>
          <a:noFill/>
          <a:ln>
            <a:noFill/>
          </a:ln>
        </p:spPr>
      </p:pic>
      <p:pic>
        <p:nvPicPr>
          <p:cNvPr id="1026" name="Picture 2" descr="http://www.ulb.ac.be/dre/com/docs/logo3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9468" y="6126480"/>
            <a:ext cx="1324356" cy="7315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907765" y="5323030"/>
            <a:ext cx="5328469" cy="584775"/>
          </a:xfrm>
          <a:prstGeom prst="rect">
            <a:avLst/>
          </a:prstGeom>
          <a:noFill/>
        </p:spPr>
        <p:txBody>
          <a:bodyPr wrap="square" rtlCol="0">
            <a:spAutoFit/>
          </a:bodyPr>
          <a:lstStyle/>
          <a:p>
            <a:pPr algn="ctr"/>
            <a:r>
              <a:rPr lang="en-US" sz="1600" dirty="0"/>
              <a:t>STATEC</a:t>
            </a:r>
          </a:p>
          <a:p>
            <a:pPr algn="ctr"/>
            <a:r>
              <a:rPr lang="en-AU" sz="1600" b="1" dirty="0">
                <a:solidFill>
                  <a:schemeClr val="accent6"/>
                </a:solidFill>
              </a:rPr>
              <a:t>June 24, 2024</a:t>
            </a:r>
            <a:endParaRPr lang="fr-BE" b="1" dirty="0">
              <a:solidFill>
                <a:schemeClr val="accent6"/>
              </a:solidFill>
            </a:endParaRPr>
          </a:p>
        </p:txBody>
      </p:sp>
    </p:spTree>
    <p:extLst>
      <p:ext uri="{BB962C8B-B14F-4D97-AF65-F5344CB8AC3E}">
        <p14:creationId xmlns:p14="http://schemas.microsoft.com/office/powerpoint/2010/main" val="161810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solidFill>
                  <a:srgbClr val="C00000"/>
                </a:solidFill>
              </a:rPr>
              <a:t>Relevant </a:t>
            </a:r>
            <a:r>
              <a:rPr lang="fr-FR" sz="2800" dirty="0" err="1">
                <a:solidFill>
                  <a:srgbClr val="C00000"/>
                </a:solidFill>
              </a:rPr>
              <a:t>market</a:t>
            </a:r>
            <a:endParaRPr lang="fr-FR" sz="2800" dirty="0">
              <a:solidFill>
                <a:srgbClr val="C00000"/>
              </a:solidFill>
            </a:endParaRPr>
          </a:p>
          <a:p>
            <a:pPr lvl="1"/>
            <a:r>
              <a:rPr lang="en-US" sz="2400" dirty="0"/>
              <a:t>Geographical scope: we </a:t>
            </a:r>
            <a:r>
              <a:rPr lang="en-GB" sz="2400" dirty="0"/>
              <a:t>limit our sample to firms that are operating in markets where products and/or services are traded worldwide, e.g. </a:t>
            </a:r>
          </a:p>
          <a:p>
            <a:pPr lvl="1"/>
            <a:endParaRPr lang="en-GB" dirty="0"/>
          </a:p>
          <a:p>
            <a:pPr lvl="1"/>
            <a:endParaRPr lang="nl-BE" sz="2400" dirty="0"/>
          </a:p>
        </p:txBody>
      </p:sp>
      <p:graphicFrame>
        <p:nvGraphicFramePr>
          <p:cNvPr id="2" name="Tableau 1">
            <a:extLst>
              <a:ext uri="{FF2B5EF4-FFF2-40B4-BE49-F238E27FC236}">
                <a16:creationId xmlns:a16="http://schemas.microsoft.com/office/drawing/2014/main" id="{2F1F8E04-13D3-4A7C-9C17-A644691AA606}"/>
              </a:ext>
            </a:extLst>
          </p:cNvPr>
          <p:cNvGraphicFramePr>
            <a:graphicFrameLocks noGrp="1"/>
          </p:cNvGraphicFramePr>
          <p:nvPr>
            <p:extLst>
              <p:ext uri="{D42A27DB-BD31-4B8C-83A1-F6EECF244321}">
                <p14:modId xmlns:p14="http://schemas.microsoft.com/office/powerpoint/2010/main" val="1644164571"/>
              </p:ext>
            </p:extLst>
          </p:nvPr>
        </p:nvGraphicFramePr>
        <p:xfrm>
          <a:off x="2483768" y="3212976"/>
          <a:ext cx="3797300" cy="2882900"/>
        </p:xfrm>
        <a:graphic>
          <a:graphicData uri="http://schemas.openxmlformats.org/drawingml/2006/table">
            <a:tbl>
              <a:tblPr firstRow="1" firstCol="1" bandRow="1">
                <a:tableStyleId>{5C22544A-7EE6-4342-B048-85BDC9FD1C3A}</a:tableStyleId>
              </a:tblPr>
              <a:tblGrid>
                <a:gridCol w="2552700">
                  <a:extLst>
                    <a:ext uri="{9D8B030D-6E8A-4147-A177-3AD203B41FA5}">
                      <a16:colId xmlns:a16="http://schemas.microsoft.com/office/drawing/2014/main" val="3178344307"/>
                    </a:ext>
                  </a:extLst>
                </a:gridCol>
                <a:gridCol w="1244600">
                  <a:extLst>
                    <a:ext uri="{9D8B030D-6E8A-4147-A177-3AD203B41FA5}">
                      <a16:colId xmlns:a16="http://schemas.microsoft.com/office/drawing/2014/main" val="1337965493"/>
                    </a:ext>
                  </a:extLst>
                </a:gridCol>
              </a:tblGrid>
              <a:tr h="144145">
                <a:tc>
                  <a:txBody>
                    <a:bodyPr/>
                    <a:lstStyle/>
                    <a:p>
                      <a:pPr>
                        <a:lnSpc>
                          <a:spcPct val="107000"/>
                        </a:lnSpc>
                        <a:spcAft>
                          <a:spcPts val="0"/>
                        </a:spcAft>
                      </a:pPr>
                      <a:r>
                        <a:rPr lang="en-GB" sz="900" dirty="0">
                          <a:effectLst/>
                        </a:rPr>
                        <a:t>Activity Sector (ICB)</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Worldwide (Yes/No)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3086116"/>
                  </a:ext>
                </a:extLst>
              </a:tr>
              <a:tr h="144145">
                <a:tc>
                  <a:txBody>
                    <a:bodyPr/>
                    <a:lstStyle/>
                    <a:p>
                      <a:pPr>
                        <a:lnSpc>
                          <a:spcPct val="107000"/>
                        </a:lnSpc>
                        <a:spcAft>
                          <a:spcPts val="0"/>
                        </a:spcAft>
                      </a:pPr>
                      <a:r>
                        <a:rPr lang="en-GB" sz="900">
                          <a:effectLst/>
                        </a:rPr>
                        <a:t>Aerospace &amp; Defence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6274049"/>
                  </a:ext>
                </a:extLst>
              </a:tr>
              <a:tr h="144145">
                <a:tc>
                  <a:txBody>
                    <a:bodyPr/>
                    <a:lstStyle/>
                    <a:p>
                      <a:pPr>
                        <a:lnSpc>
                          <a:spcPct val="107000"/>
                        </a:lnSpc>
                        <a:spcAft>
                          <a:spcPts val="0"/>
                        </a:spcAft>
                      </a:pPr>
                      <a:r>
                        <a:rPr lang="en-GB" sz="900">
                          <a:effectLst/>
                        </a:rPr>
                        <a:t>Alternative Energy</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 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6353163"/>
                  </a:ext>
                </a:extLst>
              </a:tr>
              <a:tr h="144145">
                <a:tc>
                  <a:txBody>
                    <a:bodyPr/>
                    <a:lstStyle/>
                    <a:p>
                      <a:pPr>
                        <a:lnSpc>
                          <a:spcPct val="107000"/>
                        </a:lnSpc>
                        <a:spcAft>
                          <a:spcPts val="0"/>
                        </a:spcAft>
                      </a:pPr>
                      <a:r>
                        <a:rPr lang="en-GB" sz="900">
                          <a:effectLst/>
                        </a:rPr>
                        <a:t>Automobiles &amp; Parts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3513040"/>
                  </a:ext>
                </a:extLst>
              </a:tr>
              <a:tr h="144145">
                <a:tc>
                  <a:txBody>
                    <a:bodyPr/>
                    <a:lstStyle/>
                    <a:p>
                      <a:pPr>
                        <a:lnSpc>
                          <a:spcPct val="107000"/>
                        </a:lnSpc>
                        <a:spcAft>
                          <a:spcPts val="0"/>
                        </a:spcAft>
                      </a:pPr>
                      <a:r>
                        <a:rPr lang="en-GB" sz="900">
                          <a:effectLst/>
                        </a:rPr>
                        <a:t>Banks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 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9679315"/>
                  </a:ext>
                </a:extLst>
              </a:tr>
              <a:tr h="144145">
                <a:tc>
                  <a:txBody>
                    <a:bodyPr/>
                    <a:lstStyle/>
                    <a:p>
                      <a:pPr>
                        <a:lnSpc>
                          <a:spcPct val="107000"/>
                        </a:lnSpc>
                        <a:spcAft>
                          <a:spcPts val="0"/>
                        </a:spcAft>
                      </a:pPr>
                      <a:r>
                        <a:rPr lang="en-GB" sz="900">
                          <a:effectLst/>
                        </a:rPr>
                        <a:t>Beverages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6742806"/>
                  </a:ext>
                </a:extLst>
              </a:tr>
              <a:tr h="144145">
                <a:tc>
                  <a:txBody>
                    <a:bodyPr/>
                    <a:lstStyle/>
                    <a:p>
                      <a:pPr>
                        <a:lnSpc>
                          <a:spcPct val="107000"/>
                        </a:lnSpc>
                        <a:spcAft>
                          <a:spcPts val="0"/>
                        </a:spcAft>
                      </a:pPr>
                      <a:r>
                        <a:rPr lang="en-GB" sz="900">
                          <a:effectLst/>
                        </a:rPr>
                        <a:t>Biotechnology</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6584845"/>
                  </a:ext>
                </a:extLst>
              </a:tr>
              <a:tr h="144145">
                <a:tc>
                  <a:txBody>
                    <a:bodyPr/>
                    <a:lstStyle/>
                    <a:p>
                      <a:pPr>
                        <a:lnSpc>
                          <a:spcPct val="107000"/>
                        </a:lnSpc>
                        <a:spcAft>
                          <a:spcPts val="0"/>
                        </a:spcAft>
                      </a:pPr>
                      <a:r>
                        <a:rPr lang="en-GB" sz="900">
                          <a:effectLst/>
                        </a:rPr>
                        <a:t>Chemicals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9774701"/>
                  </a:ext>
                </a:extLst>
              </a:tr>
              <a:tr h="144145">
                <a:tc>
                  <a:txBody>
                    <a:bodyPr/>
                    <a:lstStyle/>
                    <a:p>
                      <a:pPr>
                        <a:lnSpc>
                          <a:spcPct val="107000"/>
                        </a:lnSpc>
                        <a:spcAft>
                          <a:spcPts val="0"/>
                        </a:spcAft>
                      </a:pPr>
                      <a:r>
                        <a:rPr lang="en-GB" sz="900">
                          <a:effectLst/>
                        </a:rPr>
                        <a:t>Commercial Vehicles &amp; Trucks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6431080"/>
                  </a:ext>
                </a:extLst>
              </a:tr>
              <a:tr h="144145">
                <a:tc>
                  <a:txBody>
                    <a:bodyPr/>
                    <a:lstStyle/>
                    <a:p>
                      <a:pPr>
                        <a:lnSpc>
                          <a:spcPct val="107000"/>
                        </a:lnSpc>
                        <a:spcAft>
                          <a:spcPts val="0"/>
                        </a:spcAft>
                      </a:pPr>
                      <a:r>
                        <a:rPr lang="en-GB" sz="900">
                          <a:effectLst/>
                        </a:rPr>
                        <a:t>Computer Hardware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9200327"/>
                  </a:ext>
                </a:extLst>
              </a:tr>
              <a:tr h="144145">
                <a:tc>
                  <a:txBody>
                    <a:bodyPr/>
                    <a:lstStyle/>
                    <a:p>
                      <a:pPr>
                        <a:lnSpc>
                          <a:spcPct val="107000"/>
                        </a:lnSpc>
                        <a:spcAft>
                          <a:spcPts val="0"/>
                        </a:spcAft>
                      </a:pPr>
                      <a:r>
                        <a:rPr lang="en-GB" sz="900">
                          <a:effectLst/>
                        </a:rPr>
                        <a:t>Computer Services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8148756"/>
                  </a:ext>
                </a:extLst>
              </a:tr>
              <a:tr h="144145">
                <a:tc>
                  <a:txBody>
                    <a:bodyPr/>
                    <a:lstStyle/>
                    <a:p>
                      <a:pPr>
                        <a:lnSpc>
                          <a:spcPct val="107000"/>
                        </a:lnSpc>
                        <a:spcAft>
                          <a:spcPts val="0"/>
                        </a:spcAft>
                      </a:pPr>
                      <a:r>
                        <a:rPr lang="en-GB" sz="900">
                          <a:effectLst/>
                        </a:rPr>
                        <a:t>Construction &amp; Materials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7693819"/>
                  </a:ext>
                </a:extLst>
              </a:tr>
              <a:tr h="144145">
                <a:tc>
                  <a:txBody>
                    <a:bodyPr/>
                    <a:lstStyle/>
                    <a:p>
                      <a:pPr>
                        <a:lnSpc>
                          <a:spcPct val="107000"/>
                        </a:lnSpc>
                        <a:spcAft>
                          <a:spcPts val="0"/>
                        </a:spcAft>
                      </a:pPr>
                      <a:r>
                        <a:rPr lang="en-GB" sz="900">
                          <a:effectLst/>
                        </a:rPr>
                        <a:t>Electrical Components &amp; Equipment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8753205"/>
                  </a:ext>
                </a:extLst>
              </a:tr>
              <a:tr h="144145">
                <a:tc>
                  <a:txBody>
                    <a:bodyPr/>
                    <a:lstStyle/>
                    <a:p>
                      <a:pPr>
                        <a:lnSpc>
                          <a:spcPct val="107000"/>
                        </a:lnSpc>
                        <a:spcAft>
                          <a:spcPts val="0"/>
                        </a:spcAft>
                      </a:pPr>
                      <a:r>
                        <a:rPr lang="en-GB" sz="900">
                          <a:effectLst/>
                        </a:rPr>
                        <a:t>Electricity</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 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9185588"/>
                  </a:ext>
                </a:extLst>
              </a:tr>
              <a:tr h="144145">
                <a:tc>
                  <a:txBody>
                    <a:bodyPr/>
                    <a:lstStyle/>
                    <a:p>
                      <a:pPr>
                        <a:lnSpc>
                          <a:spcPct val="107000"/>
                        </a:lnSpc>
                        <a:spcAft>
                          <a:spcPts val="0"/>
                        </a:spcAft>
                      </a:pPr>
                      <a:r>
                        <a:rPr lang="en-GB" sz="900">
                          <a:effectLst/>
                        </a:rPr>
                        <a:t>Electronic Equipment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4899002"/>
                  </a:ext>
                </a:extLst>
              </a:tr>
              <a:tr h="144145">
                <a:tc>
                  <a:txBody>
                    <a:bodyPr/>
                    <a:lstStyle/>
                    <a:p>
                      <a:pPr>
                        <a:lnSpc>
                          <a:spcPct val="107000"/>
                        </a:lnSpc>
                        <a:spcAft>
                          <a:spcPts val="0"/>
                        </a:spcAft>
                      </a:pPr>
                      <a:r>
                        <a:rPr lang="en-GB" sz="900">
                          <a:effectLst/>
                        </a:rPr>
                        <a:t>Electronic Office Equipment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4426516"/>
                  </a:ext>
                </a:extLst>
              </a:tr>
              <a:tr h="144145">
                <a:tc>
                  <a:txBody>
                    <a:bodyPr/>
                    <a:lstStyle/>
                    <a:p>
                      <a:pPr>
                        <a:lnSpc>
                          <a:spcPct val="107000"/>
                        </a:lnSpc>
                        <a:spcAft>
                          <a:spcPts val="0"/>
                        </a:spcAft>
                      </a:pPr>
                      <a:r>
                        <a:rPr lang="en-GB" sz="900">
                          <a:effectLst/>
                        </a:rPr>
                        <a:t>Equity Investment Instruments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3239051"/>
                  </a:ext>
                </a:extLst>
              </a:tr>
              <a:tr h="144145">
                <a:tc>
                  <a:txBody>
                    <a:bodyPr/>
                    <a:lstStyle/>
                    <a:p>
                      <a:pPr>
                        <a:lnSpc>
                          <a:spcPct val="107000"/>
                        </a:lnSpc>
                        <a:spcAft>
                          <a:spcPts val="0"/>
                        </a:spcAft>
                      </a:pPr>
                      <a:r>
                        <a:rPr lang="en-GB" sz="900">
                          <a:effectLst/>
                        </a:rPr>
                        <a:t>Financial Services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 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7950660"/>
                  </a:ext>
                </a:extLst>
              </a:tr>
              <a:tr h="144145">
                <a:tc>
                  <a:txBody>
                    <a:bodyPr/>
                    <a:lstStyle/>
                    <a:p>
                      <a:pPr>
                        <a:lnSpc>
                          <a:spcPct val="107000"/>
                        </a:lnSpc>
                        <a:spcAft>
                          <a:spcPts val="0"/>
                        </a:spcAft>
                      </a:pPr>
                      <a:r>
                        <a:rPr lang="en-GB" sz="900">
                          <a:effectLst/>
                        </a:rPr>
                        <a:t>Fixed Line Telecommunications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a:effectLst/>
                        </a:rPr>
                        <a:t> 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105609"/>
                  </a:ext>
                </a:extLst>
              </a:tr>
              <a:tr h="144145">
                <a:tc>
                  <a:txBody>
                    <a:bodyPr/>
                    <a:lstStyle/>
                    <a:p>
                      <a:pPr>
                        <a:lnSpc>
                          <a:spcPct val="107000"/>
                        </a:lnSpc>
                        <a:spcAft>
                          <a:spcPts val="0"/>
                        </a:spcAft>
                      </a:pPr>
                      <a:r>
                        <a:rPr lang="en-GB" sz="900">
                          <a:effectLst/>
                        </a:rPr>
                        <a:t>Food &amp; Drug Retailers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dirty="0">
                          <a:effectLst/>
                        </a:rPr>
                        <a:t> No</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91883"/>
                  </a:ext>
                </a:extLst>
              </a:tr>
            </a:tbl>
          </a:graphicData>
        </a:graphic>
      </p:graphicFrame>
    </p:spTree>
    <p:extLst>
      <p:ext uri="{BB962C8B-B14F-4D97-AF65-F5344CB8AC3E}">
        <p14:creationId xmlns:p14="http://schemas.microsoft.com/office/powerpoint/2010/main" val="68084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solidFill>
                  <a:srgbClr val="C00000"/>
                </a:solidFill>
              </a:rPr>
              <a:t>Relevant </a:t>
            </a:r>
            <a:r>
              <a:rPr lang="fr-FR" sz="2800" dirty="0" err="1">
                <a:solidFill>
                  <a:srgbClr val="C00000"/>
                </a:solidFill>
              </a:rPr>
              <a:t>market</a:t>
            </a:r>
            <a:endParaRPr lang="fr-FR" sz="2800" dirty="0">
              <a:solidFill>
                <a:srgbClr val="C00000"/>
              </a:solidFill>
            </a:endParaRPr>
          </a:p>
          <a:p>
            <a:pPr lvl="1"/>
            <a:r>
              <a:rPr lang="en-US" sz="2400" dirty="0"/>
              <a:t>Product </a:t>
            </a:r>
            <a:r>
              <a:rPr lang="en-US" sz="2400" dirty="0" err="1"/>
              <a:t>substituability</a:t>
            </a:r>
            <a:endParaRPr lang="en-GB" sz="2400" dirty="0"/>
          </a:p>
          <a:p>
            <a:pPr lvl="1"/>
            <a:endParaRPr lang="en-GB" dirty="0"/>
          </a:p>
          <a:p>
            <a:pPr lvl="1"/>
            <a:endParaRPr lang="nl-BE" sz="2400" dirty="0"/>
          </a:p>
        </p:txBody>
      </p:sp>
      <p:sp>
        <p:nvSpPr>
          <p:cNvPr id="3" name="Rectangle 2">
            <a:extLst>
              <a:ext uri="{FF2B5EF4-FFF2-40B4-BE49-F238E27FC236}">
                <a16:creationId xmlns:a16="http://schemas.microsoft.com/office/drawing/2014/main" id="{08418F15-8A0E-4479-84C1-0773D376AD38}"/>
              </a:ext>
            </a:extLst>
          </p:cNvPr>
          <p:cNvSpPr/>
          <p:nvPr/>
        </p:nvSpPr>
        <p:spPr>
          <a:xfrm>
            <a:off x="519981" y="2361500"/>
            <a:ext cx="8351838" cy="400110"/>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Table 3. </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Number of sector by ICB and NACE code classification in the sample</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018ADCE8-AD39-453D-B8D2-095332AD3C8C}"/>
              </a:ext>
            </a:extLst>
          </p:cNvPr>
          <p:cNvGraphicFramePr>
            <a:graphicFrameLocks noGrp="1"/>
          </p:cNvGraphicFramePr>
          <p:nvPr>
            <p:extLst>
              <p:ext uri="{D42A27DB-BD31-4B8C-83A1-F6EECF244321}">
                <p14:modId xmlns:p14="http://schemas.microsoft.com/office/powerpoint/2010/main" val="697616891"/>
              </p:ext>
            </p:extLst>
          </p:nvPr>
        </p:nvGraphicFramePr>
        <p:xfrm>
          <a:off x="2483768" y="2896969"/>
          <a:ext cx="3168350" cy="1899641"/>
        </p:xfrm>
        <a:graphic>
          <a:graphicData uri="http://schemas.openxmlformats.org/drawingml/2006/table">
            <a:tbl>
              <a:tblPr firstRow="1" firstCol="1" bandRow="1">
                <a:tableStyleId>{5C22544A-7EE6-4342-B048-85BDC9FD1C3A}</a:tableStyleId>
              </a:tblPr>
              <a:tblGrid>
                <a:gridCol w="1118319">
                  <a:extLst>
                    <a:ext uri="{9D8B030D-6E8A-4147-A177-3AD203B41FA5}">
                      <a16:colId xmlns:a16="http://schemas.microsoft.com/office/drawing/2014/main" val="468506911"/>
                    </a:ext>
                  </a:extLst>
                </a:gridCol>
                <a:gridCol w="1118319">
                  <a:extLst>
                    <a:ext uri="{9D8B030D-6E8A-4147-A177-3AD203B41FA5}">
                      <a16:colId xmlns:a16="http://schemas.microsoft.com/office/drawing/2014/main" val="706461894"/>
                    </a:ext>
                  </a:extLst>
                </a:gridCol>
                <a:gridCol w="931712">
                  <a:extLst>
                    <a:ext uri="{9D8B030D-6E8A-4147-A177-3AD203B41FA5}">
                      <a16:colId xmlns:a16="http://schemas.microsoft.com/office/drawing/2014/main" val="898105362"/>
                    </a:ext>
                  </a:extLst>
                </a:gridCol>
              </a:tblGrid>
              <a:tr h="568466">
                <a:tc>
                  <a:txBody>
                    <a:bodyPr/>
                    <a:lstStyle/>
                    <a:p>
                      <a:pPr>
                        <a:lnSpc>
                          <a:spcPct val="107000"/>
                        </a:lnSpc>
                        <a:spcAft>
                          <a:spcPts val="0"/>
                        </a:spcAft>
                      </a:pPr>
                      <a:r>
                        <a:rPr lang="en-US" sz="2000" dirty="0">
                          <a:effectLst/>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n-GB" sz="2000">
                          <a:effectLst/>
                        </a:rPr>
                        <a:t>Number of sectors </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BE"/>
                    </a:p>
                  </a:txBody>
                  <a:tcPr/>
                </a:tc>
                <a:extLst>
                  <a:ext uri="{0D108BD9-81ED-4DB2-BD59-A6C34878D82A}">
                    <a16:rowId xmlns:a16="http://schemas.microsoft.com/office/drawing/2014/main" val="590931065"/>
                  </a:ext>
                </a:extLst>
              </a:tr>
              <a:tr h="346377">
                <a:tc>
                  <a:txBody>
                    <a:bodyPr/>
                    <a:lstStyle/>
                    <a:p>
                      <a:pPr>
                        <a:lnSpc>
                          <a:spcPct val="107000"/>
                        </a:lnSpc>
                        <a:spcAft>
                          <a:spcPts val="0"/>
                        </a:spcAft>
                      </a:pPr>
                      <a:r>
                        <a:rPr lang="fr-BE" sz="2000" dirty="0">
                          <a:effectLst/>
                        </a:rPr>
                        <a:t>ICB</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fr-BE" sz="2000" dirty="0">
                          <a:effectLst/>
                        </a:rPr>
                        <a:t>3-digits</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fr-BE" sz="2000">
                          <a:effectLst/>
                        </a:rPr>
                        <a:t>19</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27767377"/>
                  </a:ext>
                </a:extLst>
              </a:tr>
              <a:tr h="328266">
                <a:tc rowSpan="3">
                  <a:txBody>
                    <a:bodyPr/>
                    <a:lstStyle/>
                    <a:p>
                      <a:pPr>
                        <a:lnSpc>
                          <a:spcPct val="107000"/>
                        </a:lnSpc>
                        <a:spcAft>
                          <a:spcPts val="0"/>
                        </a:spcAft>
                      </a:pPr>
                      <a:r>
                        <a:rPr lang="fr-BE" sz="2000">
                          <a:effectLst/>
                        </a:rPr>
                        <a:t>NACE</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fr-BE" sz="2000" dirty="0">
                          <a:effectLst/>
                        </a:rPr>
                        <a:t>4-digits</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fr-BE" sz="2000">
                          <a:effectLst/>
                        </a:rPr>
                        <a:t>198</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41137444"/>
                  </a:ext>
                </a:extLst>
              </a:tr>
              <a:tr h="328266">
                <a:tc vMerge="1">
                  <a:txBody>
                    <a:bodyPr/>
                    <a:lstStyle/>
                    <a:p>
                      <a:endParaRPr lang="fr-BE"/>
                    </a:p>
                  </a:txBody>
                  <a:tcPr/>
                </a:tc>
                <a:tc>
                  <a:txBody>
                    <a:bodyPr/>
                    <a:lstStyle/>
                    <a:p>
                      <a:pPr>
                        <a:lnSpc>
                          <a:spcPct val="107000"/>
                        </a:lnSpc>
                        <a:spcAft>
                          <a:spcPts val="0"/>
                        </a:spcAft>
                      </a:pPr>
                      <a:r>
                        <a:rPr lang="fr-BE" sz="2000" dirty="0">
                          <a:effectLst/>
                        </a:rPr>
                        <a:t>3-digits</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fr-BE" sz="2000">
                          <a:effectLst/>
                        </a:rPr>
                        <a:t>131</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39604873"/>
                  </a:ext>
                </a:extLst>
              </a:tr>
              <a:tr h="328266">
                <a:tc vMerge="1">
                  <a:txBody>
                    <a:bodyPr/>
                    <a:lstStyle/>
                    <a:p>
                      <a:endParaRPr lang="fr-BE"/>
                    </a:p>
                  </a:txBody>
                  <a:tcPr/>
                </a:tc>
                <a:tc>
                  <a:txBody>
                    <a:bodyPr/>
                    <a:lstStyle/>
                    <a:p>
                      <a:pPr>
                        <a:lnSpc>
                          <a:spcPct val="107000"/>
                        </a:lnSpc>
                        <a:spcAft>
                          <a:spcPts val="0"/>
                        </a:spcAft>
                      </a:pPr>
                      <a:r>
                        <a:rPr lang="fr-BE" sz="2000" dirty="0">
                          <a:effectLst/>
                        </a:rPr>
                        <a:t>2-digits</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fr-BE" sz="2000" dirty="0">
                          <a:effectLst/>
                        </a:rPr>
                        <a:t>56</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28856416"/>
                  </a:ext>
                </a:extLst>
              </a:tr>
            </a:tbl>
          </a:graphicData>
        </a:graphic>
      </p:graphicFrame>
    </p:spTree>
    <p:extLst>
      <p:ext uri="{BB962C8B-B14F-4D97-AF65-F5344CB8AC3E}">
        <p14:creationId xmlns:p14="http://schemas.microsoft.com/office/powerpoint/2010/main" val="219091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err="1">
                <a:solidFill>
                  <a:srgbClr val="C00000"/>
                </a:solidFill>
              </a:rPr>
              <a:t>Yollies</a:t>
            </a:r>
            <a:r>
              <a:rPr lang="fr-FR" sz="2800" dirty="0">
                <a:solidFill>
                  <a:srgbClr val="C00000"/>
                </a:solidFill>
              </a:rPr>
              <a:t>: </a:t>
            </a:r>
          </a:p>
          <a:p>
            <a:pPr lvl="1"/>
            <a:r>
              <a:rPr lang="fr-FR" sz="2400" dirty="0"/>
              <a:t>Young Leading </a:t>
            </a:r>
            <a:r>
              <a:rPr lang="fr-FR" sz="2400" dirty="0" err="1"/>
              <a:t>Innovators</a:t>
            </a:r>
            <a:r>
              <a:rPr lang="fr-FR" sz="2400" dirty="0"/>
              <a:t> (Cincera and </a:t>
            </a:r>
            <a:r>
              <a:rPr lang="fr-FR" sz="2400" dirty="0" err="1"/>
              <a:t>Veugelers</a:t>
            </a:r>
            <a:r>
              <a:rPr lang="fr-FR" sz="2400" dirty="0"/>
              <a:t>, 2014)</a:t>
            </a:r>
          </a:p>
          <a:p>
            <a:pPr lvl="1"/>
            <a:r>
              <a:rPr lang="fr-FR" sz="2400" dirty="0"/>
              <a:t>Scoreboard </a:t>
            </a:r>
            <a:r>
              <a:rPr lang="fr-FR" sz="2400" dirty="0" err="1"/>
              <a:t>companies</a:t>
            </a:r>
            <a:r>
              <a:rPr lang="fr-FR" sz="2400" dirty="0"/>
              <a:t> </a:t>
            </a:r>
            <a:r>
              <a:rPr lang="fr-FR" sz="2400" dirty="0" err="1"/>
              <a:t>that</a:t>
            </a:r>
            <a:r>
              <a:rPr lang="fr-FR" sz="2400" dirty="0"/>
              <a:t> </a:t>
            </a:r>
            <a:r>
              <a:rPr lang="fr-FR" sz="2400" dirty="0" err="1"/>
              <a:t>were</a:t>
            </a:r>
            <a:r>
              <a:rPr lang="fr-FR" sz="2400" dirty="0"/>
              <a:t> </a:t>
            </a:r>
            <a:r>
              <a:rPr lang="fr-FR" sz="2400" dirty="0" err="1"/>
              <a:t>created</a:t>
            </a:r>
            <a:r>
              <a:rPr lang="fr-FR" sz="2400" dirty="0"/>
              <a:t> </a:t>
            </a:r>
            <a:r>
              <a:rPr lang="fr-FR" sz="2400" dirty="0" err="1"/>
              <a:t>after</a:t>
            </a:r>
            <a:r>
              <a:rPr lang="fr-FR" sz="2400" dirty="0"/>
              <a:t> 1999</a:t>
            </a:r>
          </a:p>
          <a:p>
            <a:pPr marL="457200" lvl="1" indent="0">
              <a:buNone/>
            </a:pPr>
            <a:endParaRPr lang="en-GB" dirty="0"/>
          </a:p>
          <a:p>
            <a:pPr lvl="1"/>
            <a:endParaRPr lang="nl-BE" sz="2400" dirty="0"/>
          </a:p>
        </p:txBody>
      </p:sp>
      <p:pic>
        <p:nvPicPr>
          <p:cNvPr id="6" name="Picture 4">
            <a:extLst>
              <a:ext uri="{FF2B5EF4-FFF2-40B4-BE49-F238E27FC236}">
                <a16:creationId xmlns:a16="http://schemas.microsoft.com/office/drawing/2014/main" id="{8095F71F-2C1F-43C5-BC7B-D95C27776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924944"/>
            <a:ext cx="625475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9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err="1">
                    <a:solidFill>
                      <a:srgbClr val="C00000"/>
                    </a:solidFill>
                  </a:rPr>
                  <a:t>Empirical</a:t>
                </a:r>
                <a:r>
                  <a:rPr lang="fr-FR" sz="2800" dirty="0">
                    <a:solidFill>
                      <a:srgbClr val="C00000"/>
                    </a:solidFill>
                  </a:rPr>
                  <a:t> </a:t>
                </a:r>
                <a:r>
                  <a:rPr lang="fr-FR" sz="2800" dirty="0" err="1">
                    <a:solidFill>
                      <a:srgbClr val="C00000"/>
                    </a:solidFill>
                  </a:rPr>
                  <a:t>framework</a:t>
                </a:r>
                <a:endParaRPr lang="fr-FR" sz="2800" dirty="0">
                  <a:solidFill>
                    <a:srgbClr val="C00000"/>
                  </a:solidFill>
                </a:endParaRPr>
              </a:p>
              <a:p>
                <a:endParaRPr lang="fr-FR" sz="1600" dirty="0">
                  <a:solidFill>
                    <a:srgbClr val="C00000"/>
                  </a:solidFill>
                </a:endParaRPr>
              </a:p>
              <a:p>
                <a:pPr lvl="1"/>
                <a:r>
                  <a:rPr lang="fr-BE" sz="2400" dirty="0"/>
                  <a:t>R&amp;D </a:t>
                </a:r>
                <a:r>
                  <a:rPr lang="fr-BE" sz="2400" dirty="0" err="1"/>
                  <a:t>equation</a:t>
                </a:r>
                <a:r>
                  <a:rPr lang="fr-BE" sz="2400" dirty="0"/>
                  <a:t>: </a:t>
                </a:r>
                <a:r>
                  <a:rPr lang="en-GB" sz="2400" dirty="0"/>
                  <a:t>Crepon et al. (2000)</a:t>
                </a:r>
                <a:endParaRPr lang="fr-BE" sz="1800" i="1" dirty="0"/>
              </a:p>
              <a:p>
                <a:pPr marL="457200" lvl="1" indent="0">
                  <a:buNone/>
                </a:pPr>
                <a:endParaRPr lang="fr-BE" sz="1800" i="1" dirty="0"/>
              </a:p>
              <a:p>
                <a:pPr marL="457200" lvl="1" indent="0">
                  <a:buNone/>
                </a:pPr>
                <a14:m>
                  <m:oMathPara xmlns:m="http://schemas.openxmlformats.org/officeDocument/2006/math">
                    <m:oMathParaPr>
                      <m:jc m:val="centerGroup"/>
                    </m:oMathParaPr>
                    <m:oMath xmlns:m="http://schemas.openxmlformats.org/officeDocument/2006/math">
                      <m:sSub>
                        <m:sSubPr>
                          <m:ctrlPr>
                            <a:rPr lang="fr-BE" sz="1800" i="1">
                              <a:latin typeface="Cambria Math" panose="02040503050406030204" pitchFamily="18" charset="0"/>
                            </a:rPr>
                          </m:ctrlPr>
                        </m:sSubPr>
                        <m:e>
                          <m:r>
                            <a:rPr lang="en-US" sz="1800" i="1">
                              <a:latin typeface="Cambria Math" panose="02040503050406030204" pitchFamily="18" charset="0"/>
                            </a:rPr>
                            <m:t>𝑙𝑟𝑑</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m:t>
                      </m:r>
                      <m:sSub>
                        <m:sSubPr>
                          <m:ctrlPr>
                            <a:rPr lang="fr-BE"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fr-BE"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sSub>
                        <m:sSubPr>
                          <m:ctrlPr>
                            <a:rPr lang="fr-BE" sz="1800" i="1">
                              <a:latin typeface="Cambria Math" panose="02040503050406030204" pitchFamily="18" charset="0"/>
                            </a:rPr>
                          </m:ctrlPr>
                        </m:sSubPr>
                        <m:e>
                          <m:r>
                            <a:rPr lang="en-US" sz="1800" i="1">
                              <a:latin typeface="Cambria Math" panose="02040503050406030204" pitchFamily="18" charset="0"/>
                            </a:rPr>
                            <m:t>𝑙𝑒𝑚𝑝</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−1</m:t>
                          </m:r>
                        </m:sub>
                      </m:sSub>
                      <m:r>
                        <a:rPr lang="en-US" sz="1800" i="1">
                          <a:latin typeface="Cambria Math" panose="02040503050406030204" pitchFamily="18" charset="0"/>
                        </a:rPr>
                        <m:t>+ </m:t>
                      </m:r>
                      <m:sSub>
                        <m:sSubPr>
                          <m:ctrlPr>
                            <a:rPr lang="fr-BE"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2</m:t>
                          </m:r>
                        </m:sub>
                      </m:sSub>
                      <m:sSub>
                        <m:sSubPr>
                          <m:ctrlPr>
                            <a:rPr lang="fr-BE"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𝑙𝑠𝑎𝑙𝑒𝑠</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fr-BE" sz="1800" i="1">
                              <a:latin typeface="Cambria Math" panose="02040503050406030204" pitchFamily="18" charset="0"/>
                            </a:rPr>
                          </m:ctrlPr>
                        </m:sSubPr>
                        <m:e>
                          <m:sSub>
                            <m:sSubPr>
                              <m:ctrlPr>
                                <a:rPr lang="fr-BE"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3</m:t>
                              </m:r>
                            </m:sub>
                          </m:sSub>
                          <m:r>
                            <a:rPr lang="en-US" sz="1800" i="1">
                              <a:latin typeface="Cambria Math" panose="02040503050406030204" pitchFamily="18" charset="0"/>
                            </a:rPr>
                            <m:t>𝑐𝑜𝑚𝑝</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 </m:t>
                      </m:r>
                      <m:sSub>
                        <m:sSubPr>
                          <m:ctrlPr>
                            <a:rPr lang="fr-BE"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4</m:t>
                          </m:r>
                        </m:sub>
                      </m:sSub>
                      <m:sSubSup>
                        <m:sSubSupPr>
                          <m:ctrlPr>
                            <a:rPr lang="fr-BE" sz="1800" i="1">
                              <a:latin typeface="Cambria Math" panose="02040503050406030204" pitchFamily="18" charset="0"/>
                            </a:rPr>
                          </m:ctrlPr>
                        </m:sSubSupPr>
                        <m:e>
                          <m:r>
                            <a:rPr lang="en-US" sz="1800" i="1">
                              <a:latin typeface="Cambria Math" panose="02040503050406030204" pitchFamily="18" charset="0"/>
                            </a:rPr>
                            <m:t>𝑐𝑜𝑚𝑝</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up>
                          <m:r>
                            <a:rPr lang="en-US" sz="1800" i="1">
                              <a:latin typeface="Cambria Math" panose="02040503050406030204" pitchFamily="18" charset="0"/>
                            </a:rPr>
                            <m:t>2</m:t>
                          </m:r>
                        </m:sup>
                      </m:sSubSup>
                      <m:r>
                        <a:rPr lang="en-US" sz="1800" i="1">
                          <a:latin typeface="Cambria Math" panose="02040503050406030204" pitchFamily="18" charset="0"/>
                        </a:rPr>
                        <m:t> +</m:t>
                      </m:r>
                      <m:sSub>
                        <m:sSubPr>
                          <m:ctrlPr>
                            <a:rPr lang="fr-BE"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𝑡</m:t>
                          </m:r>
                        </m:sub>
                      </m:sSub>
                      <m:r>
                        <a:rPr lang="en-US" sz="1800" i="1">
                          <a:latin typeface="Cambria Math" panose="02040503050406030204" pitchFamily="18" charset="0"/>
                        </a:rPr>
                        <m:t> + </m:t>
                      </m:r>
                      <m:sSub>
                        <m:sSubPr>
                          <m:ctrlPr>
                            <a:rPr lang="fr-BE"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𝑖𝑡</m:t>
                          </m:r>
                        </m:sub>
                      </m:sSub>
                    </m:oMath>
                  </m:oMathPara>
                </a14:m>
                <a:endParaRPr lang="en-GB" sz="1600" dirty="0"/>
              </a:p>
              <a:p>
                <a:pPr marL="457200" lvl="1" indent="0">
                  <a:buNone/>
                </a:pPr>
                <a:endParaRPr lang="en-GB" sz="1600" dirty="0"/>
              </a:p>
              <a:p>
                <a:pPr lvl="1"/>
                <a:r>
                  <a:rPr lang="en-GB" sz="2400" dirty="0"/>
                  <a:t>Productivity equation: extended Cobb-Douglas production function (</a:t>
                </a:r>
                <a:r>
                  <a:rPr lang="en-GB" sz="2400" dirty="0" err="1"/>
                  <a:t>Griliches</a:t>
                </a:r>
                <a:r>
                  <a:rPr lang="en-GB" sz="2400" dirty="0"/>
                  <a:t>, 1979)</a:t>
                </a:r>
              </a:p>
              <a:p>
                <a:pPr marL="457200" lvl="1" indent="0">
                  <a:buNone/>
                </a:pPr>
                <a:endParaRPr lang="en-GB" sz="2400" dirty="0"/>
              </a:p>
              <a:p>
                <a:pPr marL="457200" lvl="1" indent="0">
                  <a:buNone/>
                </a:pPr>
                <a14:m>
                  <m:oMathPara xmlns:m="http://schemas.openxmlformats.org/officeDocument/2006/math">
                    <m:oMathParaPr>
                      <m:jc m:val="centerGroup"/>
                    </m:oMathParaPr>
                    <m:oMath xmlns:m="http://schemas.openxmlformats.org/officeDocument/2006/math">
                      <m:sSub>
                        <m:sSubPr>
                          <m:ctrlPr>
                            <a:rPr lang="fr-BE"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m:t>
                      </m:r>
                      <m:r>
                        <a:rPr lang="en-US" sz="1800" i="1">
                          <a:latin typeface="Cambria Math" panose="02040503050406030204" pitchFamily="18" charset="0"/>
                        </a:rPr>
                        <m:t>𝑐</m:t>
                      </m:r>
                      <m:r>
                        <a:rPr lang="en-US" sz="1800" i="1">
                          <a:latin typeface="Cambria Math" panose="02040503050406030204" pitchFamily="18" charset="0"/>
                        </a:rPr>
                        <m:t>+ </m:t>
                      </m:r>
                      <m:r>
                        <a:rPr lang="en-US" sz="1800" i="1">
                          <a:latin typeface="Cambria Math" panose="02040503050406030204" pitchFamily="18" charset="0"/>
                        </a:rPr>
                        <m:t>𝛼</m:t>
                      </m:r>
                      <m:sSub>
                        <m:sSubPr>
                          <m:ctrlPr>
                            <a:rPr lang="fr-BE" sz="1800" i="1">
                              <a:latin typeface="Cambria Math" panose="02040503050406030204" pitchFamily="18" charset="0"/>
                            </a:rPr>
                          </m:ctrlPr>
                        </m:sSubPr>
                        <m:e>
                          <m:r>
                            <a:rPr lang="en-US" sz="1800" i="1">
                              <a:latin typeface="Cambria Math" panose="02040503050406030204" pitchFamily="18" charset="0"/>
                            </a:rPr>
                            <m:t>𝑠𝑘</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 </m:t>
                      </m:r>
                      <m:r>
                        <a:rPr lang="en-US" sz="1800" i="1">
                          <a:latin typeface="Cambria Math" panose="02040503050406030204" pitchFamily="18" charset="0"/>
                        </a:rPr>
                        <m:t>𝛽</m:t>
                      </m:r>
                      <m:sSub>
                        <m:sSubPr>
                          <m:ctrlPr>
                            <a:rPr lang="fr-BE" sz="1800" i="1">
                              <a:latin typeface="Cambria Math" panose="02040503050406030204" pitchFamily="18" charset="0"/>
                            </a:rPr>
                          </m:ctrlPr>
                        </m:sSubPr>
                        <m:e>
                          <m:r>
                            <a:rPr lang="en-US" sz="1800" i="1">
                              <a:latin typeface="Cambria Math" panose="02040503050406030204" pitchFamily="18" charset="0"/>
                            </a:rPr>
                            <m:t>𝑙</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m:t>
                      </m:r>
                      <m:r>
                        <a:rPr lang="en-US" sz="1800" i="1">
                          <a:latin typeface="Cambria Math" panose="02040503050406030204" pitchFamily="18" charset="0"/>
                        </a:rPr>
                        <m:t>𝛾</m:t>
                      </m:r>
                      <m:sSub>
                        <m:sSubPr>
                          <m:ctrlPr>
                            <a:rPr lang="fr-BE" sz="1800" i="1">
                              <a:latin typeface="Cambria Math" panose="02040503050406030204" pitchFamily="18" charset="0"/>
                            </a:rPr>
                          </m:ctrlPr>
                        </m:sSubPr>
                        <m:e>
                          <m:r>
                            <a:rPr lang="en-US" sz="1800" i="1">
                              <a:latin typeface="Cambria Math" panose="02040503050406030204" pitchFamily="18" charset="0"/>
                            </a:rPr>
                            <m:t>𝑠𝑟𝑑</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m:t>
                      </m:r>
                      <m:sSub>
                        <m:sSubPr>
                          <m:ctrlPr>
                            <a:rPr lang="fr-BE" sz="1800" i="1">
                              <a:latin typeface="Cambria Math" panose="02040503050406030204" pitchFamily="18" charset="0"/>
                            </a:rPr>
                          </m:ctrlPr>
                        </m:sSubPr>
                        <m:e>
                          <m:r>
                            <a:rPr lang="en-US" sz="1800" i="1">
                              <a:latin typeface="Cambria Math" panose="02040503050406030204" pitchFamily="18" charset="0"/>
                            </a:rPr>
                            <m:t>𝜃</m:t>
                          </m:r>
                          <m:r>
                            <a:rPr lang="en-US" sz="1800" i="1">
                              <a:latin typeface="Cambria Math" panose="02040503050406030204" pitchFamily="18" charset="0"/>
                            </a:rPr>
                            <m:t>𝑐𝑜𝑚𝑝</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Sub>
                      <m:r>
                        <a:rPr lang="en-US" sz="1800" i="1">
                          <a:latin typeface="Cambria Math" panose="02040503050406030204" pitchFamily="18" charset="0"/>
                        </a:rPr>
                        <m:t>+ </m:t>
                      </m:r>
                      <m:r>
                        <a:rPr lang="en-US" sz="1800" i="1">
                          <a:latin typeface="Cambria Math" panose="02040503050406030204" pitchFamily="18" charset="0"/>
                        </a:rPr>
                        <m:t>𝛿</m:t>
                      </m:r>
                      <m:sSubSup>
                        <m:sSubSupPr>
                          <m:ctrlPr>
                            <a:rPr lang="fr-BE" sz="1800" i="1">
                              <a:latin typeface="Cambria Math" panose="02040503050406030204" pitchFamily="18" charset="0"/>
                            </a:rPr>
                          </m:ctrlPr>
                        </m:sSubSupPr>
                        <m:e>
                          <m:r>
                            <a:rPr lang="en-US" sz="1800" i="1">
                              <a:latin typeface="Cambria Math" panose="02040503050406030204" pitchFamily="18" charset="0"/>
                            </a:rPr>
                            <m:t>𝑐𝑜𝑚𝑝</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up>
                          <m:r>
                            <a:rPr lang="en-US" sz="1800" i="1">
                              <a:latin typeface="Cambria Math" panose="02040503050406030204" pitchFamily="18" charset="0"/>
                            </a:rPr>
                            <m:t>2</m:t>
                          </m:r>
                        </m:sup>
                      </m:sSubSup>
                      <m:r>
                        <a:rPr lang="en-US" sz="1800" i="1">
                          <a:latin typeface="Cambria Math" panose="02040503050406030204" pitchFamily="18" charset="0"/>
                        </a:rPr>
                        <m:t>+</m:t>
                      </m:r>
                      <m:sSub>
                        <m:sSubPr>
                          <m:ctrlPr>
                            <a:rPr lang="fr-BE"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𝑡</m:t>
                          </m:r>
                        </m:sub>
                      </m:sSub>
                      <m:r>
                        <a:rPr lang="en-US" sz="1800" i="1">
                          <a:latin typeface="Cambria Math" panose="02040503050406030204" pitchFamily="18" charset="0"/>
                        </a:rPr>
                        <m:t> + </m:t>
                      </m:r>
                      <m:sSub>
                        <m:sSubPr>
                          <m:ctrlPr>
                            <a:rPr lang="fr-BE"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𝑖𝑡</m:t>
                          </m:r>
                        </m:sub>
                      </m:sSub>
                    </m:oMath>
                  </m:oMathPara>
                </a14:m>
                <a:endParaRPr lang="en-GB" sz="2000" dirty="0"/>
              </a:p>
            </p:txBody>
          </p:sp>
        </mc:Choice>
        <mc:Fallback xmlns="">
          <p:sp>
            <p:nvSpPr>
              <p:cNvPr id="7" name="Rectangle 3">
                <a:extLst>
                  <a:ext uri="{FF2B5EF4-FFF2-40B4-BE49-F238E27FC236}">
                    <a16:creationId xmlns:a16="http://schemas.microsoft.com/office/drawing/2014/main" id="{BAC14178-07D6-4FAE-BFC1-E9D036622BEF}"/>
                  </a:ext>
                </a:extLst>
              </p:cNvPr>
              <p:cNvSpPr txBox="1">
                <a:spLocks noRot="1" noChangeAspect="1" noMove="1" noResize="1" noEditPoints="1" noAdjustHandles="1" noChangeArrowheads="1" noChangeShapeType="1" noTextEdit="1"/>
              </p:cNvSpPr>
              <p:nvPr/>
            </p:nvSpPr>
            <p:spPr bwMode="auto">
              <a:xfrm>
                <a:off x="539750" y="1418555"/>
                <a:ext cx="8604250" cy="4530725"/>
              </a:xfrm>
              <a:prstGeom prst="rect">
                <a:avLst/>
              </a:prstGeom>
              <a:blipFill>
                <a:blip r:embed="rId3"/>
                <a:stretch>
                  <a:fillRect l="-1276" t="-13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noFill/>
                  </a:rPr>
                  <a:t> </a:t>
                </a:r>
              </a:p>
            </p:txBody>
          </p:sp>
        </mc:Fallback>
      </mc:AlternateContent>
    </p:spTree>
    <p:extLst>
      <p:ext uri="{BB962C8B-B14F-4D97-AF65-F5344CB8AC3E}">
        <p14:creationId xmlns:p14="http://schemas.microsoft.com/office/powerpoint/2010/main" val="9223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4. Descriptive </a:t>
            </a:r>
            <a:r>
              <a:rPr lang="fr-BE" altLang="fr-FR" sz="3200" b="1" dirty="0" err="1">
                <a:solidFill>
                  <a:srgbClr val="B80028"/>
                </a:solidFill>
                <a:latin typeface="Verdana" pitchFamily="34" charset="0"/>
                <a:ea typeface="Osaka"/>
                <a:cs typeface="Osaka"/>
              </a:rPr>
              <a:t>statistics</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600" dirty="0">
              <a:solidFill>
                <a:srgbClr val="C00000"/>
              </a:solidFill>
            </a:endParaRPr>
          </a:p>
        </p:txBody>
      </p:sp>
      <p:graphicFrame>
        <p:nvGraphicFramePr>
          <p:cNvPr id="2" name="Tableau 1">
            <a:extLst>
              <a:ext uri="{FF2B5EF4-FFF2-40B4-BE49-F238E27FC236}">
                <a16:creationId xmlns:a16="http://schemas.microsoft.com/office/drawing/2014/main" id="{067D22BB-21E5-4298-AA24-30AF9DD6A130}"/>
              </a:ext>
            </a:extLst>
          </p:cNvPr>
          <p:cNvGraphicFramePr>
            <a:graphicFrameLocks noGrp="1"/>
          </p:cNvGraphicFramePr>
          <p:nvPr>
            <p:extLst>
              <p:ext uri="{D42A27DB-BD31-4B8C-83A1-F6EECF244321}">
                <p14:modId xmlns:p14="http://schemas.microsoft.com/office/powerpoint/2010/main" val="2325567261"/>
              </p:ext>
            </p:extLst>
          </p:nvPr>
        </p:nvGraphicFramePr>
        <p:xfrm>
          <a:off x="683568" y="1476374"/>
          <a:ext cx="7344815" cy="4400896"/>
        </p:xfrm>
        <a:graphic>
          <a:graphicData uri="http://schemas.openxmlformats.org/drawingml/2006/table">
            <a:tbl>
              <a:tblPr firstRow="1" firstCol="1" bandRow="1">
                <a:tableStyleId>{5C22544A-7EE6-4342-B048-85BDC9FD1C3A}</a:tableStyleId>
              </a:tblPr>
              <a:tblGrid>
                <a:gridCol w="3916115">
                  <a:extLst>
                    <a:ext uri="{9D8B030D-6E8A-4147-A177-3AD203B41FA5}">
                      <a16:colId xmlns:a16="http://schemas.microsoft.com/office/drawing/2014/main" val="1376189378"/>
                    </a:ext>
                  </a:extLst>
                </a:gridCol>
                <a:gridCol w="857175">
                  <a:extLst>
                    <a:ext uri="{9D8B030D-6E8A-4147-A177-3AD203B41FA5}">
                      <a16:colId xmlns:a16="http://schemas.microsoft.com/office/drawing/2014/main" val="1786845713"/>
                    </a:ext>
                  </a:extLst>
                </a:gridCol>
                <a:gridCol w="857175">
                  <a:extLst>
                    <a:ext uri="{9D8B030D-6E8A-4147-A177-3AD203B41FA5}">
                      <a16:colId xmlns:a16="http://schemas.microsoft.com/office/drawing/2014/main" val="3755010547"/>
                    </a:ext>
                  </a:extLst>
                </a:gridCol>
                <a:gridCol w="857175">
                  <a:extLst>
                    <a:ext uri="{9D8B030D-6E8A-4147-A177-3AD203B41FA5}">
                      <a16:colId xmlns:a16="http://schemas.microsoft.com/office/drawing/2014/main" val="1636876009"/>
                    </a:ext>
                  </a:extLst>
                </a:gridCol>
                <a:gridCol w="857175">
                  <a:extLst>
                    <a:ext uri="{9D8B030D-6E8A-4147-A177-3AD203B41FA5}">
                      <a16:colId xmlns:a16="http://schemas.microsoft.com/office/drawing/2014/main" val="4046053899"/>
                    </a:ext>
                  </a:extLst>
                </a:gridCol>
              </a:tblGrid>
              <a:tr h="275056">
                <a:tc>
                  <a:txBody>
                    <a:bodyPr/>
                    <a:lstStyle/>
                    <a:p>
                      <a:pPr>
                        <a:lnSpc>
                          <a:spcPct val="107000"/>
                        </a:lnSpc>
                        <a:spcAft>
                          <a:spcPts val="0"/>
                        </a:spcAft>
                      </a:pPr>
                      <a:r>
                        <a:rPr lang="en-GB" sz="1100" dirty="0">
                          <a:effectLst/>
                        </a:rPr>
                        <a:t>Variables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Mean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Std. Dev.</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Min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a:effectLst/>
                        </a:rPr>
                        <a:t>Max</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713164"/>
                  </a:ext>
                </a:extLst>
              </a:tr>
              <a:tr h="275056">
                <a:tc>
                  <a:txBody>
                    <a:bodyPr/>
                    <a:lstStyle/>
                    <a:p>
                      <a:pPr>
                        <a:lnSpc>
                          <a:spcPct val="107000"/>
                        </a:lnSpc>
                        <a:spcAft>
                          <a:spcPts val="0"/>
                        </a:spcAft>
                      </a:pPr>
                      <a:r>
                        <a:rPr lang="en-GB" sz="1100" dirty="0">
                          <a:effectLst/>
                        </a:rPr>
                        <a:t>Competition NACE 2-digits (industry-year indicator)</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0.884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0.051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0.599</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8860399"/>
                  </a:ext>
                </a:extLst>
              </a:tr>
              <a:tr h="275056">
                <a:tc>
                  <a:txBody>
                    <a:bodyPr/>
                    <a:lstStyle/>
                    <a:p>
                      <a:pPr>
                        <a:lnSpc>
                          <a:spcPct val="107000"/>
                        </a:lnSpc>
                        <a:spcAft>
                          <a:spcPts val="0"/>
                        </a:spcAft>
                      </a:pPr>
                      <a:r>
                        <a:rPr lang="en-GB" sz="1100">
                          <a:effectLst/>
                        </a:rPr>
                        <a:t>Competition NACE 3-digits (industry-year indicator)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0.880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0.056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0.599</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201469"/>
                  </a:ext>
                </a:extLst>
              </a:tr>
              <a:tr h="275056">
                <a:tc>
                  <a:txBody>
                    <a:bodyPr/>
                    <a:lstStyle/>
                    <a:p>
                      <a:pPr>
                        <a:lnSpc>
                          <a:spcPct val="107000"/>
                        </a:lnSpc>
                        <a:spcAft>
                          <a:spcPts val="0"/>
                        </a:spcAft>
                      </a:pPr>
                      <a:r>
                        <a:rPr lang="en-GB" sz="1100">
                          <a:effectLst/>
                        </a:rPr>
                        <a:t>Competition NACE 4-digits (industry-year indicator)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0.881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0.057</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0.599</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7114958"/>
                  </a:ext>
                </a:extLst>
              </a:tr>
              <a:tr h="275056">
                <a:tc>
                  <a:txBody>
                    <a:bodyPr/>
                    <a:lstStyle/>
                    <a:p>
                      <a:pPr>
                        <a:lnSpc>
                          <a:spcPct val="107000"/>
                        </a:lnSpc>
                        <a:spcAft>
                          <a:spcPts val="0"/>
                        </a:spcAft>
                      </a:pPr>
                      <a:r>
                        <a:rPr lang="en-GB" sz="1100">
                          <a:effectLst/>
                        </a:rPr>
                        <a:t>Inverse market share (1-HHI) NACE 2-digits (firm-year indicator)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0.922</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0.107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dirty="0">
                          <a:effectLst/>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100">
                          <a:effectLst/>
                        </a:rPr>
                        <a:t>0.98</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2017959"/>
                  </a:ext>
                </a:extLst>
              </a:tr>
              <a:tr h="275056">
                <a:tc>
                  <a:txBody>
                    <a:bodyPr/>
                    <a:lstStyle/>
                    <a:p>
                      <a:pPr>
                        <a:lnSpc>
                          <a:spcPct val="107000"/>
                        </a:lnSpc>
                        <a:spcAft>
                          <a:spcPts val="0"/>
                        </a:spcAft>
                      </a:pPr>
                      <a:r>
                        <a:rPr lang="en-GB" sz="1100">
                          <a:effectLst/>
                        </a:rPr>
                        <a:t>R&amp;D expenditures (€ millions, constant price)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310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950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13,672</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5615833"/>
                  </a:ext>
                </a:extLst>
              </a:tr>
              <a:tr h="275056">
                <a:tc>
                  <a:txBody>
                    <a:bodyPr/>
                    <a:lstStyle/>
                    <a:p>
                      <a:pPr>
                        <a:lnSpc>
                          <a:spcPct val="107000"/>
                        </a:lnSpc>
                        <a:spcAft>
                          <a:spcPts val="0"/>
                        </a:spcAft>
                      </a:pPr>
                      <a:r>
                        <a:rPr lang="en-GB" sz="1100">
                          <a:effectLst/>
                        </a:rPr>
                        <a:t>Net Sales (€ millions, constant price)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7,499</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25,448</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481,685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934165"/>
                  </a:ext>
                </a:extLst>
              </a:tr>
              <a:tr h="275056">
                <a:tc>
                  <a:txBody>
                    <a:bodyPr/>
                    <a:lstStyle/>
                    <a:p>
                      <a:pPr>
                        <a:lnSpc>
                          <a:spcPct val="107000"/>
                        </a:lnSpc>
                        <a:spcAft>
                          <a:spcPts val="0"/>
                        </a:spcAft>
                      </a:pPr>
                      <a:r>
                        <a:rPr lang="en-GB" sz="1100">
                          <a:effectLst/>
                        </a:rPr>
                        <a:t>N° employees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21,822</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49,453</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961,000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3139942"/>
                  </a:ext>
                </a:extLst>
              </a:tr>
              <a:tr h="275056">
                <a:tc>
                  <a:txBody>
                    <a:bodyPr/>
                    <a:lstStyle/>
                    <a:p>
                      <a:pPr>
                        <a:lnSpc>
                          <a:spcPct val="107000"/>
                        </a:lnSpc>
                        <a:spcAft>
                          <a:spcPts val="0"/>
                        </a:spcAft>
                      </a:pPr>
                      <a:r>
                        <a:rPr lang="en-GB" sz="1200">
                          <a:effectLst/>
                        </a:rPr>
                        <a:t>Physical capital (Capex) Stock</a:t>
                      </a:r>
                      <a:r>
                        <a:rPr lang="en-GB" sz="1100">
                          <a:effectLst/>
                        </a:rPr>
                        <a:t> (€ millions, constant price)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3,155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14,728</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281,708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9977866"/>
                  </a:ext>
                </a:extLst>
              </a:tr>
              <a:tr h="275056">
                <a:tc>
                  <a:txBody>
                    <a:bodyPr/>
                    <a:lstStyle/>
                    <a:p>
                      <a:pPr>
                        <a:lnSpc>
                          <a:spcPct val="107000"/>
                        </a:lnSpc>
                        <a:spcAft>
                          <a:spcPts val="0"/>
                        </a:spcAft>
                      </a:pPr>
                      <a:r>
                        <a:rPr lang="en-GB" sz="1100">
                          <a:effectLst/>
                        </a:rPr>
                        <a:t>R&amp;D Stock (€ millions, constant price)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1,669</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5,227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66,741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254584"/>
                  </a:ext>
                </a:extLst>
              </a:tr>
              <a:tr h="275056">
                <a:tc>
                  <a:txBody>
                    <a:bodyPr/>
                    <a:lstStyle/>
                    <a:p>
                      <a:pPr>
                        <a:lnSpc>
                          <a:spcPct val="107000"/>
                        </a:lnSpc>
                        <a:spcAft>
                          <a:spcPts val="0"/>
                        </a:spcAft>
                      </a:pPr>
                      <a:r>
                        <a:rPr lang="en-GB" sz="1100">
                          <a:effectLst/>
                        </a:rPr>
                        <a:t>Located in EU country (Dummy)</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0.205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0.403</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2274179"/>
                  </a:ext>
                </a:extLst>
              </a:tr>
              <a:tr h="275056">
                <a:tc>
                  <a:txBody>
                    <a:bodyPr/>
                    <a:lstStyle/>
                    <a:p>
                      <a:pPr>
                        <a:lnSpc>
                          <a:spcPct val="107000"/>
                        </a:lnSpc>
                        <a:spcAft>
                          <a:spcPts val="0"/>
                        </a:spcAft>
                      </a:pPr>
                      <a:r>
                        <a:rPr lang="en-GB" sz="1100">
                          <a:effectLst/>
                        </a:rPr>
                        <a:t>Located in non-EU country (Dummy)</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0.795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0.403</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584520"/>
                  </a:ext>
                </a:extLst>
              </a:tr>
              <a:tr h="275056">
                <a:tc>
                  <a:txBody>
                    <a:bodyPr/>
                    <a:lstStyle/>
                    <a:p>
                      <a:pPr>
                        <a:lnSpc>
                          <a:spcPct val="107000"/>
                        </a:lnSpc>
                        <a:spcAft>
                          <a:spcPts val="0"/>
                        </a:spcAft>
                      </a:pPr>
                      <a:r>
                        <a:rPr lang="en-GB" sz="1100">
                          <a:effectLst/>
                        </a:rPr>
                        <a:t>Yollies: year foundation &gt; 1999 (Dummy)</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0.148</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0.355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146144"/>
                  </a:ext>
                </a:extLst>
              </a:tr>
              <a:tr h="275056">
                <a:tc>
                  <a:txBody>
                    <a:bodyPr/>
                    <a:lstStyle/>
                    <a:p>
                      <a:pPr>
                        <a:lnSpc>
                          <a:spcPct val="107000"/>
                        </a:lnSpc>
                        <a:spcAft>
                          <a:spcPts val="0"/>
                        </a:spcAft>
                      </a:pPr>
                      <a:r>
                        <a:rPr lang="en-GB" sz="1100">
                          <a:effectLst/>
                        </a:rPr>
                        <a:t>Ollies: year foundation &lt; 2000 (Dummy)</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0.852</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0.355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0099676"/>
                  </a:ext>
                </a:extLst>
              </a:tr>
              <a:tr h="275056">
                <a:tc>
                  <a:txBody>
                    <a:bodyPr/>
                    <a:lstStyle/>
                    <a:p>
                      <a:pPr>
                        <a:lnSpc>
                          <a:spcPct val="107000"/>
                        </a:lnSpc>
                        <a:spcAft>
                          <a:spcPts val="0"/>
                        </a:spcAft>
                      </a:pPr>
                      <a:r>
                        <a:rPr lang="en-GB" sz="1100" dirty="0">
                          <a:effectLst/>
                        </a:rPr>
                        <a:t>Small R&amp;D spenders: world rank &gt; 250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0.121</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0.327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5351321"/>
                  </a:ext>
                </a:extLst>
              </a:tr>
              <a:tr h="275056">
                <a:tc>
                  <a:txBody>
                    <a:bodyPr/>
                    <a:lstStyle/>
                    <a:p>
                      <a:pPr>
                        <a:lnSpc>
                          <a:spcPct val="107000"/>
                        </a:lnSpc>
                        <a:spcAft>
                          <a:spcPts val="0"/>
                        </a:spcAft>
                      </a:pPr>
                      <a:r>
                        <a:rPr lang="en-GB" sz="1100" dirty="0">
                          <a:effectLst/>
                        </a:rPr>
                        <a:t>Large R&amp;D spenders: world rank &lt; 249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0.879</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0.327</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a:effectLst/>
                        </a:rPr>
                        <a:t>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100" dirty="0">
                          <a:effectLst/>
                        </a:rPr>
                        <a:t>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627341"/>
                  </a:ext>
                </a:extLst>
              </a:tr>
            </a:tbl>
          </a:graphicData>
        </a:graphic>
      </p:graphicFrame>
    </p:spTree>
    <p:extLst>
      <p:ext uri="{BB962C8B-B14F-4D97-AF65-F5344CB8AC3E}">
        <p14:creationId xmlns:p14="http://schemas.microsoft.com/office/powerpoint/2010/main" val="342492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4. Descriptive </a:t>
            </a:r>
            <a:r>
              <a:rPr lang="fr-BE" altLang="fr-FR" sz="3200" b="1" dirty="0" err="1">
                <a:solidFill>
                  <a:srgbClr val="B80028"/>
                </a:solidFill>
                <a:latin typeface="Verdana" pitchFamily="34" charset="0"/>
                <a:ea typeface="Osaka"/>
                <a:cs typeface="Osaka"/>
              </a:rPr>
              <a:t>statistics</a:t>
            </a: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solidFill>
                  <a:srgbClr val="C00000"/>
                </a:solidFill>
              </a:rPr>
              <a:t>Relation </a:t>
            </a:r>
            <a:r>
              <a:rPr lang="fr-FR" sz="2800" dirty="0" err="1">
                <a:solidFill>
                  <a:srgbClr val="C00000"/>
                </a:solidFill>
              </a:rPr>
              <a:t>between</a:t>
            </a:r>
            <a:r>
              <a:rPr lang="fr-FR" sz="2800" dirty="0">
                <a:solidFill>
                  <a:srgbClr val="C00000"/>
                </a:solidFill>
              </a:rPr>
              <a:t> </a:t>
            </a:r>
            <a:r>
              <a:rPr lang="fr-FR" sz="2800" dirty="0" err="1">
                <a:solidFill>
                  <a:srgbClr val="C00000"/>
                </a:solidFill>
              </a:rPr>
              <a:t>competition</a:t>
            </a:r>
            <a:r>
              <a:rPr lang="fr-FR" sz="2800" dirty="0">
                <a:solidFill>
                  <a:srgbClr val="C00000"/>
                </a:solidFill>
              </a:rPr>
              <a:t>, innovation and </a:t>
            </a:r>
            <a:r>
              <a:rPr lang="fr-FR" sz="2800" dirty="0" err="1">
                <a:solidFill>
                  <a:srgbClr val="C00000"/>
                </a:solidFill>
              </a:rPr>
              <a:t>productivity</a:t>
            </a:r>
            <a:r>
              <a:rPr lang="fr-FR" sz="2800" dirty="0">
                <a:solidFill>
                  <a:srgbClr val="C00000"/>
                </a:solidFill>
              </a:rPr>
              <a:t>: high </a:t>
            </a:r>
            <a:r>
              <a:rPr lang="fr-FR" sz="2800" dirty="0" err="1">
                <a:solidFill>
                  <a:srgbClr val="C00000"/>
                </a:solidFill>
              </a:rPr>
              <a:t>heterogeneity</a:t>
            </a:r>
            <a:endParaRPr lang="fr-FR" sz="2800" dirty="0">
              <a:solidFill>
                <a:srgbClr val="C00000"/>
              </a:solidFill>
            </a:endParaRPr>
          </a:p>
          <a:p>
            <a:endParaRPr lang="fr-FR" sz="1600" dirty="0">
              <a:solidFill>
                <a:srgbClr val="C00000"/>
              </a:solidFill>
            </a:endParaRPr>
          </a:p>
        </p:txBody>
      </p:sp>
      <p:pic>
        <p:nvPicPr>
          <p:cNvPr id="5" name="Image 4">
            <a:extLst>
              <a:ext uri="{FF2B5EF4-FFF2-40B4-BE49-F238E27FC236}">
                <a16:creationId xmlns:a16="http://schemas.microsoft.com/office/drawing/2014/main" id="{98DDF542-B582-41E4-8C78-2E5D7515CA2A}"/>
              </a:ext>
            </a:extLst>
          </p:cNvPr>
          <p:cNvPicPr>
            <a:picLocks noChangeAspect="1"/>
          </p:cNvPicPr>
          <p:nvPr/>
        </p:nvPicPr>
        <p:blipFill>
          <a:blip r:embed="rId3"/>
          <a:stretch>
            <a:fillRect/>
          </a:stretch>
        </p:blipFill>
        <p:spPr>
          <a:xfrm>
            <a:off x="780646" y="2657529"/>
            <a:ext cx="7582708" cy="3139296"/>
          </a:xfrm>
          <a:prstGeom prst="rect">
            <a:avLst/>
          </a:prstGeom>
        </p:spPr>
      </p:pic>
    </p:spTree>
    <p:extLst>
      <p:ext uri="{BB962C8B-B14F-4D97-AF65-F5344CB8AC3E}">
        <p14:creationId xmlns:p14="http://schemas.microsoft.com/office/powerpoint/2010/main" val="71014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0081"/>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4. Descriptive </a:t>
            </a:r>
            <a:r>
              <a:rPr lang="fr-BE" altLang="fr-FR" sz="3200" b="1" dirty="0" err="1">
                <a:solidFill>
                  <a:srgbClr val="B80028"/>
                </a:solidFill>
                <a:latin typeface="Verdana" pitchFamily="34" charset="0"/>
                <a:ea typeface="Osaka"/>
                <a:cs typeface="Osaka"/>
              </a:rPr>
              <a:t>statistics</a:t>
            </a: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163637"/>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600" dirty="0">
              <a:solidFill>
                <a:srgbClr val="C00000"/>
              </a:solidFill>
            </a:endParaRPr>
          </a:p>
        </p:txBody>
      </p:sp>
      <p:sp>
        <p:nvSpPr>
          <p:cNvPr id="3" name="Rectangle 2">
            <a:extLst>
              <a:ext uri="{FF2B5EF4-FFF2-40B4-BE49-F238E27FC236}">
                <a16:creationId xmlns:a16="http://schemas.microsoft.com/office/drawing/2014/main" id="{F5C71DA0-E71F-40A6-BDE1-9E89F8B1C29B}"/>
              </a:ext>
            </a:extLst>
          </p:cNvPr>
          <p:cNvSpPr/>
          <p:nvPr/>
        </p:nvSpPr>
        <p:spPr>
          <a:xfrm>
            <a:off x="0" y="836712"/>
            <a:ext cx="8496052" cy="509627"/>
          </a:xfrm>
          <a:prstGeom prst="rect">
            <a:avLst/>
          </a:prstGeom>
        </p:spPr>
        <p:txBody>
          <a:bodyPr wrap="square">
            <a:spAutoFit/>
          </a:bodyPr>
          <a:lstStyle/>
          <a:p>
            <a:pPr algn="ctr">
              <a:lnSpc>
                <a:spcPct val="150000"/>
              </a:lnSpc>
              <a:spcAft>
                <a:spcPts val="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4a. Relationship between competition and production, by NACE section</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A96E7792-76D5-4D55-8A6F-04FB09A4AFFE}"/>
              </a:ext>
            </a:extLst>
          </p:cNvPr>
          <p:cNvPicPr>
            <a:picLocks noChangeAspect="1"/>
          </p:cNvPicPr>
          <p:nvPr/>
        </p:nvPicPr>
        <p:blipFill>
          <a:blip r:embed="rId3"/>
          <a:stretch>
            <a:fillRect/>
          </a:stretch>
        </p:blipFill>
        <p:spPr>
          <a:xfrm>
            <a:off x="501650" y="1350556"/>
            <a:ext cx="7745640" cy="5678916"/>
          </a:xfrm>
          <a:prstGeom prst="rect">
            <a:avLst/>
          </a:prstGeom>
        </p:spPr>
      </p:pic>
    </p:spTree>
    <p:extLst>
      <p:ext uri="{BB962C8B-B14F-4D97-AF65-F5344CB8AC3E}">
        <p14:creationId xmlns:p14="http://schemas.microsoft.com/office/powerpoint/2010/main" val="100522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243408"/>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4. Descriptive </a:t>
            </a:r>
            <a:r>
              <a:rPr lang="fr-BE" altLang="fr-FR" sz="3200" b="1" dirty="0" err="1">
                <a:solidFill>
                  <a:srgbClr val="B80028"/>
                </a:solidFill>
                <a:latin typeface="Verdana" pitchFamily="34" charset="0"/>
                <a:ea typeface="Osaka"/>
                <a:cs typeface="Osaka"/>
              </a:rPr>
              <a:t>statistics</a:t>
            </a: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46503" y="1163637"/>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600" dirty="0">
              <a:solidFill>
                <a:srgbClr val="C00000"/>
              </a:solidFill>
            </a:endParaRPr>
          </a:p>
        </p:txBody>
      </p:sp>
      <p:sp>
        <p:nvSpPr>
          <p:cNvPr id="3" name="Rectangle 2">
            <a:extLst>
              <a:ext uri="{FF2B5EF4-FFF2-40B4-BE49-F238E27FC236}">
                <a16:creationId xmlns:a16="http://schemas.microsoft.com/office/drawing/2014/main" id="{F5C71DA0-E71F-40A6-BDE1-9E89F8B1C29B}"/>
              </a:ext>
            </a:extLst>
          </p:cNvPr>
          <p:cNvSpPr/>
          <p:nvPr/>
        </p:nvSpPr>
        <p:spPr>
          <a:xfrm>
            <a:off x="0" y="473223"/>
            <a:ext cx="8496052" cy="509627"/>
          </a:xfrm>
          <a:prstGeom prst="rect">
            <a:avLst/>
          </a:prstGeom>
        </p:spPr>
        <p:txBody>
          <a:bodyPr wrap="square">
            <a:spAutoFit/>
          </a:bodyPr>
          <a:lstStyle/>
          <a:p>
            <a:pPr algn="ctr">
              <a:lnSpc>
                <a:spcPct val="150000"/>
              </a:lnSpc>
              <a:spcAft>
                <a:spcPts val="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4b. Relationship between competition and production, by NUTS2 regions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carte">
            <a:extLst>
              <a:ext uri="{FF2B5EF4-FFF2-40B4-BE49-F238E27FC236}">
                <a16:creationId xmlns:a16="http://schemas.microsoft.com/office/drawing/2014/main" id="{30CA8C5E-7738-96C4-3E81-51EBAAD0D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029" y="899592"/>
            <a:ext cx="5669280" cy="5797296"/>
          </a:xfrm>
          <a:prstGeom prst="rect">
            <a:avLst/>
          </a:prstGeom>
        </p:spPr>
      </p:pic>
    </p:spTree>
    <p:extLst>
      <p:ext uri="{BB962C8B-B14F-4D97-AF65-F5344CB8AC3E}">
        <p14:creationId xmlns:p14="http://schemas.microsoft.com/office/powerpoint/2010/main" val="359459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graphicFrame>
        <p:nvGraphicFramePr>
          <p:cNvPr id="2" name="Tableau 1">
            <a:extLst>
              <a:ext uri="{FF2B5EF4-FFF2-40B4-BE49-F238E27FC236}">
                <a16:creationId xmlns:a16="http://schemas.microsoft.com/office/drawing/2014/main" id="{74A4DC6C-484F-4FED-8CBC-E782F12623B6}"/>
              </a:ext>
            </a:extLst>
          </p:cNvPr>
          <p:cNvGraphicFramePr>
            <a:graphicFrameLocks noGrp="1"/>
          </p:cNvGraphicFramePr>
          <p:nvPr>
            <p:extLst>
              <p:ext uri="{D42A27DB-BD31-4B8C-83A1-F6EECF244321}">
                <p14:modId xmlns:p14="http://schemas.microsoft.com/office/powerpoint/2010/main" val="1968425196"/>
              </p:ext>
            </p:extLst>
          </p:nvPr>
        </p:nvGraphicFramePr>
        <p:xfrm>
          <a:off x="1403648" y="1268760"/>
          <a:ext cx="5016846" cy="4726314"/>
        </p:xfrm>
        <a:graphic>
          <a:graphicData uri="http://schemas.openxmlformats.org/drawingml/2006/table">
            <a:tbl>
              <a:tblPr firstRow="1" firstCol="1" bandRow="1">
                <a:tableStyleId>{5C22544A-7EE6-4342-B048-85BDC9FD1C3A}</a:tableStyleId>
              </a:tblPr>
              <a:tblGrid>
                <a:gridCol w="2323208">
                  <a:extLst>
                    <a:ext uri="{9D8B030D-6E8A-4147-A177-3AD203B41FA5}">
                      <a16:colId xmlns:a16="http://schemas.microsoft.com/office/drawing/2014/main" val="2787042345"/>
                    </a:ext>
                  </a:extLst>
                </a:gridCol>
                <a:gridCol w="693320">
                  <a:extLst>
                    <a:ext uri="{9D8B030D-6E8A-4147-A177-3AD203B41FA5}">
                      <a16:colId xmlns:a16="http://schemas.microsoft.com/office/drawing/2014/main" val="2597213061"/>
                    </a:ext>
                  </a:extLst>
                </a:gridCol>
                <a:gridCol w="693320">
                  <a:extLst>
                    <a:ext uri="{9D8B030D-6E8A-4147-A177-3AD203B41FA5}">
                      <a16:colId xmlns:a16="http://schemas.microsoft.com/office/drawing/2014/main" val="51529620"/>
                    </a:ext>
                  </a:extLst>
                </a:gridCol>
                <a:gridCol w="672947">
                  <a:extLst>
                    <a:ext uri="{9D8B030D-6E8A-4147-A177-3AD203B41FA5}">
                      <a16:colId xmlns:a16="http://schemas.microsoft.com/office/drawing/2014/main" val="3424673491"/>
                    </a:ext>
                  </a:extLst>
                </a:gridCol>
                <a:gridCol w="634051">
                  <a:extLst>
                    <a:ext uri="{9D8B030D-6E8A-4147-A177-3AD203B41FA5}">
                      <a16:colId xmlns:a16="http://schemas.microsoft.com/office/drawing/2014/main" val="3242144720"/>
                    </a:ext>
                  </a:extLst>
                </a:gridCol>
              </a:tblGrid>
              <a:tr h="174633">
                <a:tc rowSpan="3">
                  <a:txBody>
                    <a:bodyPr/>
                    <a:lstStyle/>
                    <a:p>
                      <a:pPr>
                        <a:lnSpc>
                          <a:spcPct val="107000"/>
                        </a:lnSpc>
                        <a:spcAft>
                          <a:spcPts val="0"/>
                        </a:spcAft>
                      </a:pPr>
                      <a:r>
                        <a:rPr lang="en-GB" sz="1000">
                          <a:effectLst/>
                        </a:rPr>
                        <a:t>Variables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gridSpan="4">
                  <a:txBody>
                    <a:bodyPr/>
                    <a:lstStyle/>
                    <a:p>
                      <a:pPr algn="ctr">
                        <a:lnSpc>
                          <a:spcPct val="107000"/>
                        </a:lnSpc>
                        <a:spcAft>
                          <a:spcPts val="0"/>
                        </a:spcAft>
                      </a:pPr>
                      <a:r>
                        <a:rPr lang="en-GB" sz="1000">
                          <a:effectLst/>
                        </a:rPr>
                        <a:t>Y = Log(R&amp;D)</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533425557"/>
                  </a:ext>
                </a:extLst>
              </a:tr>
              <a:tr h="174633">
                <a:tc vMerge="1">
                  <a:txBody>
                    <a:bodyPr/>
                    <a:lstStyle/>
                    <a:p>
                      <a:endParaRPr lang="fr-BE"/>
                    </a:p>
                  </a:txBody>
                  <a:tcPr/>
                </a:tc>
                <a:tc>
                  <a:txBody>
                    <a:bodyPr/>
                    <a:lstStyle/>
                    <a:p>
                      <a:pPr algn="ctr">
                        <a:lnSpc>
                          <a:spcPct val="107000"/>
                        </a:lnSpc>
                        <a:spcAft>
                          <a:spcPts val="0"/>
                        </a:spcAft>
                      </a:pPr>
                      <a:r>
                        <a:rPr lang="en-GB" sz="1000">
                          <a:effectLst/>
                        </a:rPr>
                        <a:t>FE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RE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IV - FE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IV – RE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721548413"/>
                  </a:ext>
                </a:extLst>
              </a:tr>
              <a:tr h="174633">
                <a:tc vMerge="1">
                  <a:txBody>
                    <a:bodyPr/>
                    <a:lstStyle/>
                    <a:p>
                      <a:endParaRPr lang="fr-BE"/>
                    </a:p>
                  </a:txBody>
                  <a:tcPr/>
                </a:tc>
                <a:tc>
                  <a:txBody>
                    <a:bodyPr/>
                    <a:lstStyle/>
                    <a:p>
                      <a:pPr algn="ctr">
                        <a:lnSpc>
                          <a:spcPct val="107000"/>
                        </a:lnSpc>
                        <a:spcAft>
                          <a:spcPts val="0"/>
                        </a:spcAft>
                      </a:pPr>
                      <a:r>
                        <a:rPr lang="en-GB" sz="1000">
                          <a:effectLst/>
                        </a:rPr>
                        <a:t>(1)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2100592049"/>
                  </a:ext>
                </a:extLst>
              </a:tr>
              <a:tr h="174633">
                <a:tc>
                  <a:txBody>
                    <a:bodyPr/>
                    <a:lstStyle/>
                    <a:p>
                      <a:pPr>
                        <a:lnSpc>
                          <a:spcPct val="107000"/>
                        </a:lnSpc>
                        <a:spcAft>
                          <a:spcPts val="0"/>
                        </a:spcAft>
                      </a:pPr>
                      <a:r>
                        <a:rPr lang="en-GB" sz="1000">
                          <a:effectLst/>
                        </a:rPr>
                        <a:t>Competition (1 - Lerner)</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9.416**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13.10***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27.46***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18.00**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885007040"/>
                  </a:ext>
                </a:extLst>
              </a:tr>
              <a:tr h="174633">
                <a:tc>
                  <a:txBody>
                    <a:bodyPr/>
                    <a:lstStyle/>
                    <a:p>
                      <a:pPr>
                        <a:lnSpc>
                          <a:spcPct val="107000"/>
                        </a:lnSpc>
                        <a:spcAft>
                          <a:spcPts val="0"/>
                        </a:spcAft>
                      </a:pPr>
                      <a:r>
                        <a:rPr lang="en-GB" sz="1000">
                          <a:effectLst/>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(3.855)</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(3.700)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(7.473)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(7.411)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337960419"/>
                  </a:ext>
                </a:extLst>
              </a:tr>
              <a:tr h="174633">
                <a:tc>
                  <a:txBody>
                    <a:bodyPr/>
                    <a:lstStyle/>
                    <a:p>
                      <a:pPr>
                        <a:lnSpc>
                          <a:spcPct val="107000"/>
                        </a:lnSpc>
                        <a:spcAft>
                          <a:spcPts val="0"/>
                        </a:spcAft>
                      </a:pPr>
                      <a:r>
                        <a:rPr lang="en-GB" sz="1000">
                          <a:effectLst/>
                        </a:rPr>
                        <a:t>Competition – Squared</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-5.431**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-8.038***</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-15.88***</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-9.742**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1274533751"/>
                  </a:ext>
                </a:extLst>
              </a:tr>
              <a:tr h="174633">
                <a:tc>
                  <a:txBody>
                    <a:bodyPr/>
                    <a:lstStyle/>
                    <a:p>
                      <a:pPr>
                        <a:lnSpc>
                          <a:spcPct val="107000"/>
                        </a:lnSpc>
                        <a:spcAft>
                          <a:spcPts val="0"/>
                        </a:spcAft>
                      </a:pPr>
                      <a:r>
                        <a:rPr lang="en-GB" sz="1000">
                          <a:effectLst/>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(2.263)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(2.170)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(4.383)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(4.330)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1946753951"/>
                  </a:ext>
                </a:extLst>
              </a:tr>
              <a:tr h="174633">
                <a:tc>
                  <a:txBody>
                    <a:bodyPr/>
                    <a:lstStyle/>
                    <a:p>
                      <a:pPr>
                        <a:lnSpc>
                          <a:spcPct val="107000"/>
                        </a:lnSpc>
                        <a:spcAft>
                          <a:spcPts val="0"/>
                        </a:spcAft>
                      </a:pPr>
                      <a:r>
                        <a:rPr lang="en-GB" sz="1000">
                          <a:effectLst/>
                        </a:rPr>
                        <a:t>Growth of sales - Log in T-1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0.0636***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0.0612***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0.257***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0.259***</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2656699328"/>
                  </a:ext>
                </a:extLst>
              </a:tr>
              <a:tr h="174633">
                <a:tc>
                  <a:txBody>
                    <a:bodyPr/>
                    <a:lstStyle/>
                    <a:p>
                      <a:pPr>
                        <a:lnSpc>
                          <a:spcPct val="107000"/>
                        </a:lnSpc>
                        <a:spcAft>
                          <a:spcPts val="0"/>
                        </a:spcAft>
                      </a:pPr>
                      <a:r>
                        <a:rPr lang="en-GB" sz="1000">
                          <a:effectLst/>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(0.0232)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(0.0227)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(0.0407)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(0.0409)</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925396712"/>
                  </a:ext>
                </a:extLst>
              </a:tr>
              <a:tr h="174633">
                <a:tc>
                  <a:txBody>
                    <a:bodyPr/>
                    <a:lstStyle/>
                    <a:p>
                      <a:pPr>
                        <a:lnSpc>
                          <a:spcPct val="107000"/>
                        </a:lnSpc>
                        <a:spcAft>
                          <a:spcPts val="0"/>
                        </a:spcAft>
                      </a:pPr>
                      <a:r>
                        <a:rPr lang="en-GB" sz="1000">
                          <a:effectLst/>
                        </a:rPr>
                        <a:t>Firm size: N° employee - Log in T-1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0.613***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0.557***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0.537***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0.782***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2578499966"/>
                  </a:ext>
                </a:extLst>
              </a:tr>
              <a:tr h="174633">
                <a:tc>
                  <a:txBody>
                    <a:bodyPr/>
                    <a:lstStyle/>
                    <a:p>
                      <a:pPr indent="127000">
                        <a:lnSpc>
                          <a:spcPct val="107000"/>
                        </a:lnSpc>
                        <a:spcAft>
                          <a:spcPts val="0"/>
                        </a:spcAft>
                      </a:pPr>
                      <a:r>
                        <a:rPr lang="en-GB" sz="1000">
                          <a:effectLst/>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(0.0387)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(0.0238)</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(0.0394)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(0.0286)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735677251"/>
                  </a:ext>
                </a:extLst>
              </a:tr>
              <a:tr h="174633">
                <a:tc>
                  <a:txBody>
                    <a:bodyPr/>
                    <a:lstStyle/>
                    <a:p>
                      <a:pPr>
                        <a:lnSpc>
                          <a:spcPct val="107000"/>
                        </a:lnSpc>
                        <a:spcAft>
                          <a:spcPts val="0"/>
                        </a:spcAft>
                      </a:pPr>
                      <a:r>
                        <a:rPr lang="en-GB" sz="1000">
                          <a:effectLst/>
                        </a:rPr>
                        <a:t>Year dummy</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YES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215821580"/>
                  </a:ext>
                </a:extLst>
              </a:tr>
              <a:tr h="174633">
                <a:tc>
                  <a:txBody>
                    <a:bodyPr/>
                    <a:lstStyle/>
                    <a:p>
                      <a:pPr>
                        <a:lnSpc>
                          <a:spcPct val="107000"/>
                        </a:lnSpc>
                        <a:spcAft>
                          <a:spcPts val="0"/>
                        </a:spcAft>
                      </a:pPr>
                      <a:r>
                        <a:rPr lang="en-GB" sz="1000">
                          <a:effectLst/>
                        </a:rPr>
                        <a:t>Constant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-5.206***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-5.923***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-9.325***</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-7.934**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2257781747"/>
                  </a:ext>
                </a:extLst>
              </a:tr>
              <a:tr h="174633">
                <a:tc>
                  <a:txBody>
                    <a:bodyPr/>
                    <a:lstStyle/>
                    <a:p>
                      <a:pPr>
                        <a:lnSpc>
                          <a:spcPct val="107000"/>
                        </a:lnSpc>
                        <a:spcAft>
                          <a:spcPts val="0"/>
                        </a:spcAft>
                      </a:pPr>
                      <a:r>
                        <a:rPr lang="en-GB" sz="1000">
                          <a:effectLst/>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(1.626)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(1.585)</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(3.111)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(3.116)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3317165539"/>
                  </a:ext>
                </a:extLst>
              </a:tr>
              <a:tr h="174633">
                <a:tc>
                  <a:txBody>
                    <a:bodyPr/>
                    <a:lstStyle/>
                    <a:p>
                      <a:pPr>
                        <a:lnSpc>
                          <a:spcPct val="107000"/>
                        </a:lnSpc>
                        <a:spcAft>
                          <a:spcPts val="0"/>
                        </a:spcAft>
                      </a:pPr>
                      <a:r>
                        <a:rPr lang="en-GB" sz="1000">
                          <a:effectLst/>
                        </a:rPr>
                        <a:t>Observations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12,283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12,283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12,089</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12,089</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1973068849"/>
                  </a:ext>
                </a:extLst>
              </a:tr>
              <a:tr h="174633">
                <a:tc>
                  <a:txBody>
                    <a:bodyPr/>
                    <a:lstStyle/>
                    <a:p>
                      <a:pPr>
                        <a:lnSpc>
                          <a:spcPct val="107000"/>
                        </a:lnSpc>
                        <a:spcAft>
                          <a:spcPts val="0"/>
                        </a:spcAft>
                      </a:pPr>
                      <a:r>
                        <a:rPr lang="en-GB" sz="1000">
                          <a:effectLst/>
                        </a:rPr>
                        <a:t>N° of firms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1,867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1,867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1,867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1,867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289676986"/>
                  </a:ext>
                </a:extLst>
              </a:tr>
              <a:tr h="174633">
                <a:tc>
                  <a:txBody>
                    <a:bodyPr/>
                    <a:lstStyle/>
                    <a:p>
                      <a:pPr>
                        <a:lnSpc>
                          <a:spcPct val="107000"/>
                        </a:lnSpc>
                        <a:spcAft>
                          <a:spcPts val="0"/>
                        </a:spcAft>
                      </a:pPr>
                      <a:r>
                        <a:rPr lang="en-GB" sz="1000">
                          <a:effectLst/>
                        </a:rPr>
                        <a:t>R-squared</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0.436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0.4338</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0.3932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0.3774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184124691"/>
                  </a:ext>
                </a:extLst>
              </a:tr>
              <a:tr h="311440">
                <a:tc>
                  <a:txBody>
                    <a:bodyPr/>
                    <a:lstStyle/>
                    <a:p>
                      <a:pPr>
                        <a:lnSpc>
                          <a:spcPct val="107000"/>
                        </a:lnSpc>
                        <a:spcAft>
                          <a:spcPts val="0"/>
                        </a:spcAft>
                      </a:pPr>
                      <a:r>
                        <a:rPr lang="en-GB" sz="1000">
                          <a:effectLst/>
                        </a:rPr>
                        <a:t>Wald test</a:t>
                      </a:r>
                      <a:endParaRPr lang="fr-BE" sz="1100">
                        <a:effectLst/>
                      </a:endParaRPr>
                    </a:p>
                    <a:p>
                      <a:pPr>
                        <a:lnSpc>
                          <a:spcPct val="107000"/>
                        </a:lnSpc>
                        <a:spcAft>
                          <a:spcPts val="0"/>
                        </a:spcAft>
                      </a:pPr>
                      <a:r>
                        <a:rPr lang="en-GB" sz="1000">
                          <a:effectLst/>
                        </a:rPr>
                        <a:t>H0: All coefficient = 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0.0000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0.0000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0.0000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0.0000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651587822"/>
                  </a:ext>
                </a:extLst>
              </a:tr>
              <a:tr h="311440">
                <a:tc>
                  <a:txBody>
                    <a:bodyPr/>
                    <a:lstStyle/>
                    <a:p>
                      <a:pPr>
                        <a:lnSpc>
                          <a:spcPct val="107000"/>
                        </a:lnSpc>
                        <a:spcAft>
                          <a:spcPts val="0"/>
                        </a:spcAft>
                      </a:pPr>
                      <a:r>
                        <a:rPr lang="en-GB" sz="1000">
                          <a:effectLst/>
                        </a:rPr>
                        <a:t>Hausman test</a:t>
                      </a:r>
                      <a:endParaRPr lang="fr-BE" sz="1100">
                        <a:effectLst/>
                      </a:endParaRPr>
                    </a:p>
                    <a:p>
                      <a:pPr>
                        <a:lnSpc>
                          <a:spcPct val="107000"/>
                        </a:lnSpc>
                        <a:spcAft>
                          <a:spcPts val="0"/>
                        </a:spcAft>
                      </a:pPr>
                      <a:r>
                        <a:rPr lang="en-GB" sz="1000">
                          <a:effectLst/>
                        </a:rPr>
                        <a:t>H0: differences in coefficients not systematic</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gridSpan="2">
                  <a:txBody>
                    <a:bodyPr/>
                    <a:lstStyle/>
                    <a:p>
                      <a:pPr algn="ctr">
                        <a:lnSpc>
                          <a:spcPct val="107000"/>
                        </a:lnSpc>
                        <a:spcAft>
                          <a:spcPts val="0"/>
                        </a:spcAft>
                      </a:pPr>
                      <a:r>
                        <a:rPr lang="en-GB" sz="1000">
                          <a:effectLst/>
                        </a:rPr>
                        <a:t>0.0000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hMerge="1">
                  <a:txBody>
                    <a:bodyPr/>
                    <a:lstStyle/>
                    <a:p>
                      <a:endParaRPr lang="fr-BE"/>
                    </a:p>
                  </a:txBody>
                  <a:tcPr/>
                </a:tc>
                <a:tc gridSpan="2">
                  <a:txBody>
                    <a:bodyPr/>
                    <a:lstStyle/>
                    <a:p>
                      <a:pPr algn="ctr">
                        <a:lnSpc>
                          <a:spcPct val="107000"/>
                        </a:lnSpc>
                        <a:spcAft>
                          <a:spcPts val="0"/>
                        </a:spcAft>
                      </a:pPr>
                      <a:r>
                        <a:rPr lang="en-GB" sz="1000">
                          <a:effectLst/>
                        </a:rPr>
                        <a:t>0.0000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hMerge="1">
                  <a:txBody>
                    <a:bodyPr/>
                    <a:lstStyle/>
                    <a:p>
                      <a:endParaRPr lang="fr-BE"/>
                    </a:p>
                  </a:txBody>
                  <a:tcPr/>
                </a:tc>
                <a:extLst>
                  <a:ext uri="{0D108BD9-81ED-4DB2-BD59-A6C34878D82A}">
                    <a16:rowId xmlns:a16="http://schemas.microsoft.com/office/drawing/2014/main" val="3530377835"/>
                  </a:ext>
                </a:extLst>
              </a:tr>
              <a:tr h="311440">
                <a:tc>
                  <a:txBody>
                    <a:bodyPr/>
                    <a:lstStyle/>
                    <a:p>
                      <a:pPr>
                        <a:lnSpc>
                          <a:spcPct val="107000"/>
                        </a:lnSpc>
                        <a:spcAft>
                          <a:spcPts val="0"/>
                        </a:spcAft>
                      </a:pPr>
                      <a:r>
                        <a:rPr lang="en-GB" sz="1000">
                          <a:effectLst/>
                        </a:rPr>
                        <a:t>Endogenous variables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NO</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gridSpan="2">
                  <a:txBody>
                    <a:bodyPr/>
                    <a:lstStyle/>
                    <a:p>
                      <a:pPr algn="ctr">
                        <a:lnSpc>
                          <a:spcPct val="107000"/>
                        </a:lnSpc>
                        <a:spcAft>
                          <a:spcPts val="0"/>
                        </a:spcAft>
                      </a:pPr>
                      <a:r>
                        <a:rPr lang="en-GB" sz="1000">
                          <a:effectLst/>
                        </a:rPr>
                        <a:t>Competition</a:t>
                      </a:r>
                      <a:endParaRPr lang="fr-BE" sz="1100">
                        <a:effectLst/>
                      </a:endParaRPr>
                    </a:p>
                    <a:p>
                      <a:pPr algn="ctr">
                        <a:lnSpc>
                          <a:spcPct val="107000"/>
                        </a:lnSpc>
                        <a:spcAft>
                          <a:spcPts val="0"/>
                        </a:spcAft>
                      </a:pPr>
                      <a:r>
                        <a:rPr lang="en-GB" sz="1000">
                          <a:effectLst/>
                        </a:rPr>
                        <a:t>(level and squared)</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hMerge="1">
                  <a:txBody>
                    <a:bodyPr/>
                    <a:lstStyle/>
                    <a:p>
                      <a:endParaRPr lang="fr-BE"/>
                    </a:p>
                  </a:txBody>
                  <a:tcPr/>
                </a:tc>
                <a:extLst>
                  <a:ext uri="{0D108BD9-81ED-4DB2-BD59-A6C34878D82A}">
                    <a16:rowId xmlns:a16="http://schemas.microsoft.com/office/drawing/2014/main" val="1437768905"/>
                  </a:ext>
                </a:extLst>
              </a:tr>
              <a:tr h="311440">
                <a:tc>
                  <a:txBody>
                    <a:bodyPr/>
                    <a:lstStyle/>
                    <a:p>
                      <a:pPr>
                        <a:lnSpc>
                          <a:spcPct val="107000"/>
                        </a:lnSpc>
                        <a:spcAft>
                          <a:spcPts val="0"/>
                        </a:spcAft>
                      </a:pPr>
                      <a:r>
                        <a:rPr lang="en-GB" sz="1000">
                          <a:effectLst/>
                        </a:rPr>
                        <a:t>Instruments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gridSpan="2">
                  <a:txBody>
                    <a:bodyPr/>
                    <a:lstStyle/>
                    <a:p>
                      <a:pPr algn="ctr">
                        <a:lnSpc>
                          <a:spcPct val="107000"/>
                        </a:lnSpc>
                        <a:spcAft>
                          <a:spcPts val="0"/>
                        </a:spcAft>
                      </a:pPr>
                      <a:r>
                        <a:rPr lang="en-GB" sz="1000">
                          <a:effectLst/>
                        </a:rPr>
                        <a:t>L(1/2).Competition</a:t>
                      </a:r>
                      <a:endParaRPr lang="fr-BE" sz="1100">
                        <a:effectLst/>
                      </a:endParaRPr>
                    </a:p>
                    <a:p>
                      <a:pPr algn="ctr">
                        <a:lnSpc>
                          <a:spcPct val="107000"/>
                        </a:lnSpc>
                        <a:spcAft>
                          <a:spcPts val="0"/>
                        </a:spcAft>
                      </a:pPr>
                      <a:r>
                        <a:rPr lang="en-GB" sz="1000">
                          <a:effectLst/>
                        </a:rPr>
                        <a:t>(level and squared)</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hMerge="1">
                  <a:txBody>
                    <a:bodyPr/>
                    <a:lstStyle/>
                    <a:p>
                      <a:endParaRPr lang="fr-BE"/>
                    </a:p>
                  </a:txBody>
                  <a:tcPr/>
                </a:tc>
                <a:extLst>
                  <a:ext uri="{0D108BD9-81ED-4DB2-BD59-A6C34878D82A}">
                    <a16:rowId xmlns:a16="http://schemas.microsoft.com/office/drawing/2014/main" val="2269799386"/>
                  </a:ext>
                </a:extLst>
              </a:tr>
              <a:tr h="311440">
                <a:tc>
                  <a:txBody>
                    <a:bodyPr/>
                    <a:lstStyle/>
                    <a:p>
                      <a:pPr>
                        <a:lnSpc>
                          <a:spcPct val="107000"/>
                        </a:lnSpc>
                        <a:spcAft>
                          <a:spcPts val="0"/>
                        </a:spcAft>
                      </a:pPr>
                      <a:r>
                        <a:rPr lang="en-GB" sz="1000">
                          <a:effectLst/>
                        </a:rPr>
                        <a:t>Sargan-Hansen test</a:t>
                      </a:r>
                      <a:endParaRPr lang="fr-BE" sz="1100">
                        <a:effectLst/>
                      </a:endParaRPr>
                    </a:p>
                    <a:p>
                      <a:pPr>
                        <a:lnSpc>
                          <a:spcPct val="107000"/>
                        </a:lnSpc>
                        <a:spcAft>
                          <a:spcPts val="0"/>
                        </a:spcAft>
                      </a:pPr>
                      <a:r>
                        <a:rPr lang="en-GB" sz="1000">
                          <a:effectLst/>
                        </a:rPr>
                        <a:t>H0: overidentifying restrictions are valid</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ctr">
                        <a:lnSpc>
                          <a:spcPct val="107000"/>
                        </a:lnSpc>
                        <a:spcAft>
                          <a:spcPts val="0"/>
                        </a:spcAft>
                      </a:pPr>
                      <a:r>
                        <a:rPr lang="en-GB" sz="1000">
                          <a:effectLst/>
                        </a:rPr>
                        <a:t>-</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r">
                        <a:lnSpc>
                          <a:spcPct val="107000"/>
                        </a:lnSpc>
                        <a:spcAft>
                          <a:spcPts val="0"/>
                        </a:spcAft>
                      </a:pPr>
                      <a:r>
                        <a:rPr lang="en-GB" sz="1000">
                          <a:effectLst/>
                        </a:rPr>
                        <a:t>0.5094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tc>
                  <a:txBody>
                    <a:bodyPr/>
                    <a:lstStyle/>
                    <a:p>
                      <a:pPr algn="r">
                        <a:lnSpc>
                          <a:spcPct val="107000"/>
                        </a:lnSpc>
                        <a:spcAft>
                          <a:spcPts val="0"/>
                        </a:spcAft>
                      </a:pPr>
                      <a:r>
                        <a:rPr lang="en-GB" sz="1000" dirty="0">
                          <a:effectLst/>
                        </a:rPr>
                        <a:t>0.4373</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44" marR="66644" marT="0" marB="0" anchor="ctr"/>
                </a:tc>
                <a:extLst>
                  <a:ext uri="{0D108BD9-81ED-4DB2-BD59-A6C34878D82A}">
                    <a16:rowId xmlns:a16="http://schemas.microsoft.com/office/drawing/2014/main" val="929556587"/>
                  </a:ext>
                </a:extLst>
              </a:tr>
            </a:tbl>
          </a:graphicData>
        </a:graphic>
      </p:graphicFrame>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545470"/>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Note: Robust standard errors in parentheses. Significance level: *** p&lt;0.01, ** p&lt;0.05, * p&lt;0.1.</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967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4" name="Rectangle 3">
            <a:extLst>
              <a:ext uri="{FF2B5EF4-FFF2-40B4-BE49-F238E27FC236}">
                <a16:creationId xmlns:a16="http://schemas.microsoft.com/office/drawing/2014/main" id="{4DF6F02C-6EC1-4432-A544-4629A3D64E42}"/>
              </a:ext>
            </a:extLst>
          </p:cNvPr>
          <p:cNvSpPr/>
          <p:nvPr/>
        </p:nvSpPr>
        <p:spPr>
          <a:xfrm>
            <a:off x="827584" y="1276320"/>
            <a:ext cx="6030416" cy="400110"/>
          </a:xfrm>
          <a:prstGeom prst="rect">
            <a:avLst/>
          </a:prstGeom>
        </p:spPr>
        <p:txBody>
          <a:bodyPr wrap="square">
            <a:spAutoFit/>
          </a:bodyPr>
          <a:lstStyle/>
          <a:p>
            <a:pPr algn="ctr">
              <a:spcAft>
                <a:spcPts val="1000"/>
              </a:spcAft>
            </a:pP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5. Estimated relationship between competition and innovation</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aphique 5">
            <a:extLst>
              <a:ext uri="{FF2B5EF4-FFF2-40B4-BE49-F238E27FC236}">
                <a16:creationId xmlns:a16="http://schemas.microsoft.com/office/drawing/2014/main" id="{0F987BD3-E613-414A-859E-C030E62E6CA0}"/>
              </a:ext>
            </a:extLst>
          </p:cNvPr>
          <p:cNvGraphicFramePr>
            <a:graphicFrameLocks noChangeAspect="1"/>
          </p:cNvGraphicFramePr>
          <p:nvPr>
            <p:extLst>
              <p:ext uri="{D42A27DB-BD31-4B8C-83A1-F6EECF244321}">
                <p14:modId xmlns:p14="http://schemas.microsoft.com/office/powerpoint/2010/main" val="2156303258"/>
              </p:ext>
            </p:extLst>
          </p:nvPr>
        </p:nvGraphicFramePr>
        <p:xfrm>
          <a:off x="1115605" y="1772808"/>
          <a:ext cx="5743053" cy="37147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6DB685A-BBC7-494B-A03E-D3799D9C9296}"/>
              </a:ext>
            </a:extLst>
          </p:cNvPr>
          <p:cNvSpPr/>
          <p:nvPr/>
        </p:nvSpPr>
        <p:spPr>
          <a:xfrm>
            <a:off x="539751" y="5453963"/>
            <a:ext cx="7488644" cy="545470"/>
          </a:xfrm>
          <a:prstGeom prst="rect">
            <a:avLst/>
          </a:prstGeom>
        </p:spPr>
        <p:txBody>
          <a:bodyPr wrap="square">
            <a:spAutoFit/>
          </a:bodyPr>
          <a:lstStyle/>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Note: Figure based on the results of IV-FE. Innovation is measured by the Log of R&amp;D expenditure.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544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9750" y="260350"/>
            <a:ext cx="7772400" cy="1143000"/>
          </a:xfrm>
        </p:spPr>
        <p:txBody>
          <a:bodyPr/>
          <a:lstStyle/>
          <a:p>
            <a:pPr algn="l" eaLnBrk="1" hangingPunct="1"/>
            <a:r>
              <a:rPr lang="nl-BE" altLang="fr-FR" sz="2400" b="1" dirty="0">
                <a:solidFill>
                  <a:srgbClr val="B80028"/>
                </a:solidFill>
                <a:latin typeface="Verdana" pitchFamily="34" charset="0"/>
                <a:ea typeface="Osaka"/>
                <a:cs typeface="Osaka"/>
              </a:rPr>
              <a:t>Policy question: </a:t>
            </a:r>
            <a:r>
              <a:rPr lang="nl-BE" altLang="fr-FR" sz="2400" b="1" dirty="0" err="1">
                <a:solidFill>
                  <a:srgbClr val="B80028"/>
                </a:solidFill>
                <a:latin typeface="Verdana" pitchFamily="34" charset="0"/>
                <a:ea typeface="Osaka"/>
                <a:cs typeface="Osaka"/>
              </a:rPr>
              <a:t>What</a:t>
            </a:r>
            <a:r>
              <a:rPr lang="nl-BE" altLang="fr-FR" sz="2400" b="1" dirty="0">
                <a:solidFill>
                  <a:srgbClr val="B80028"/>
                </a:solidFill>
                <a:latin typeface="Verdana" pitchFamily="34" charset="0"/>
                <a:ea typeface="Osaka"/>
                <a:cs typeface="Osaka"/>
              </a:rPr>
              <a:t> is </a:t>
            </a:r>
            <a:r>
              <a:rPr lang="nl-BE" altLang="fr-FR" sz="2400" b="1" dirty="0" err="1">
                <a:solidFill>
                  <a:srgbClr val="B80028"/>
                </a:solidFill>
                <a:latin typeface="Verdana" pitchFamily="34" charset="0"/>
                <a:ea typeface="Osaka"/>
                <a:cs typeface="Osaka"/>
              </a:rPr>
              <a:t>the</a:t>
            </a:r>
            <a:r>
              <a:rPr lang="nl-BE" altLang="fr-FR" sz="2400" b="1" dirty="0">
                <a:solidFill>
                  <a:srgbClr val="B80028"/>
                </a:solidFill>
                <a:latin typeface="Verdana" pitchFamily="34" charset="0"/>
                <a:ea typeface="Osaka"/>
                <a:cs typeface="Osaka"/>
              </a:rPr>
              <a:t> effect of </a:t>
            </a:r>
            <a:r>
              <a:rPr lang="nl-BE" altLang="fr-FR" sz="2400" b="1" dirty="0" err="1">
                <a:solidFill>
                  <a:srgbClr val="B80028"/>
                </a:solidFill>
                <a:latin typeface="Verdana" pitchFamily="34" charset="0"/>
                <a:ea typeface="Osaka"/>
                <a:cs typeface="Osaka"/>
              </a:rPr>
              <a:t>competition</a:t>
            </a:r>
            <a:r>
              <a:rPr lang="nl-BE" altLang="fr-FR" sz="2400" b="1" dirty="0">
                <a:solidFill>
                  <a:srgbClr val="B80028"/>
                </a:solidFill>
                <a:latin typeface="Verdana" pitchFamily="34" charset="0"/>
                <a:ea typeface="Osaka"/>
                <a:cs typeface="Osaka"/>
              </a:rPr>
              <a:t> on </a:t>
            </a:r>
            <a:r>
              <a:rPr lang="nl-BE" altLang="fr-FR" sz="2400" b="1" dirty="0" err="1">
                <a:solidFill>
                  <a:srgbClr val="B80028"/>
                </a:solidFill>
                <a:latin typeface="Verdana" pitchFamily="34" charset="0"/>
                <a:ea typeface="Osaka"/>
                <a:cs typeface="Osaka"/>
              </a:rPr>
              <a:t>innovation</a:t>
            </a:r>
            <a:r>
              <a:rPr lang="nl-BE" altLang="fr-FR" sz="2400" b="1" dirty="0">
                <a:solidFill>
                  <a:srgbClr val="B80028"/>
                </a:solidFill>
                <a:latin typeface="Verdana" pitchFamily="34" charset="0"/>
                <a:ea typeface="Osaka"/>
                <a:cs typeface="Osaka"/>
              </a:rPr>
              <a:t> and on </a:t>
            </a:r>
            <a:r>
              <a:rPr lang="nl-BE" altLang="fr-FR" sz="2400" b="1" dirty="0" err="1">
                <a:solidFill>
                  <a:srgbClr val="B80028"/>
                </a:solidFill>
                <a:latin typeface="Verdana" pitchFamily="34" charset="0"/>
                <a:ea typeface="Osaka"/>
                <a:cs typeface="Osaka"/>
              </a:rPr>
              <a:t>productivity</a:t>
            </a:r>
            <a:r>
              <a:rPr lang="nl-BE" altLang="fr-FR" sz="2400" b="1" dirty="0">
                <a:solidFill>
                  <a:srgbClr val="B80028"/>
                </a:solidFill>
                <a:latin typeface="Verdana" pitchFamily="34" charset="0"/>
                <a:ea typeface="Osaka"/>
                <a:cs typeface="Osaka"/>
              </a:rPr>
              <a:t> </a:t>
            </a:r>
            <a:r>
              <a:rPr lang="nl-BE" altLang="fr-FR" sz="2400" b="1" dirty="0" err="1">
                <a:solidFill>
                  <a:srgbClr val="B80028"/>
                </a:solidFill>
                <a:latin typeface="Verdana" pitchFamily="34" charset="0"/>
                <a:ea typeface="Osaka"/>
                <a:cs typeface="Osaka"/>
              </a:rPr>
              <a:t>growth</a:t>
            </a:r>
            <a:r>
              <a:rPr lang="nl-BE" altLang="fr-FR" sz="2400" b="1" dirty="0">
                <a:solidFill>
                  <a:srgbClr val="B80028"/>
                </a:solidFill>
                <a:latin typeface="Verdana" pitchFamily="34" charset="0"/>
                <a:ea typeface="Osaka"/>
                <a:cs typeface="Osaka"/>
              </a:rPr>
              <a:t>?</a:t>
            </a:r>
            <a:endParaRPr lang="en-US" altLang="fr-FR" sz="2400" b="1" dirty="0">
              <a:solidFill>
                <a:srgbClr val="B80028"/>
              </a:solidFill>
              <a:latin typeface="Verdana" pitchFamily="34" charset="0"/>
              <a:ea typeface="Osaka"/>
              <a:cs typeface="Osaka"/>
            </a:endParaRPr>
          </a:p>
        </p:txBody>
      </p:sp>
      <p:pic>
        <p:nvPicPr>
          <p:cNvPr id="4" name="Picture 2" descr="http://www.ulb.ac.be/dre/com/docs/logo3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126480"/>
            <a:ext cx="1324356" cy="7315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172072" y="6202363"/>
            <a:ext cx="2176145" cy="525145"/>
          </a:xfrm>
          <a:prstGeom prst="rect">
            <a:avLst/>
          </a:prstGeom>
          <a:noFill/>
          <a:ln>
            <a:noFill/>
          </a:ln>
        </p:spPr>
      </p:pic>
      <p:pic>
        <p:nvPicPr>
          <p:cNvPr id="1026" name="Picture 2" descr="RÃ©sultat de recherche d'images pour &quot;positive negative u-shaped inverse u-shaped competition innovation&quot;">
            <a:extLst>
              <a:ext uri="{FF2B5EF4-FFF2-40B4-BE49-F238E27FC236}">
                <a16:creationId xmlns:a16="http://schemas.microsoft.com/office/drawing/2014/main" id="{7758CF60-C4B0-47E3-B04C-352D9C44F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19074"/>
            <a:ext cx="5447824" cy="353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4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314958"/>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42AE68-3043-425D-8F28-614EF6FCE96B}"/>
              </a:ext>
            </a:extLst>
          </p:cNvPr>
          <p:cNvSpPr/>
          <p:nvPr/>
        </p:nvSpPr>
        <p:spPr>
          <a:xfrm>
            <a:off x="287970" y="1122432"/>
            <a:ext cx="8568060" cy="707886"/>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6. E</a:t>
            </a: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stimated</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relationship between competition and innovation, by group: </a:t>
            </a:r>
            <a:b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b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Yollies</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EU and Small R&amp;D performers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0EC3C719-E1B9-48FF-BAC6-A5CC6BA21F7C}"/>
              </a:ext>
            </a:extLst>
          </p:cNvPr>
          <p:cNvPicPr>
            <a:picLocks noChangeAspect="1"/>
          </p:cNvPicPr>
          <p:nvPr/>
        </p:nvPicPr>
        <p:blipFill>
          <a:blip r:embed="rId3"/>
          <a:stretch>
            <a:fillRect/>
          </a:stretch>
        </p:blipFill>
        <p:spPr>
          <a:xfrm>
            <a:off x="-949170" y="1866900"/>
            <a:ext cx="5762778" cy="4265969"/>
          </a:xfrm>
          <a:prstGeom prst="rect">
            <a:avLst/>
          </a:prstGeom>
        </p:spPr>
      </p:pic>
    </p:spTree>
    <p:extLst>
      <p:ext uri="{BB962C8B-B14F-4D97-AF65-F5344CB8AC3E}">
        <p14:creationId xmlns:p14="http://schemas.microsoft.com/office/powerpoint/2010/main" val="273951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314958"/>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42AE68-3043-425D-8F28-614EF6FCE96B}"/>
              </a:ext>
            </a:extLst>
          </p:cNvPr>
          <p:cNvSpPr/>
          <p:nvPr/>
        </p:nvSpPr>
        <p:spPr>
          <a:xfrm>
            <a:off x="287970" y="1122432"/>
            <a:ext cx="8568060" cy="707886"/>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6. E</a:t>
            </a: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stimated</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relationship between competition and innovation, by group: </a:t>
            </a:r>
            <a:b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b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Yollies</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EU and Small R&amp;D performers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0EC3C719-E1B9-48FF-BAC6-A5CC6BA21F7C}"/>
              </a:ext>
            </a:extLst>
          </p:cNvPr>
          <p:cNvPicPr>
            <a:picLocks noChangeAspect="1"/>
          </p:cNvPicPr>
          <p:nvPr/>
        </p:nvPicPr>
        <p:blipFill>
          <a:blip r:embed="rId3"/>
          <a:stretch>
            <a:fillRect/>
          </a:stretch>
        </p:blipFill>
        <p:spPr>
          <a:xfrm>
            <a:off x="-949170" y="1866900"/>
            <a:ext cx="5762778" cy="4265969"/>
          </a:xfrm>
          <a:prstGeom prst="rect">
            <a:avLst/>
          </a:prstGeom>
        </p:spPr>
      </p:pic>
      <p:pic>
        <p:nvPicPr>
          <p:cNvPr id="10" name="Image 9">
            <a:extLst>
              <a:ext uri="{FF2B5EF4-FFF2-40B4-BE49-F238E27FC236}">
                <a16:creationId xmlns:a16="http://schemas.microsoft.com/office/drawing/2014/main" id="{2245AF80-70AF-4175-AE45-21CCFEDE768B}"/>
              </a:ext>
            </a:extLst>
          </p:cNvPr>
          <p:cNvPicPr>
            <a:picLocks noChangeAspect="1"/>
          </p:cNvPicPr>
          <p:nvPr/>
        </p:nvPicPr>
        <p:blipFill>
          <a:blip r:embed="rId4"/>
          <a:stretch>
            <a:fillRect/>
          </a:stretch>
        </p:blipFill>
        <p:spPr>
          <a:xfrm>
            <a:off x="1763688" y="1866900"/>
            <a:ext cx="5762778" cy="4265969"/>
          </a:xfrm>
          <a:prstGeom prst="rect">
            <a:avLst/>
          </a:prstGeom>
        </p:spPr>
      </p:pic>
    </p:spTree>
    <p:extLst>
      <p:ext uri="{BB962C8B-B14F-4D97-AF65-F5344CB8AC3E}">
        <p14:creationId xmlns:p14="http://schemas.microsoft.com/office/powerpoint/2010/main" val="423692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314958"/>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42AE68-3043-425D-8F28-614EF6FCE96B}"/>
              </a:ext>
            </a:extLst>
          </p:cNvPr>
          <p:cNvSpPr/>
          <p:nvPr/>
        </p:nvSpPr>
        <p:spPr>
          <a:xfrm>
            <a:off x="287970" y="1122432"/>
            <a:ext cx="8568060" cy="707886"/>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6. E</a:t>
            </a: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stimated</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relationship between competition and innovation, by group: </a:t>
            </a:r>
            <a:b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b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Yollies</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EU and Small R&amp;D performers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0EC3C719-E1B9-48FF-BAC6-A5CC6BA21F7C}"/>
              </a:ext>
            </a:extLst>
          </p:cNvPr>
          <p:cNvPicPr>
            <a:picLocks noChangeAspect="1"/>
          </p:cNvPicPr>
          <p:nvPr/>
        </p:nvPicPr>
        <p:blipFill>
          <a:blip r:embed="rId3"/>
          <a:stretch>
            <a:fillRect/>
          </a:stretch>
        </p:blipFill>
        <p:spPr>
          <a:xfrm>
            <a:off x="-949170" y="1866900"/>
            <a:ext cx="5762778" cy="4265969"/>
          </a:xfrm>
          <a:prstGeom prst="rect">
            <a:avLst/>
          </a:prstGeom>
        </p:spPr>
      </p:pic>
      <p:pic>
        <p:nvPicPr>
          <p:cNvPr id="10" name="Image 9">
            <a:extLst>
              <a:ext uri="{FF2B5EF4-FFF2-40B4-BE49-F238E27FC236}">
                <a16:creationId xmlns:a16="http://schemas.microsoft.com/office/drawing/2014/main" id="{2245AF80-70AF-4175-AE45-21CCFEDE768B}"/>
              </a:ext>
            </a:extLst>
          </p:cNvPr>
          <p:cNvPicPr>
            <a:picLocks noChangeAspect="1"/>
          </p:cNvPicPr>
          <p:nvPr/>
        </p:nvPicPr>
        <p:blipFill>
          <a:blip r:embed="rId4"/>
          <a:stretch>
            <a:fillRect/>
          </a:stretch>
        </p:blipFill>
        <p:spPr>
          <a:xfrm>
            <a:off x="1763688" y="1866900"/>
            <a:ext cx="5762778" cy="4265969"/>
          </a:xfrm>
          <a:prstGeom prst="rect">
            <a:avLst/>
          </a:prstGeom>
        </p:spPr>
      </p:pic>
      <p:pic>
        <p:nvPicPr>
          <p:cNvPr id="12" name="Image 11">
            <a:extLst>
              <a:ext uri="{FF2B5EF4-FFF2-40B4-BE49-F238E27FC236}">
                <a16:creationId xmlns:a16="http://schemas.microsoft.com/office/drawing/2014/main" id="{C7DB46E9-5AB9-4F07-A0B7-6A9B6B7619C2}"/>
              </a:ext>
            </a:extLst>
          </p:cNvPr>
          <p:cNvPicPr>
            <a:picLocks noChangeAspect="1"/>
          </p:cNvPicPr>
          <p:nvPr/>
        </p:nvPicPr>
        <p:blipFill>
          <a:blip r:embed="rId5"/>
          <a:stretch>
            <a:fillRect/>
          </a:stretch>
        </p:blipFill>
        <p:spPr>
          <a:xfrm>
            <a:off x="4476546" y="1856636"/>
            <a:ext cx="5762778" cy="4265969"/>
          </a:xfrm>
          <a:prstGeom prst="rect">
            <a:avLst/>
          </a:prstGeom>
        </p:spPr>
      </p:pic>
    </p:spTree>
    <p:extLst>
      <p:ext uri="{BB962C8B-B14F-4D97-AF65-F5344CB8AC3E}">
        <p14:creationId xmlns:p14="http://schemas.microsoft.com/office/powerpoint/2010/main" val="47327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314958"/>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42AE68-3043-425D-8F28-614EF6FCE96B}"/>
              </a:ext>
            </a:extLst>
          </p:cNvPr>
          <p:cNvSpPr/>
          <p:nvPr/>
        </p:nvSpPr>
        <p:spPr>
          <a:xfrm>
            <a:off x="287970" y="1122432"/>
            <a:ext cx="8568060" cy="707886"/>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7. E</a:t>
            </a:r>
            <a:r>
              <a:rPr lang="en-GB"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stimated</a:t>
            </a: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relationship between competition and innovation, by group: </a:t>
            </a:r>
            <a:b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br>
            <a:r>
              <a:rPr lang="en-GB"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High-tech manufacturing vs. Low- and Medium-tech manufacturing industries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9">
            <a:extLst>
              <a:ext uri="{FF2B5EF4-FFF2-40B4-BE49-F238E27FC236}">
                <a16:creationId xmlns:a16="http://schemas.microsoft.com/office/drawing/2014/main" id="{C9122D2E-2EEB-7681-9DC0-A101C3805D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069" y="2096645"/>
            <a:ext cx="5029200" cy="3657600"/>
          </a:xfrm>
          <a:prstGeom prst="rect">
            <a:avLst/>
          </a:prstGeom>
          <a:noFill/>
          <a:ln>
            <a:noFill/>
          </a:ln>
        </p:spPr>
      </p:pic>
    </p:spTree>
    <p:extLst>
      <p:ext uri="{BB962C8B-B14F-4D97-AF65-F5344CB8AC3E}">
        <p14:creationId xmlns:p14="http://schemas.microsoft.com/office/powerpoint/2010/main" val="15909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R&amp;D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314958"/>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42AE68-3043-425D-8F28-614EF6FCE96B}"/>
              </a:ext>
            </a:extLst>
          </p:cNvPr>
          <p:cNvSpPr/>
          <p:nvPr/>
        </p:nvSpPr>
        <p:spPr>
          <a:xfrm>
            <a:off x="287970" y="1122432"/>
            <a:ext cx="8568060" cy="400110"/>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8. Estimated relationship between competition and innovation for incumbents and entrants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aphique 4">
            <a:extLst>
              <a:ext uri="{FF2B5EF4-FFF2-40B4-BE49-F238E27FC236}">
                <a16:creationId xmlns:a16="http://schemas.microsoft.com/office/drawing/2014/main" id="{FEEC342B-6A09-219C-E5DD-994CB597BC49}"/>
              </a:ext>
            </a:extLst>
          </p:cNvPr>
          <p:cNvGraphicFramePr/>
          <p:nvPr>
            <p:extLst>
              <p:ext uri="{D42A27DB-BD31-4B8C-83A1-F6EECF244321}">
                <p14:modId xmlns:p14="http://schemas.microsoft.com/office/powerpoint/2010/main" val="3787961854"/>
              </p:ext>
            </p:extLst>
          </p:nvPr>
        </p:nvGraphicFramePr>
        <p:xfrm>
          <a:off x="139172" y="241582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7F27A0A3-8B3C-0A2A-0769-4F5D84FBBD2A}"/>
              </a:ext>
            </a:extLst>
          </p:cNvPr>
          <p:cNvGraphicFramePr/>
          <p:nvPr>
            <p:extLst>
              <p:ext uri="{D42A27DB-BD31-4B8C-83A1-F6EECF244321}">
                <p14:modId xmlns:p14="http://schemas.microsoft.com/office/powerpoint/2010/main" val="1464381096"/>
              </p:ext>
            </p:extLst>
          </p:nvPr>
        </p:nvGraphicFramePr>
        <p:xfrm>
          <a:off x="4572000" y="242003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567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6. Epilogue</a:t>
            </a:r>
            <a:endParaRPr lang="en-US" altLang="fr-FR" sz="3200" b="1" dirty="0">
              <a:solidFill>
                <a:srgbClr val="B80028"/>
              </a:solidFill>
              <a:latin typeface="Verdana" pitchFamily="34" charset="0"/>
              <a:ea typeface="Osaka"/>
              <a:cs typeface="Osaka"/>
            </a:endParaRPr>
          </a:p>
        </p:txBody>
      </p:sp>
      <p:sp>
        <p:nvSpPr>
          <p:cNvPr id="4" name="Rectangle 3">
            <a:extLst>
              <a:ext uri="{FF2B5EF4-FFF2-40B4-BE49-F238E27FC236}">
                <a16:creationId xmlns:a16="http://schemas.microsoft.com/office/drawing/2014/main" id="{0742AE68-3043-425D-8F28-614EF6FCE96B}"/>
              </a:ext>
            </a:extLst>
          </p:cNvPr>
          <p:cNvSpPr/>
          <p:nvPr/>
        </p:nvSpPr>
        <p:spPr>
          <a:xfrm>
            <a:off x="575124" y="2564904"/>
            <a:ext cx="8568060" cy="400110"/>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RDI STATE AIDS RULES IN THE EU: THE </a:t>
            </a:r>
            <a:r>
              <a:rPr lang="en-US" b="1"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ENIRI</a:t>
            </a: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 STUDY</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04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Introduction</a:t>
            </a:r>
          </a:p>
        </p:txBody>
      </p:sp>
      <p:sp>
        <p:nvSpPr>
          <p:cNvPr id="3" name="Rectangle 2"/>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300"/>
          </a:p>
        </p:txBody>
      </p:sp>
      <p:sp>
        <p:nvSpPr>
          <p:cNvPr id="5" name="Rectangle 4"/>
          <p:cNvSpPr/>
          <p:nvPr/>
        </p:nvSpPr>
        <p:spPr>
          <a:xfrm>
            <a:off x="228600" y="2365921"/>
            <a:ext cx="8686800"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1" y="2365921"/>
            <a:ext cx="4190999"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1" y="2365920"/>
            <a:ext cx="4190999" cy="2803332"/>
          </a:xfrm>
          <a:prstGeom prst="rect">
            <a:avLst/>
          </a:prstGeom>
          <a:noFill/>
          <a:ln>
            <a:noFill/>
          </a:ln>
        </p:spPr>
        <p:txBody>
          <a:bodyPr wrap="square" lIns="190500" tIns="0" rIns="0" bIns="190500" anchor="t">
            <a:spAutoFit/>
          </a:bodyPr>
          <a:lstStyle/>
          <a:p>
            <a:pPr marL="228600" indent="-91440">
              <a:spcBef>
                <a:spcPts val="0"/>
              </a:spcBef>
              <a:spcAft>
                <a:spcPts val="800"/>
              </a:spcAft>
              <a:buSzPct val="100000"/>
              <a:buFont typeface="Arial"/>
              <a:buChar char="•"/>
            </a:pPr>
            <a:r>
              <a:rPr sz="1300" b="1" dirty="0">
                <a:solidFill>
                  <a:srgbClr val="616161"/>
                </a:solidFill>
                <a:latin typeface="Proxima Nova"/>
              </a:rPr>
              <a:t>RDI is critical for economic growth and social welfare:</a:t>
            </a:r>
            <a:r>
              <a:rPr sz="1300" dirty="0">
                <a:solidFill>
                  <a:srgbClr val="616161"/>
                </a:solidFill>
                <a:latin typeface="Proxima Nova"/>
              </a:rPr>
              <a:t> Research, Development, and Innovation (RDI) drive technological advancements and economic prosperity.</a:t>
            </a:r>
          </a:p>
          <a:p>
            <a:pPr marL="228600" lvl="1" indent="-91440">
              <a:spcBef>
                <a:spcPts val="1200"/>
              </a:spcBef>
              <a:spcAft>
                <a:spcPts val="0"/>
              </a:spcAft>
              <a:buSzPct val="100000"/>
              <a:buFont typeface="Arial"/>
              <a:buChar char="•"/>
            </a:pPr>
            <a:r>
              <a:rPr sz="1300" b="1" dirty="0">
                <a:solidFill>
                  <a:srgbClr val="616161"/>
                </a:solidFill>
                <a:latin typeface="Proxima Nova"/>
              </a:rPr>
              <a:t>The EU aims to invest 3% of GDP in RDI by 2020:</a:t>
            </a:r>
            <a:r>
              <a:rPr sz="1300" dirty="0">
                <a:solidFill>
                  <a:srgbClr val="616161"/>
                </a:solidFill>
                <a:latin typeface="Proxima Nova"/>
              </a:rPr>
              <a:t> As part of the Europe 2020 strategy, the EU set a target to boost RDI investment.</a:t>
            </a:r>
          </a:p>
          <a:p>
            <a:pPr marL="228600" lvl="1" indent="-91440">
              <a:spcBef>
                <a:spcPts val="1200"/>
              </a:spcBef>
              <a:spcAft>
                <a:spcPts val="0"/>
              </a:spcAft>
              <a:buSzPct val="100000"/>
              <a:buFont typeface="Arial"/>
              <a:buChar char="•"/>
            </a:pPr>
            <a:r>
              <a:rPr sz="1300" b="1" dirty="0">
                <a:solidFill>
                  <a:srgbClr val="616161"/>
                </a:solidFill>
                <a:latin typeface="Proxima Nova"/>
              </a:rPr>
              <a:t>Current investment levels are below target, impacting competitiveness:</a:t>
            </a:r>
            <a:r>
              <a:rPr sz="1300" dirty="0">
                <a:solidFill>
                  <a:srgbClr val="616161"/>
                </a:solidFill>
                <a:latin typeface="Proxima Nova"/>
              </a:rPr>
              <a:t> Despite efforts, the EU has not met its RDI investment goals, lagging behind other global leaders.</a:t>
            </a:r>
          </a:p>
        </p:txBody>
      </p:sp>
      <p:sp>
        <p:nvSpPr>
          <p:cNvPr id="8" name="Rectangle 7"/>
          <p:cNvSpPr/>
          <p:nvPr/>
        </p:nvSpPr>
        <p:spPr>
          <a:xfrm>
            <a:off x="4724401" y="2365921"/>
            <a:ext cx="4190999"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1" y="2365921"/>
            <a:ext cx="4190999" cy="307777"/>
          </a:xfrm>
          <a:prstGeom prst="rect">
            <a:avLst/>
          </a:prstGeom>
          <a:noFill/>
          <a:ln>
            <a:noFill/>
          </a:ln>
        </p:spPr>
        <p:txBody>
          <a:bodyPr wrap="square" lIns="0" tIns="0" rIns="0" bIns="0" anchor="t">
            <a:spAutoFit/>
          </a:bodyPr>
          <a:lstStyle/>
          <a:p>
            <a:pPr algn="l"/>
            <a:endParaRPr/>
          </a:p>
        </p:txBody>
      </p:sp>
      <p:pic>
        <p:nvPicPr>
          <p:cNvPr id="10" name="Picture 9" descr="tmps00aggo5.png"/>
          <p:cNvPicPr>
            <a:picLocks noChangeAspect="1"/>
          </p:cNvPicPr>
          <p:nvPr/>
        </p:nvPicPr>
        <p:blipFill>
          <a:blip r:embed="rId2"/>
          <a:stretch>
            <a:fillRect/>
          </a:stretch>
        </p:blipFill>
        <p:spPr>
          <a:xfrm>
            <a:off x="4724401" y="2365920"/>
            <a:ext cx="4190999" cy="2359372"/>
          </a:xfrm>
          <a:prstGeom prst="rect">
            <a:avLst/>
          </a:prstGeom>
        </p:spPr>
      </p:pic>
      <p:sp>
        <p:nvSpPr>
          <p:cNvPr id="11" name="Rectangle 10"/>
          <p:cNvSpPr/>
          <p:nvPr/>
        </p:nvSpPr>
        <p:spPr>
          <a:xfrm>
            <a:off x="4724401" y="480149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Current State of RDI in the EU</a:t>
            </a:r>
          </a:p>
        </p:txBody>
      </p:sp>
      <p:sp>
        <p:nvSpPr>
          <p:cNvPr id="3" name="Rectangle 2"/>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300"/>
          </a:p>
        </p:txBody>
      </p:sp>
      <p:sp>
        <p:nvSpPr>
          <p:cNvPr id="5" name="Rectangle 4"/>
          <p:cNvSpPr/>
          <p:nvPr/>
        </p:nvSpPr>
        <p:spPr>
          <a:xfrm>
            <a:off x="228600" y="236592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1" y="236592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1" y="2365921"/>
            <a:ext cx="4190999" cy="2603277"/>
          </a:xfrm>
          <a:prstGeom prst="rect">
            <a:avLst/>
          </a:prstGeom>
          <a:noFill/>
          <a:ln>
            <a:noFill/>
          </a:ln>
        </p:spPr>
        <p:txBody>
          <a:bodyPr wrap="square" lIns="190500" tIns="0" rIns="0" bIns="190500" anchor="t">
            <a:spAutoFit/>
          </a:bodyPr>
          <a:lstStyle/>
          <a:p>
            <a:pPr marL="228600" indent="-91440">
              <a:spcBef>
                <a:spcPts val="0"/>
              </a:spcBef>
              <a:spcAft>
                <a:spcPts val="800"/>
              </a:spcAft>
              <a:buSzPct val="100000"/>
              <a:buFont typeface="Arial"/>
              <a:buChar char="•"/>
            </a:pPr>
            <a:r>
              <a:rPr sz="1300" b="1">
                <a:solidFill>
                  <a:srgbClr val="616161"/>
                </a:solidFill>
                <a:latin typeface="Proxima Nova"/>
              </a:rPr>
              <a:t>Investment Statistics:</a:t>
            </a:r>
            <a:r>
              <a:rPr sz="1300">
                <a:solidFill>
                  <a:srgbClr val="616161"/>
                </a:solidFill>
                <a:latin typeface="Proxima Nova"/>
              </a:rPr>
              <a:t> Analysis of current RDI investments in EU member states, highlighting the shortfall against the 3% GDP target.</a:t>
            </a:r>
          </a:p>
          <a:p>
            <a:pPr marL="228600" lvl="1" indent="-91440">
              <a:spcBef>
                <a:spcPts val="1200"/>
              </a:spcBef>
              <a:spcAft>
                <a:spcPts val="0"/>
              </a:spcAft>
              <a:buSzPct val="100000"/>
              <a:buFont typeface="Arial"/>
              <a:buChar char="•"/>
            </a:pPr>
            <a:r>
              <a:rPr sz="1300" b="1">
                <a:solidFill>
                  <a:srgbClr val="616161"/>
                </a:solidFill>
                <a:latin typeface="Proxima Nova"/>
              </a:rPr>
              <a:t>Global Comparisons:</a:t>
            </a:r>
            <a:r>
              <a:rPr sz="1300">
                <a:solidFill>
                  <a:srgbClr val="616161"/>
                </a:solidFill>
                <a:latin typeface="Proxima Nova"/>
              </a:rPr>
              <a:t> Comparison with investment levels in the US, Japan, and South Korea, showcasing higher RDI investments in these regions.</a:t>
            </a:r>
          </a:p>
          <a:p>
            <a:pPr marL="228600" lvl="1" indent="-91440">
              <a:spcBef>
                <a:spcPts val="1200"/>
              </a:spcBef>
              <a:spcAft>
                <a:spcPts val="0"/>
              </a:spcAft>
              <a:buSzPct val="100000"/>
              <a:buFont typeface="Arial"/>
              <a:buChar char="•"/>
            </a:pPr>
            <a:r>
              <a:rPr sz="1300" b="1">
                <a:solidFill>
                  <a:srgbClr val="616161"/>
                </a:solidFill>
                <a:latin typeface="Proxima Nova"/>
              </a:rPr>
              <a:t>Impact on Competitiveness:</a:t>
            </a:r>
            <a:r>
              <a:rPr sz="1300">
                <a:solidFill>
                  <a:srgbClr val="616161"/>
                </a:solidFill>
                <a:latin typeface="Proxima Nova"/>
              </a:rPr>
              <a:t> Examining how the EU's lower investment levels affect its competitiveness on the global stage.</a:t>
            </a:r>
          </a:p>
        </p:txBody>
      </p:sp>
      <p:sp>
        <p:nvSpPr>
          <p:cNvPr id="8" name="Rectangle 7"/>
          <p:cNvSpPr/>
          <p:nvPr/>
        </p:nvSpPr>
        <p:spPr>
          <a:xfrm>
            <a:off x="4724401" y="236592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1" y="2365921"/>
            <a:ext cx="4190999" cy="307777"/>
          </a:xfrm>
          <a:prstGeom prst="rect">
            <a:avLst/>
          </a:prstGeom>
          <a:noFill/>
          <a:ln>
            <a:noFill/>
          </a:ln>
        </p:spPr>
        <p:txBody>
          <a:bodyPr wrap="square" lIns="0" tIns="0" rIns="0" bIns="0" anchor="t">
            <a:spAutoFit/>
          </a:bodyPr>
          <a:lstStyle/>
          <a:p>
            <a:pPr algn="l"/>
            <a:endParaRPr/>
          </a:p>
        </p:txBody>
      </p:sp>
      <p:pic>
        <p:nvPicPr>
          <p:cNvPr id="10" name="Picture 9" descr="tmpg1mx3thl.png"/>
          <p:cNvPicPr>
            <a:picLocks noChangeAspect="1"/>
          </p:cNvPicPr>
          <p:nvPr/>
        </p:nvPicPr>
        <p:blipFill>
          <a:blip r:embed="rId2"/>
          <a:stretch>
            <a:fillRect/>
          </a:stretch>
        </p:blipFill>
        <p:spPr>
          <a:xfrm>
            <a:off x="4724401" y="2365920"/>
            <a:ext cx="4190999" cy="2359372"/>
          </a:xfrm>
          <a:prstGeom prst="rect">
            <a:avLst/>
          </a:prstGeom>
        </p:spPr>
      </p:pic>
      <p:sp>
        <p:nvSpPr>
          <p:cNvPr id="11" name="Rectangle 10"/>
          <p:cNvSpPr/>
          <p:nvPr/>
        </p:nvSpPr>
        <p:spPr>
          <a:xfrm>
            <a:off x="4724401" y="480149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EU State Aid Policy for RDI</a:t>
            </a:r>
          </a:p>
        </p:txBody>
      </p:sp>
      <p:sp>
        <p:nvSpPr>
          <p:cNvPr id="3" name="Rectangle 2"/>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300"/>
          </a:p>
        </p:txBody>
      </p:sp>
      <p:sp>
        <p:nvSpPr>
          <p:cNvPr id="5" name="Rectangle 4"/>
          <p:cNvSpPr/>
          <p:nvPr/>
        </p:nvSpPr>
        <p:spPr>
          <a:xfrm>
            <a:off x="228600" y="236592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1" y="236592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1" y="2365920"/>
            <a:ext cx="4190999" cy="2403222"/>
          </a:xfrm>
          <a:prstGeom prst="rect">
            <a:avLst/>
          </a:prstGeom>
          <a:noFill/>
          <a:ln>
            <a:noFill/>
          </a:ln>
        </p:spPr>
        <p:txBody>
          <a:bodyPr wrap="square" lIns="190500" tIns="0" rIns="0" bIns="190500" anchor="t">
            <a:spAutoFit/>
          </a:bodyPr>
          <a:lstStyle/>
          <a:p>
            <a:pPr marL="228600" indent="-91440">
              <a:spcBef>
                <a:spcPts val="0"/>
              </a:spcBef>
              <a:spcAft>
                <a:spcPts val="800"/>
              </a:spcAft>
              <a:buSzPct val="100000"/>
              <a:buFont typeface="Arial"/>
              <a:buChar char="•"/>
            </a:pPr>
            <a:r>
              <a:rPr sz="1300" b="1">
                <a:solidFill>
                  <a:srgbClr val="616161"/>
                </a:solidFill>
                <a:latin typeface="Proxima Nova"/>
              </a:rPr>
              <a:t>Historical Context:</a:t>
            </a:r>
            <a:r>
              <a:rPr sz="1300">
                <a:solidFill>
                  <a:srgbClr val="616161"/>
                </a:solidFill>
                <a:latin typeface="Proxima Nova"/>
              </a:rPr>
              <a:t> Established in 1957, the EU state aid policy aims to create a level playing field among member states.</a:t>
            </a:r>
          </a:p>
          <a:p>
            <a:pPr marL="228600" lvl="1" indent="-91440">
              <a:spcBef>
                <a:spcPts val="1200"/>
              </a:spcBef>
              <a:spcAft>
                <a:spcPts val="0"/>
              </a:spcAft>
              <a:buSzPct val="100000"/>
              <a:buFont typeface="Arial"/>
              <a:buChar char="•"/>
            </a:pPr>
            <a:r>
              <a:rPr sz="1300" b="1">
                <a:solidFill>
                  <a:srgbClr val="616161"/>
                </a:solidFill>
                <a:latin typeface="Proxima Nova"/>
              </a:rPr>
              <a:t>Key Features:</a:t>
            </a:r>
            <a:r>
              <a:rPr sz="1300">
                <a:solidFill>
                  <a:srgbClr val="616161"/>
                </a:solidFill>
                <a:latin typeface="Proxima Nova"/>
              </a:rPr>
              <a:t> Comprehensive rules governing the allocation of state aid for RDI to ensure fair competition and avoid market distortions.</a:t>
            </a:r>
          </a:p>
          <a:p>
            <a:pPr marL="228600" lvl="1" indent="-91440">
              <a:spcBef>
                <a:spcPts val="1200"/>
              </a:spcBef>
              <a:spcAft>
                <a:spcPts val="0"/>
              </a:spcAft>
              <a:buSzPct val="100000"/>
              <a:buFont typeface="Arial"/>
              <a:buChar char="•"/>
            </a:pPr>
            <a:r>
              <a:rPr sz="1300" b="1">
                <a:solidFill>
                  <a:srgbClr val="616161"/>
                </a:solidFill>
                <a:latin typeface="Proxima Nova"/>
              </a:rPr>
              <a:t>Impact on RDI Investment:</a:t>
            </a:r>
            <a:r>
              <a:rPr sz="1300">
                <a:solidFill>
                  <a:srgbClr val="616161"/>
                </a:solidFill>
                <a:latin typeface="Proxima Nova"/>
              </a:rPr>
              <a:t> State aid policies significantly influence the distribution and effectiveness of RDI funding across the EU.</a:t>
            </a:r>
          </a:p>
        </p:txBody>
      </p:sp>
      <p:sp>
        <p:nvSpPr>
          <p:cNvPr id="9" name="TextBox 8"/>
          <p:cNvSpPr txBox="1"/>
          <p:nvPr/>
        </p:nvSpPr>
        <p:spPr>
          <a:xfrm>
            <a:off x="4724401" y="2365921"/>
            <a:ext cx="4190999" cy="307777"/>
          </a:xfrm>
          <a:prstGeom prst="rect">
            <a:avLst/>
          </a:prstGeom>
          <a:noFill/>
          <a:ln>
            <a:noFill/>
          </a:ln>
        </p:spPr>
        <p:txBody>
          <a:bodyPr wrap="square" lIns="0" tIns="0" rIns="0" bIns="0" anchor="t">
            <a:spAutoFit/>
          </a:bodyPr>
          <a:lstStyle/>
          <a:p>
            <a:pPr algn="l"/>
            <a:endParaRPr/>
          </a:p>
        </p:txBody>
      </p:sp>
      <p:pic>
        <p:nvPicPr>
          <p:cNvPr id="10" name="Picture 9" descr="tmpmzhvpzm1.png"/>
          <p:cNvPicPr>
            <a:picLocks noChangeAspect="1"/>
          </p:cNvPicPr>
          <p:nvPr/>
        </p:nvPicPr>
        <p:blipFill>
          <a:blip r:embed="rId2"/>
          <a:stretch>
            <a:fillRect/>
          </a:stretch>
        </p:blipFill>
        <p:spPr>
          <a:xfrm>
            <a:off x="4724401" y="2365920"/>
            <a:ext cx="4190999" cy="2359372"/>
          </a:xfrm>
          <a:prstGeom prst="rect">
            <a:avLst/>
          </a:prstGeom>
        </p:spPr>
      </p:pic>
      <p:sp>
        <p:nvSpPr>
          <p:cNvPr id="11" name="Rectangle 10"/>
          <p:cNvSpPr/>
          <p:nvPr/>
        </p:nvSpPr>
        <p:spPr>
          <a:xfrm>
            <a:off x="4724401" y="480149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The ENIRI Study</a:t>
            </a:r>
          </a:p>
        </p:txBody>
      </p:sp>
      <p:sp>
        <p:nvSpPr>
          <p:cNvPr id="3" name="Rectangle 2"/>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300"/>
          </a:p>
        </p:txBody>
      </p:sp>
      <p:sp>
        <p:nvSpPr>
          <p:cNvPr id="5" name="Rectangle 4"/>
          <p:cNvSpPr/>
          <p:nvPr/>
        </p:nvSpPr>
        <p:spPr>
          <a:xfrm>
            <a:off x="228600" y="2365921"/>
            <a:ext cx="8686800"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1" y="2365921"/>
            <a:ext cx="4190999"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1" y="2365920"/>
            <a:ext cx="4190999" cy="2803332"/>
          </a:xfrm>
          <a:prstGeom prst="rect">
            <a:avLst/>
          </a:prstGeom>
          <a:noFill/>
          <a:ln>
            <a:noFill/>
          </a:ln>
        </p:spPr>
        <p:txBody>
          <a:bodyPr wrap="square" lIns="190500" tIns="0" rIns="0" bIns="190500" anchor="t">
            <a:spAutoFit/>
          </a:bodyPr>
          <a:lstStyle/>
          <a:p>
            <a:pPr marL="228600" indent="-91440">
              <a:spcBef>
                <a:spcPts val="0"/>
              </a:spcBef>
              <a:spcAft>
                <a:spcPts val="800"/>
              </a:spcAft>
              <a:buSzPct val="100000"/>
              <a:buFont typeface="Arial"/>
              <a:buChar char="•"/>
            </a:pPr>
            <a:r>
              <a:rPr sz="1300" b="1">
                <a:solidFill>
                  <a:srgbClr val="616161"/>
                </a:solidFill>
                <a:latin typeface="Proxima Nova"/>
              </a:rPr>
              <a:t>Purpose and Scope:</a:t>
            </a:r>
            <a:r>
              <a:rPr sz="1300">
                <a:solidFill>
                  <a:srgbClr val="616161"/>
                </a:solidFill>
                <a:latin typeface="Proxima Nova"/>
              </a:rPr>
              <a:t> Examined public RDI support in EU-28 and compared with Australia, Brazil, Canada, China, India, Japan, Russia, South Korea, and the US.</a:t>
            </a:r>
          </a:p>
          <a:p>
            <a:pPr marL="228600" lvl="1" indent="-91440">
              <a:spcBef>
                <a:spcPts val="1200"/>
              </a:spcBef>
              <a:spcAft>
                <a:spcPts val="0"/>
              </a:spcAft>
              <a:buSzPct val="100000"/>
              <a:buFont typeface="Arial"/>
              <a:buChar char="•"/>
            </a:pPr>
            <a:r>
              <a:rPr sz="1300" b="1">
                <a:solidFill>
                  <a:srgbClr val="616161"/>
                </a:solidFill>
                <a:latin typeface="Proxima Nova"/>
              </a:rPr>
              <a:t>Methodology:</a:t>
            </a:r>
            <a:r>
              <a:rPr sz="1300">
                <a:solidFill>
                  <a:srgbClr val="616161"/>
                </a:solidFill>
                <a:latin typeface="Proxima Nova"/>
              </a:rPr>
              <a:t> Included a detailed analysis of real-life cases, econometric analysis of public support efficiency, and review of EU state aid rules from 2008-2015.</a:t>
            </a:r>
          </a:p>
          <a:p>
            <a:pPr marL="228600" lvl="1" indent="-91440">
              <a:spcBef>
                <a:spcPts val="1200"/>
              </a:spcBef>
              <a:spcAft>
                <a:spcPts val="0"/>
              </a:spcAft>
              <a:buSzPct val="100000"/>
              <a:buFont typeface="Arial"/>
              <a:buChar char="•"/>
            </a:pPr>
            <a:r>
              <a:rPr sz="1300" b="1">
                <a:solidFill>
                  <a:srgbClr val="616161"/>
                </a:solidFill>
                <a:latin typeface="Proxima Nova"/>
              </a:rPr>
              <a:t>Key Findings:</a:t>
            </a:r>
            <a:r>
              <a:rPr sz="1300">
                <a:solidFill>
                  <a:srgbClr val="616161"/>
                </a:solidFill>
                <a:latin typeface="Proxima Nova"/>
              </a:rPr>
              <a:t> Identified restrictive and complex nature of EU state aid rules that hinder effective RDI support.</a:t>
            </a:r>
          </a:p>
        </p:txBody>
      </p:sp>
      <p:sp>
        <p:nvSpPr>
          <p:cNvPr id="8" name="Rectangle 7"/>
          <p:cNvSpPr/>
          <p:nvPr/>
        </p:nvSpPr>
        <p:spPr>
          <a:xfrm>
            <a:off x="4724401" y="2365921"/>
            <a:ext cx="4190999"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1" y="2365921"/>
            <a:ext cx="4190999" cy="307777"/>
          </a:xfrm>
          <a:prstGeom prst="rect">
            <a:avLst/>
          </a:prstGeom>
          <a:noFill/>
          <a:ln>
            <a:noFill/>
          </a:ln>
        </p:spPr>
        <p:txBody>
          <a:bodyPr wrap="square" lIns="0" tIns="0" rIns="0" bIns="0" anchor="t">
            <a:spAutoFit/>
          </a:bodyPr>
          <a:lstStyle/>
          <a:p>
            <a:pPr algn="l"/>
            <a:endParaRPr/>
          </a:p>
        </p:txBody>
      </p:sp>
      <p:pic>
        <p:nvPicPr>
          <p:cNvPr id="10" name="Picture 9" descr="tmp2m5isw_k.png"/>
          <p:cNvPicPr>
            <a:picLocks noChangeAspect="1"/>
          </p:cNvPicPr>
          <p:nvPr/>
        </p:nvPicPr>
        <p:blipFill>
          <a:blip r:embed="rId2"/>
          <a:stretch>
            <a:fillRect/>
          </a:stretch>
        </p:blipFill>
        <p:spPr>
          <a:xfrm>
            <a:off x="4724401" y="2365921"/>
            <a:ext cx="4190999" cy="2359521"/>
          </a:xfrm>
          <a:prstGeom prst="rect">
            <a:avLst/>
          </a:prstGeom>
        </p:spPr>
      </p:pic>
      <p:sp>
        <p:nvSpPr>
          <p:cNvPr id="11" name="Rectangle 10"/>
          <p:cNvSpPr/>
          <p:nvPr/>
        </p:nvSpPr>
        <p:spPr>
          <a:xfrm>
            <a:off x="4724401" y="4801641"/>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9750" y="260350"/>
            <a:ext cx="7772400" cy="1143000"/>
          </a:xfrm>
        </p:spPr>
        <p:txBody>
          <a:bodyPr/>
          <a:lstStyle/>
          <a:p>
            <a:pPr algn="l" eaLnBrk="1" hangingPunct="1"/>
            <a:r>
              <a:rPr lang="nl-BE" altLang="fr-FR" sz="3200" b="1" dirty="0">
                <a:solidFill>
                  <a:srgbClr val="B80028"/>
                </a:solidFill>
                <a:latin typeface="Verdana" pitchFamily="34" charset="0"/>
                <a:ea typeface="Osaka"/>
                <a:cs typeface="Osaka"/>
              </a:rPr>
              <a:t>Agenda	</a:t>
            </a:r>
            <a:endParaRPr lang="en-US" altLang="fr-FR" sz="3200" b="1" dirty="0">
              <a:solidFill>
                <a:srgbClr val="B80028"/>
              </a:solidFill>
              <a:latin typeface="Verdana" pitchFamily="34" charset="0"/>
              <a:ea typeface="Osaka"/>
              <a:cs typeface="Osaka"/>
            </a:endParaRPr>
          </a:p>
        </p:txBody>
      </p:sp>
      <p:sp>
        <p:nvSpPr>
          <p:cNvPr id="21506" name="Rectangle 3"/>
          <p:cNvSpPr>
            <a:spLocks noGrp="1" noChangeArrowheads="1"/>
          </p:cNvSpPr>
          <p:nvPr>
            <p:ph type="subTitle" idx="1"/>
          </p:nvPr>
        </p:nvSpPr>
        <p:spPr>
          <a:xfrm>
            <a:off x="539750" y="1412875"/>
            <a:ext cx="8352730" cy="4464050"/>
          </a:xfrm>
        </p:spPr>
        <p:txBody>
          <a:bodyPr rtlCol="0">
            <a:normAutofit/>
          </a:bodyPr>
          <a:lstStyle/>
          <a:p>
            <a:pPr algn="l" eaLnBrk="1" fontAlgn="auto" hangingPunct="1">
              <a:lnSpc>
                <a:spcPct val="80000"/>
              </a:lnSpc>
              <a:spcAft>
                <a:spcPts val="0"/>
              </a:spcAft>
              <a:defRPr/>
            </a:pPr>
            <a:r>
              <a:rPr lang="nl-BE" sz="2800" dirty="0"/>
              <a:t>1. </a:t>
            </a:r>
            <a:r>
              <a:rPr lang="nl-BE" sz="2800" dirty="0" err="1"/>
              <a:t>Theory</a:t>
            </a:r>
            <a:endParaRPr lang="nl-BE" sz="2800" dirty="0"/>
          </a:p>
          <a:p>
            <a:pPr algn="l" eaLnBrk="1" fontAlgn="auto" hangingPunct="1">
              <a:lnSpc>
                <a:spcPct val="80000"/>
              </a:lnSpc>
              <a:spcAft>
                <a:spcPts val="0"/>
              </a:spcAft>
              <a:defRPr/>
            </a:pPr>
            <a:r>
              <a:rPr lang="nl-BE" sz="2800" dirty="0"/>
              <a:t>2. Mixed </a:t>
            </a:r>
            <a:r>
              <a:rPr lang="nl-BE" sz="2800" dirty="0" err="1"/>
              <a:t>empirical</a:t>
            </a:r>
            <a:r>
              <a:rPr lang="nl-BE" sz="2800" dirty="0"/>
              <a:t> </a:t>
            </a:r>
            <a:r>
              <a:rPr lang="nl-BE" sz="2800" dirty="0" err="1"/>
              <a:t>evidence</a:t>
            </a:r>
            <a:endParaRPr lang="nl-BE" sz="2800" dirty="0"/>
          </a:p>
          <a:p>
            <a:pPr algn="l" eaLnBrk="1" fontAlgn="auto" hangingPunct="1">
              <a:lnSpc>
                <a:spcPct val="80000"/>
              </a:lnSpc>
              <a:spcAft>
                <a:spcPts val="0"/>
              </a:spcAft>
              <a:defRPr/>
            </a:pPr>
            <a:r>
              <a:rPr lang="nl-BE" sz="2800" dirty="0"/>
              <a:t>3. Data </a:t>
            </a:r>
            <a:r>
              <a:rPr lang="nl-BE" sz="2800" dirty="0" err="1"/>
              <a:t>and</a:t>
            </a:r>
            <a:r>
              <a:rPr lang="nl-BE" sz="2800" dirty="0"/>
              <a:t> </a:t>
            </a:r>
            <a:r>
              <a:rPr lang="nl-BE" sz="2800" dirty="0" err="1"/>
              <a:t>empirical</a:t>
            </a:r>
            <a:r>
              <a:rPr lang="nl-BE" sz="2800" dirty="0"/>
              <a:t> </a:t>
            </a:r>
            <a:r>
              <a:rPr lang="nl-BE" sz="2800" dirty="0" err="1"/>
              <a:t>framework</a:t>
            </a:r>
            <a:endParaRPr lang="nl-BE" sz="2800" dirty="0"/>
          </a:p>
          <a:p>
            <a:pPr algn="l" eaLnBrk="1" fontAlgn="auto" hangingPunct="1">
              <a:lnSpc>
                <a:spcPct val="80000"/>
              </a:lnSpc>
              <a:spcAft>
                <a:spcPts val="0"/>
              </a:spcAft>
              <a:defRPr/>
            </a:pPr>
            <a:r>
              <a:rPr lang="nl-BE" sz="2800" dirty="0"/>
              <a:t>4. </a:t>
            </a:r>
            <a:r>
              <a:rPr lang="nl-BE" sz="2800" dirty="0" err="1"/>
              <a:t>Descriptive</a:t>
            </a:r>
            <a:r>
              <a:rPr lang="nl-BE" sz="2800" dirty="0"/>
              <a:t> </a:t>
            </a:r>
            <a:r>
              <a:rPr lang="nl-BE" sz="2800" dirty="0" err="1"/>
              <a:t>statistics</a:t>
            </a:r>
            <a:endParaRPr lang="nl-BE" sz="2800" dirty="0"/>
          </a:p>
          <a:p>
            <a:pPr algn="l" eaLnBrk="1" fontAlgn="auto" hangingPunct="1">
              <a:lnSpc>
                <a:spcPct val="80000"/>
              </a:lnSpc>
              <a:spcAft>
                <a:spcPts val="0"/>
              </a:spcAft>
              <a:defRPr/>
            </a:pPr>
            <a:r>
              <a:rPr lang="nl-BE" sz="2800" dirty="0"/>
              <a:t>5. </a:t>
            </a:r>
            <a:r>
              <a:rPr lang="nl-BE" sz="2800" dirty="0" err="1"/>
              <a:t>Empirical</a:t>
            </a:r>
            <a:r>
              <a:rPr lang="nl-BE" sz="2800" dirty="0"/>
              <a:t> </a:t>
            </a:r>
            <a:r>
              <a:rPr lang="nl-BE" sz="2800" dirty="0" err="1"/>
              <a:t>findings</a:t>
            </a:r>
            <a:endParaRPr lang="nl-BE" sz="2800" dirty="0"/>
          </a:p>
          <a:p>
            <a:pPr algn="l" eaLnBrk="1" fontAlgn="auto" hangingPunct="1">
              <a:lnSpc>
                <a:spcPct val="80000"/>
              </a:lnSpc>
              <a:spcAft>
                <a:spcPts val="0"/>
              </a:spcAft>
              <a:defRPr/>
            </a:pPr>
            <a:r>
              <a:rPr lang="nl-BE" sz="2800" dirty="0"/>
              <a:t>6. EU RDI state aids’ </a:t>
            </a:r>
            <a:r>
              <a:rPr lang="nl-BE" sz="2800" dirty="0" err="1"/>
              <a:t>rules</a:t>
            </a:r>
            <a:endParaRPr lang="nl-BE" sz="2800" dirty="0"/>
          </a:p>
          <a:p>
            <a:pPr algn="l" eaLnBrk="1" fontAlgn="auto" hangingPunct="1">
              <a:lnSpc>
                <a:spcPct val="80000"/>
              </a:lnSpc>
              <a:spcAft>
                <a:spcPts val="0"/>
              </a:spcAft>
              <a:defRPr/>
            </a:pPr>
            <a:r>
              <a:rPr lang="nl-BE" sz="2800" dirty="0"/>
              <a:t>7. </a:t>
            </a:r>
            <a:r>
              <a:rPr lang="nl-BE" sz="2800" dirty="0" err="1"/>
              <a:t>Conclusion</a:t>
            </a:r>
            <a:endParaRPr lang="nl-BE" sz="2800" dirty="0"/>
          </a:p>
          <a:p>
            <a:pPr lvl="1" eaLnBrk="1" fontAlgn="auto" hangingPunct="1">
              <a:lnSpc>
                <a:spcPct val="80000"/>
              </a:lnSpc>
              <a:spcAft>
                <a:spcPts val="0"/>
              </a:spcAft>
              <a:defRPr/>
            </a:pPr>
            <a:endParaRPr lang="nl-BE" sz="1000" dirty="0"/>
          </a:p>
          <a:p>
            <a:pPr lvl="1" eaLnBrk="1" fontAlgn="auto" hangingPunct="1">
              <a:lnSpc>
                <a:spcPct val="80000"/>
              </a:lnSpc>
              <a:spcAft>
                <a:spcPts val="0"/>
              </a:spcAft>
              <a:defRPr/>
            </a:pPr>
            <a:endParaRPr lang="nl-BE" sz="1000" dirty="0"/>
          </a:p>
          <a:p>
            <a:pPr lvl="1" eaLnBrk="1" fontAlgn="auto" hangingPunct="1">
              <a:lnSpc>
                <a:spcPct val="80000"/>
              </a:lnSpc>
              <a:spcAft>
                <a:spcPts val="0"/>
              </a:spcAft>
              <a:defRPr/>
            </a:pPr>
            <a:endParaRPr lang="nl-BE" sz="1000" dirty="0"/>
          </a:p>
          <a:p>
            <a:pPr lvl="1" eaLnBrk="1" fontAlgn="auto" hangingPunct="1">
              <a:lnSpc>
                <a:spcPct val="80000"/>
              </a:lnSpc>
              <a:spcAft>
                <a:spcPts val="0"/>
              </a:spcAft>
              <a:defRPr/>
            </a:pPr>
            <a:endParaRPr lang="nl-BE" sz="1000" dirty="0"/>
          </a:p>
          <a:p>
            <a:pPr eaLnBrk="1" fontAlgn="auto" hangingPunct="1">
              <a:lnSpc>
                <a:spcPct val="80000"/>
              </a:lnSpc>
              <a:spcAft>
                <a:spcPts val="0"/>
              </a:spcAft>
              <a:defRPr/>
            </a:pPr>
            <a:endParaRPr lang="en-US" sz="2000" dirty="0"/>
          </a:p>
        </p:txBody>
      </p:sp>
      <p:pic>
        <p:nvPicPr>
          <p:cNvPr id="4" name="Picture 2" descr="http://www.ulb.ac.be/dre/com/docs/logo3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126480"/>
            <a:ext cx="1324356" cy="7315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172072" y="6202363"/>
            <a:ext cx="2176145" cy="52514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Challenges Identified</a:t>
            </a:r>
          </a:p>
        </p:txBody>
      </p:sp>
      <p:sp>
        <p:nvSpPr>
          <p:cNvPr id="3" name="Rectangle 2"/>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b="0" i="0">
                <a:solidFill>
                  <a:srgbClr val="616161"/>
                </a:solidFill>
                <a:latin typeface="Proxima Nova"/>
              </a:defRPr>
            </a:pPr>
            <a:endParaRPr sz="1200"/>
          </a:p>
        </p:txBody>
      </p:sp>
      <p:sp>
        <p:nvSpPr>
          <p:cNvPr id="5" name="Rectangle 4"/>
          <p:cNvSpPr/>
          <p:nvPr/>
        </p:nvSpPr>
        <p:spPr>
          <a:xfrm>
            <a:off x="228600" y="2365920"/>
            <a:ext cx="8686800" cy="306288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1" y="2365920"/>
            <a:ext cx="4190999" cy="306288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1" y="2365921"/>
            <a:ext cx="4190999" cy="3126497"/>
          </a:xfrm>
          <a:prstGeom prst="rect">
            <a:avLst/>
          </a:prstGeom>
          <a:noFill/>
          <a:ln>
            <a:noFill/>
          </a:ln>
        </p:spPr>
        <p:txBody>
          <a:bodyPr wrap="square" lIns="190500" tIns="0" rIns="0" bIns="190500" anchor="t">
            <a:spAutoFit/>
          </a:bodyPr>
          <a:lstStyle/>
          <a:p>
            <a:pPr marL="228600" indent="-91440">
              <a:spcBef>
                <a:spcPts val="0"/>
              </a:spcBef>
              <a:spcAft>
                <a:spcPts val="800"/>
              </a:spcAft>
              <a:buSzPct val="100000"/>
              <a:buFont typeface="Arial"/>
              <a:buChar char="•"/>
            </a:pPr>
            <a:r>
              <a:rPr sz="1200" b="1">
                <a:solidFill>
                  <a:srgbClr val="616161"/>
                </a:solidFill>
                <a:latin typeface="Proxima Nova"/>
              </a:rPr>
              <a:t>Complexity:</a:t>
            </a:r>
            <a:r>
              <a:rPr sz="1200">
                <a:solidFill>
                  <a:srgbClr val="616161"/>
                </a:solidFill>
                <a:latin typeface="Proxima Nova"/>
              </a:rPr>
              <a:t> EU state aid rules are complex and time-consuming, reducing the effectiveness of RDI support.</a:t>
            </a:r>
          </a:p>
          <a:p>
            <a:pPr marL="228600" lvl="1" indent="-91440">
              <a:spcBef>
                <a:spcPts val="1200"/>
              </a:spcBef>
              <a:spcAft>
                <a:spcPts val="0"/>
              </a:spcAft>
              <a:buSzPct val="100000"/>
              <a:buFont typeface="Arial"/>
              <a:buChar char="•"/>
            </a:pPr>
            <a:r>
              <a:rPr sz="1200" b="1">
                <a:solidFill>
                  <a:srgbClr val="616161"/>
                </a:solidFill>
                <a:latin typeface="Proxima Nova"/>
              </a:rPr>
              <a:t>SMEs Barriers:</a:t>
            </a:r>
            <a:r>
              <a:rPr sz="1200">
                <a:solidFill>
                  <a:srgbClr val="616161"/>
                </a:solidFill>
                <a:latin typeface="Proxima Nova"/>
              </a:rPr>
              <a:t> Rules do not cater to the specific needs of SMEs or encourage collaboration with research centers.</a:t>
            </a:r>
          </a:p>
          <a:p>
            <a:pPr marL="228600" lvl="1" indent="-91440">
              <a:spcBef>
                <a:spcPts val="1200"/>
              </a:spcBef>
              <a:spcAft>
                <a:spcPts val="0"/>
              </a:spcAft>
              <a:buSzPct val="100000"/>
              <a:buFont typeface="Arial"/>
              <a:buChar char="•"/>
            </a:pPr>
            <a:r>
              <a:rPr sz="1200" b="1">
                <a:solidFill>
                  <a:srgbClr val="616161"/>
                </a:solidFill>
                <a:latin typeface="Proxima Nova"/>
              </a:rPr>
              <a:t>Transparency Issues:</a:t>
            </a:r>
            <a:r>
              <a:rPr sz="1200">
                <a:solidFill>
                  <a:srgbClr val="616161"/>
                </a:solidFill>
                <a:latin typeface="Proxima Nova"/>
              </a:rPr>
              <a:t> The requirement for transparency harms beneficiaries by exposing research details to competitors.</a:t>
            </a:r>
          </a:p>
          <a:p>
            <a:pPr marL="228600" lvl="1" indent="-91440">
              <a:spcBef>
                <a:spcPts val="1200"/>
              </a:spcBef>
              <a:spcAft>
                <a:spcPts val="0"/>
              </a:spcAft>
              <a:buSzPct val="100000"/>
              <a:buFont typeface="Arial"/>
              <a:buChar char="•"/>
            </a:pPr>
            <a:r>
              <a:rPr sz="1200" b="1">
                <a:solidFill>
                  <a:srgbClr val="616161"/>
                </a:solidFill>
                <a:latin typeface="Proxima Nova"/>
              </a:rPr>
              <a:t>Inappropriate Presumptions:</a:t>
            </a:r>
            <a:r>
              <a:rPr sz="1200">
                <a:solidFill>
                  <a:srgbClr val="616161"/>
                </a:solidFill>
                <a:latin typeface="Proxima Nova"/>
              </a:rPr>
              <a:t> Assumptions that aid distorts competition may not always be valid.</a:t>
            </a:r>
          </a:p>
          <a:p>
            <a:pPr marL="228600" lvl="1" indent="-91440">
              <a:spcBef>
                <a:spcPts val="1200"/>
              </a:spcBef>
              <a:spcAft>
                <a:spcPts val="0"/>
              </a:spcAft>
              <a:buSzPct val="100000"/>
              <a:buFont typeface="Arial"/>
              <a:buChar char="•"/>
            </a:pPr>
            <a:r>
              <a:rPr sz="1200" b="1">
                <a:solidFill>
                  <a:srgbClr val="616161"/>
                </a:solidFill>
                <a:latin typeface="Proxima Nova"/>
              </a:rPr>
              <a:t>Non-functional Matching Clause:</a:t>
            </a:r>
            <a:r>
              <a:rPr sz="1200">
                <a:solidFill>
                  <a:srgbClr val="616161"/>
                </a:solidFill>
                <a:latin typeface="Proxima Nova"/>
              </a:rPr>
              <a:t> The 'matching clause' has never been applied effectively.</a:t>
            </a:r>
          </a:p>
        </p:txBody>
      </p:sp>
      <p:sp>
        <p:nvSpPr>
          <p:cNvPr id="8" name="Rectangle 7"/>
          <p:cNvSpPr/>
          <p:nvPr/>
        </p:nvSpPr>
        <p:spPr>
          <a:xfrm>
            <a:off x="4724401" y="2365920"/>
            <a:ext cx="4190999" cy="306288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1" y="2365921"/>
            <a:ext cx="4190999" cy="307777"/>
          </a:xfrm>
          <a:prstGeom prst="rect">
            <a:avLst/>
          </a:prstGeom>
          <a:noFill/>
          <a:ln>
            <a:noFill/>
          </a:ln>
        </p:spPr>
        <p:txBody>
          <a:bodyPr wrap="square" lIns="0" tIns="0" rIns="0" bIns="0" anchor="t">
            <a:spAutoFit/>
          </a:bodyPr>
          <a:lstStyle/>
          <a:p>
            <a:pPr algn="l"/>
            <a:endParaRPr/>
          </a:p>
        </p:txBody>
      </p:sp>
      <p:pic>
        <p:nvPicPr>
          <p:cNvPr id="10" name="Picture 9" descr="tmpw5e0bctc.png"/>
          <p:cNvPicPr>
            <a:picLocks noChangeAspect="1"/>
          </p:cNvPicPr>
          <p:nvPr/>
        </p:nvPicPr>
        <p:blipFill>
          <a:blip r:embed="rId2"/>
          <a:stretch>
            <a:fillRect/>
          </a:stretch>
        </p:blipFill>
        <p:spPr>
          <a:xfrm>
            <a:off x="4724401" y="2365920"/>
            <a:ext cx="4190999" cy="2359372"/>
          </a:xfrm>
          <a:prstGeom prst="rect">
            <a:avLst/>
          </a:prstGeom>
        </p:spPr>
      </p:pic>
      <p:sp>
        <p:nvSpPr>
          <p:cNvPr id="11" name="Rectangle 10"/>
          <p:cNvSpPr/>
          <p:nvPr/>
        </p:nvSpPr>
        <p:spPr>
          <a:xfrm>
            <a:off x="4724401" y="480149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Proposed Legal Improvements</a:t>
            </a:r>
          </a:p>
        </p:txBody>
      </p:sp>
      <p:sp>
        <p:nvSpPr>
          <p:cNvPr id="3" name="Rectangle 2"/>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300"/>
          </a:p>
        </p:txBody>
      </p:sp>
      <p:sp>
        <p:nvSpPr>
          <p:cNvPr id="5" name="Rectangle 4"/>
          <p:cNvSpPr/>
          <p:nvPr/>
        </p:nvSpPr>
        <p:spPr>
          <a:xfrm>
            <a:off x="228600" y="236592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1" y="2365920"/>
            <a:ext cx="4190999"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1" y="2365921"/>
            <a:ext cx="4190999" cy="3311163"/>
          </a:xfrm>
          <a:prstGeom prst="rect">
            <a:avLst/>
          </a:prstGeom>
          <a:noFill/>
          <a:ln>
            <a:noFill/>
          </a:ln>
        </p:spPr>
        <p:txBody>
          <a:bodyPr wrap="square" lIns="190500" tIns="0" rIns="0" bIns="190500" anchor="t">
            <a:spAutoFit/>
          </a:bodyPr>
          <a:lstStyle/>
          <a:p>
            <a:pPr marL="228600" indent="-91440">
              <a:spcBef>
                <a:spcPts val="0"/>
              </a:spcBef>
              <a:spcAft>
                <a:spcPts val="800"/>
              </a:spcAft>
              <a:buSzPct val="100000"/>
              <a:buFont typeface="Arial"/>
              <a:buChar char="•"/>
            </a:pPr>
            <a:r>
              <a:rPr sz="1300" b="1">
                <a:solidFill>
                  <a:srgbClr val="616161"/>
                </a:solidFill>
                <a:latin typeface="Proxima Nova"/>
              </a:rPr>
              <a:t>Simplification:</a:t>
            </a:r>
            <a:r>
              <a:rPr sz="1300">
                <a:solidFill>
                  <a:srgbClr val="616161"/>
                </a:solidFill>
                <a:latin typeface="Proxima Nova"/>
              </a:rPr>
              <a:t> Reduce the complexity and streamline the approval process for state aid.</a:t>
            </a:r>
          </a:p>
          <a:p>
            <a:pPr marL="228600" lvl="1" indent="-91440">
              <a:spcBef>
                <a:spcPts val="1200"/>
              </a:spcBef>
              <a:spcAft>
                <a:spcPts val="0"/>
              </a:spcAft>
              <a:buSzPct val="100000"/>
              <a:buFont typeface="Arial"/>
              <a:buChar char="•"/>
            </a:pPr>
            <a:r>
              <a:rPr sz="1300" b="1">
                <a:solidFill>
                  <a:srgbClr val="616161"/>
                </a:solidFill>
                <a:latin typeface="Proxima Nova"/>
              </a:rPr>
              <a:t>Focus on Fundamental Research:</a:t>
            </a:r>
            <a:r>
              <a:rPr sz="1300">
                <a:solidFill>
                  <a:srgbClr val="616161"/>
                </a:solidFill>
                <a:latin typeface="Proxima Nova"/>
              </a:rPr>
              <a:t> Exclude fundamental research from state aid rules as it has no adverse impact on competition.</a:t>
            </a:r>
          </a:p>
          <a:p>
            <a:pPr marL="228600" lvl="1" indent="-91440">
              <a:spcBef>
                <a:spcPts val="1200"/>
              </a:spcBef>
              <a:spcAft>
                <a:spcPts val="0"/>
              </a:spcAft>
              <a:buSzPct val="100000"/>
              <a:buFont typeface="Arial"/>
              <a:buChar char="•"/>
            </a:pPr>
            <a:r>
              <a:rPr sz="1300" b="1">
                <a:solidFill>
                  <a:srgbClr val="616161"/>
                </a:solidFill>
                <a:latin typeface="Proxima Nova"/>
              </a:rPr>
              <a:t>Adjust Aid Intensities:</a:t>
            </a:r>
            <a:r>
              <a:rPr sz="1300">
                <a:solidFill>
                  <a:srgbClr val="616161"/>
                </a:solidFill>
                <a:latin typeface="Proxima Nova"/>
              </a:rPr>
              <a:t> Align with competitors by reducing the number of aid intensity levels.</a:t>
            </a:r>
          </a:p>
          <a:p>
            <a:pPr marL="228600" lvl="1" indent="-91440">
              <a:spcBef>
                <a:spcPts val="1200"/>
              </a:spcBef>
              <a:spcAft>
                <a:spcPts val="0"/>
              </a:spcAft>
              <a:buSzPct val="100000"/>
              <a:buFont typeface="Arial"/>
              <a:buChar char="•"/>
            </a:pPr>
            <a:r>
              <a:rPr sz="1300" b="1">
                <a:solidFill>
                  <a:srgbClr val="616161"/>
                </a:solidFill>
                <a:latin typeface="Proxima Nova"/>
              </a:rPr>
              <a:t>Revise RDI Definitions:</a:t>
            </a:r>
            <a:r>
              <a:rPr sz="1300">
                <a:solidFill>
                  <a:srgbClr val="616161"/>
                </a:solidFill>
                <a:latin typeface="Proxima Nova"/>
              </a:rPr>
              <a:t> Use updated categories from Horizon 2020 for better clarity and relevance.</a:t>
            </a:r>
          </a:p>
          <a:p>
            <a:pPr marL="228600" lvl="1" indent="-91440">
              <a:spcBef>
                <a:spcPts val="1200"/>
              </a:spcBef>
              <a:spcAft>
                <a:spcPts val="0"/>
              </a:spcAft>
              <a:buSzPct val="100000"/>
              <a:buFont typeface="Arial"/>
              <a:buChar char="•"/>
            </a:pPr>
            <a:r>
              <a:rPr sz="1300" b="1">
                <a:solidFill>
                  <a:srgbClr val="616161"/>
                </a:solidFill>
                <a:latin typeface="Proxima Nova"/>
              </a:rPr>
              <a:t>Operational Matching Clause:</a:t>
            </a:r>
            <a:r>
              <a:rPr sz="1300">
                <a:solidFill>
                  <a:srgbClr val="616161"/>
                </a:solidFill>
                <a:latin typeface="Proxima Nova"/>
              </a:rPr>
              <a:t> Implement a functional matching clause and adapt transparency requirements.</a:t>
            </a:r>
          </a:p>
        </p:txBody>
      </p:sp>
      <p:sp>
        <p:nvSpPr>
          <p:cNvPr id="8" name="Rectangle 7"/>
          <p:cNvSpPr/>
          <p:nvPr/>
        </p:nvSpPr>
        <p:spPr>
          <a:xfrm>
            <a:off x="4724401" y="2365920"/>
            <a:ext cx="4190999"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1" y="2365921"/>
            <a:ext cx="4190999" cy="307777"/>
          </a:xfrm>
          <a:prstGeom prst="rect">
            <a:avLst/>
          </a:prstGeom>
          <a:noFill/>
          <a:ln>
            <a:noFill/>
          </a:ln>
        </p:spPr>
        <p:txBody>
          <a:bodyPr wrap="square" lIns="0" tIns="0" rIns="0" bIns="0" anchor="t">
            <a:spAutoFit/>
          </a:bodyPr>
          <a:lstStyle/>
          <a:p>
            <a:pPr algn="l"/>
            <a:endParaRPr/>
          </a:p>
        </p:txBody>
      </p:sp>
      <p:pic>
        <p:nvPicPr>
          <p:cNvPr id="10" name="Picture 9" descr="tmpmzhvpzm1.png"/>
          <p:cNvPicPr>
            <a:picLocks noChangeAspect="1"/>
          </p:cNvPicPr>
          <p:nvPr/>
        </p:nvPicPr>
        <p:blipFill>
          <a:blip r:embed="rId2"/>
          <a:stretch>
            <a:fillRect/>
          </a:stretch>
        </p:blipFill>
        <p:spPr>
          <a:xfrm>
            <a:off x="4724401" y="2365920"/>
            <a:ext cx="4190999" cy="2359372"/>
          </a:xfrm>
          <a:prstGeom prst="rect">
            <a:avLst/>
          </a:prstGeom>
        </p:spPr>
      </p:pic>
      <p:sp>
        <p:nvSpPr>
          <p:cNvPr id="11" name="Rectangle 10"/>
          <p:cNvSpPr/>
          <p:nvPr/>
        </p:nvSpPr>
        <p:spPr>
          <a:xfrm>
            <a:off x="4724401" y="480149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6. Conclusion</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a:solidFill>
                  <a:srgbClr val="C00000"/>
                </a:solidFill>
              </a:rPr>
              <a:t>Objective: </a:t>
            </a:r>
            <a:r>
              <a:rPr lang="en-GB" sz="2400" dirty="0"/>
              <a:t>assesses the impact of competition on firm-level innovation and productivity</a:t>
            </a:r>
          </a:p>
          <a:p>
            <a:r>
              <a:rPr lang="en-GB" sz="2400" dirty="0">
                <a:solidFill>
                  <a:srgbClr val="C00000"/>
                </a:solidFill>
              </a:rPr>
              <a:t>Contribution: </a:t>
            </a:r>
          </a:p>
          <a:p>
            <a:pPr lvl="1"/>
            <a:r>
              <a:rPr lang="en-GB" sz="2000" dirty="0"/>
              <a:t>Representativeness of sample at worldwide level in terms of </a:t>
            </a:r>
            <a:br>
              <a:rPr lang="en-GB" sz="2000" dirty="0"/>
            </a:br>
            <a:r>
              <a:rPr lang="en-GB" sz="2000" dirty="0"/>
              <a:t>business R&amp;D expenditures</a:t>
            </a:r>
          </a:p>
          <a:p>
            <a:pPr lvl="1"/>
            <a:r>
              <a:rPr lang="en-GB" sz="2000" dirty="0"/>
              <a:t>Attempt to better define the competition indicators identifying the relevant markets for the firm-sample</a:t>
            </a:r>
          </a:p>
          <a:p>
            <a:pPr lvl="1"/>
            <a:r>
              <a:rPr lang="en-GB" sz="2000" dirty="0"/>
              <a:t>Control for endogeneity of the competition indicator</a:t>
            </a:r>
          </a:p>
          <a:p>
            <a:r>
              <a:rPr lang="en-GB" sz="2400" dirty="0">
                <a:solidFill>
                  <a:srgbClr val="C00000"/>
                </a:solidFill>
              </a:rPr>
              <a:t>Main findings:</a:t>
            </a:r>
          </a:p>
          <a:p>
            <a:pPr lvl="1"/>
            <a:r>
              <a:rPr lang="en-US" sz="2000" dirty="0"/>
              <a:t>Results confirm an inverse U-shaped impact of competition on innovation and productivity growth</a:t>
            </a:r>
          </a:p>
          <a:p>
            <a:pPr lvl="1"/>
            <a:r>
              <a:rPr lang="en-US" sz="2000" dirty="0"/>
              <a:t>In line with the </a:t>
            </a:r>
            <a:r>
              <a:rPr lang="en-US" sz="2000"/>
              <a:t>recent work </a:t>
            </a:r>
            <a:r>
              <a:rPr lang="en-US" sz="2000" dirty="0"/>
              <a:t>of Aghion et al (2005, 2009 and 2017).</a:t>
            </a:r>
            <a:endParaRPr lang="fr-FR" sz="2000" dirty="0"/>
          </a:p>
        </p:txBody>
      </p:sp>
    </p:spTree>
    <p:extLst>
      <p:ext uri="{BB962C8B-B14F-4D97-AF65-F5344CB8AC3E}">
        <p14:creationId xmlns:p14="http://schemas.microsoft.com/office/powerpoint/2010/main" val="276092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6. Conclusion</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124744"/>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C00000"/>
                </a:solidFill>
              </a:rPr>
              <a:t>Policy implications:</a:t>
            </a:r>
          </a:p>
          <a:p>
            <a:pPr lvl="1"/>
            <a:r>
              <a:rPr lang="en-US" sz="2000" dirty="0"/>
              <a:t>Results of the paper imply that competition policy should be implemented with attention </a:t>
            </a:r>
          </a:p>
          <a:p>
            <a:pPr lvl="1"/>
            <a:r>
              <a:rPr lang="en-US" sz="2000" dirty="0" err="1"/>
              <a:t>Yollies</a:t>
            </a:r>
            <a:r>
              <a:rPr lang="en-US" sz="2000" dirty="0"/>
              <a:t> are distinguished as the better performers in innovation and productivity</a:t>
            </a:r>
          </a:p>
          <a:p>
            <a:pPr lvl="1"/>
            <a:r>
              <a:rPr lang="en-US" sz="2000" dirty="0"/>
              <a:t>When it comes to the small firms and the EU firms, a negative trend of the impact of competition on innovation is observed </a:t>
            </a:r>
          </a:p>
          <a:p>
            <a:pPr lvl="1"/>
            <a:r>
              <a:rPr lang="en-US" sz="2000" dirty="0"/>
              <a:t>Although the negative impact does not persist significantly on productivity, special attention of the innovation policy makers is needed for these specific firms</a:t>
            </a:r>
          </a:p>
          <a:p>
            <a:r>
              <a:rPr lang="en-US" sz="2400" dirty="0">
                <a:solidFill>
                  <a:srgbClr val="C00000"/>
                </a:solidFill>
              </a:rPr>
              <a:t>What’s next in terms of the research agenda?</a:t>
            </a:r>
          </a:p>
          <a:p>
            <a:pPr lvl="1"/>
            <a:r>
              <a:rPr lang="en-US" sz="2000" dirty="0"/>
              <a:t>Further analysis is needed to better understand the dynamics of the relationship between competition, innovation and productivity </a:t>
            </a:r>
          </a:p>
          <a:p>
            <a:pPr lvl="1"/>
            <a:r>
              <a:rPr lang="en-US" sz="2000" dirty="0"/>
              <a:t>Technological complexity</a:t>
            </a:r>
          </a:p>
        </p:txBody>
      </p:sp>
    </p:spTree>
    <p:extLst>
      <p:ext uri="{BB962C8B-B14F-4D97-AF65-F5344CB8AC3E}">
        <p14:creationId xmlns:p14="http://schemas.microsoft.com/office/powerpoint/2010/main" val="1272443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6. Conclusion</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268760"/>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Better data/indicators to define the relevant market</a:t>
            </a:r>
          </a:p>
          <a:p>
            <a:pPr lvl="1"/>
            <a:endParaRPr lang="en-US" sz="2000" dirty="0"/>
          </a:p>
          <a:p>
            <a:pPr lvl="1"/>
            <a:endParaRPr lang="en-US" sz="2000" dirty="0"/>
          </a:p>
        </p:txBody>
      </p:sp>
      <p:pic>
        <p:nvPicPr>
          <p:cNvPr id="10242" name="Picture 2" descr="Market Insights Reports">
            <a:extLst>
              <a:ext uri="{FF2B5EF4-FFF2-40B4-BE49-F238E27FC236}">
                <a16:creationId xmlns:a16="http://schemas.microsoft.com/office/drawing/2014/main" id="{02B220F7-5B2D-4570-8475-1A47D8BB4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875631"/>
            <a:ext cx="74295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27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txBox="1">
            <a:spLocks/>
          </p:cNvSpPr>
          <p:nvPr/>
        </p:nvSpPr>
        <p:spPr bwMode="auto">
          <a:xfrm>
            <a:off x="539552" y="2441516"/>
            <a:ext cx="822960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lnSpc>
                <a:spcPct val="125000"/>
              </a:lnSpc>
              <a:spcAft>
                <a:spcPts val="1200"/>
              </a:spcAft>
            </a:pPr>
            <a:r>
              <a:rPr lang="fr-BE" altLang="zh-CN" sz="3200" b="1" i="0" dirty="0" err="1">
                <a:solidFill>
                  <a:srgbClr val="A20000"/>
                </a:solidFill>
                <a:latin typeface="Calibri" pitchFamily="34" charset="0"/>
                <a:cs typeface="Calibri" pitchFamily="34" charset="0"/>
              </a:rPr>
              <a:t>Thank</a:t>
            </a:r>
            <a:r>
              <a:rPr lang="fr-BE" altLang="zh-CN" sz="3200" b="1" i="0" dirty="0">
                <a:solidFill>
                  <a:srgbClr val="A20000"/>
                </a:solidFill>
                <a:latin typeface="Calibri" pitchFamily="34" charset="0"/>
                <a:cs typeface="Calibri" pitchFamily="34" charset="0"/>
              </a:rPr>
              <a:t> </a:t>
            </a:r>
            <a:r>
              <a:rPr lang="fr-BE" altLang="zh-CN" sz="3200" b="1" i="0" dirty="0" err="1">
                <a:solidFill>
                  <a:srgbClr val="A20000"/>
                </a:solidFill>
                <a:latin typeface="Calibri" pitchFamily="34" charset="0"/>
                <a:cs typeface="Calibri" pitchFamily="34" charset="0"/>
              </a:rPr>
              <a:t>you</a:t>
            </a:r>
            <a:r>
              <a:rPr lang="fr-BE" altLang="zh-CN" sz="3200" b="1" i="0" dirty="0">
                <a:solidFill>
                  <a:srgbClr val="A20000"/>
                </a:solidFill>
                <a:latin typeface="Calibri" pitchFamily="34" charset="0"/>
                <a:cs typeface="Calibri" pitchFamily="34" charset="0"/>
              </a:rPr>
              <a:t> for </a:t>
            </a:r>
            <a:r>
              <a:rPr lang="fr-BE" altLang="zh-CN" sz="3200" b="1" i="0" dirty="0" err="1">
                <a:solidFill>
                  <a:srgbClr val="A20000"/>
                </a:solidFill>
                <a:latin typeface="Calibri" pitchFamily="34" charset="0"/>
                <a:cs typeface="Calibri" pitchFamily="34" charset="0"/>
              </a:rPr>
              <a:t>your</a:t>
            </a:r>
            <a:r>
              <a:rPr lang="fr-BE" altLang="zh-CN" sz="3200" b="1" i="0" dirty="0">
                <a:solidFill>
                  <a:srgbClr val="A20000"/>
                </a:solidFill>
                <a:latin typeface="Calibri" pitchFamily="34" charset="0"/>
                <a:cs typeface="Calibri" pitchFamily="34" charset="0"/>
              </a:rPr>
              <a:t> attention !</a:t>
            </a:r>
          </a:p>
          <a:p>
            <a:pPr algn="ctr">
              <a:lnSpc>
                <a:spcPct val="125000"/>
              </a:lnSpc>
              <a:spcAft>
                <a:spcPts val="1200"/>
              </a:spcAft>
            </a:pPr>
            <a:endParaRPr lang="en-US" sz="2000" b="1" i="0" dirty="0">
              <a:solidFill>
                <a:srgbClr val="A20000"/>
              </a:solidFill>
              <a:latin typeface="+mj-lt"/>
              <a:cs typeface="Calibri" pitchFamily="34" charset="0"/>
              <a:hlinkClick r:id="rId2"/>
            </a:endParaRPr>
          </a:p>
          <a:p>
            <a:pPr algn="ctr">
              <a:lnSpc>
                <a:spcPct val="125000"/>
              </a:lnSpc>
              <a:spcAft>
                <a:spcPts val="1200"/>
              </a:spcAft>
            </a:pPr>
            <a:endParaRPr lang="en-US" b="1" i="0" dirty="0">
              <a:solidFill>
                <a:srgbClr val="A20000"/>
              </a:solidFill>
              <a:latin typeface="+mj-lt"/>
              <a:cs typeface="Calibri" pitchFamily="34" charset="0"/>
              <a:hlinkClick r:id="rId2"/>
            </a:endParaRPr>
          </a:p>
          <a:p>
            <a:pPr algn="ctr">
              <a:lnSpc>
                <a:spcPct val="125000"/>
              </a:lnSpc>
              <a:spcAft>
                <a:spcPts val="1200"/>
              </a:spcAft>
            </a:pPr>
            <a:r>
              <a:rPr lang="en-US" sz="2000" b="1" i="0" dirty="0">
                <a:solidFill>
                  <a:srgbClr val="A20000"/>
                </a:solidFill>
                <a:latin typeface="+mj-lt"/>
                <a:cs typeface="Calibri" pitchFamily="34" charset="0"/>
                <a:hlinkClick r:id="rId2"/>
              </a:rPr>
              <a:t>Michele.Cincera@ulb.be</a:t>
            </a:r>
            <a:endParaRPr lang="en-US" sz="2000" b="1" i="0" dirty="0">
              <a:solidFill>
                <a:srgbClr val="A20000"/>
              </a:solidFill>
              <a:latin typeface="+mj-lt"/>
              <a:cs typeface="Calibri" pitchFamily="34" charset="0"/>
            </a:endParaRPr>
          </a:p>
          <a:p>
            <a:pPr lvl="0" algn="ctr">
              <a:lnSpc>
                <a:spcPct val="125000"/>
              </a:lnSpc>
              <a:spcAft>
                <a:spcPts val="1200"/>
              </a:spcAft>
            </a:pPr>
            <a:endParaRPr lang="en-US" b="1" i="0" dirty="0">
              <a:latin typeface="+mj-lt"/>
            </a:endParaRPr>
          </a:p>
          <a:p>
            <a:pPr>
              <a:lnSpc>
                <a:spcPct val="125000"/>
              </a:lnSpc>
              <a:spcAft>
                <a:spcPts val="1200"/>
              </a:spcAft>
            </a:pPr>
            <a:endParaRPr lang="en-US" sz="2800" b="1" i="0" dirty="0">
              <a:solidFill>
                <a:srgbClr val="A20000"/>
              </a:solidFill>
              <a:latin typeface="Calibri" pitchFamily="34" charset="0"/>
              <a:cs typeface="Calibri" pitchFamily="34" charset="0"/>
            </a:endParaRPr>
          </a:p>
          <a:p>
            <a:pPr>
              <a:lnSpc>
                <a:spcPct val="125000"/>
              </a:lnSpc>
              <a:spcAft>
                <a:spcPts val="1200"/>
              </a:spcAft>
            </a:pPr>
            <a:endParaRPr lang="en-US" sz="2800" b="1" i="0" dirty="0">
              <a:latin typeface="Calibri" pitchFamily="34" charset="0"/>
              <a:cs typeface="Calibri" pitchFamily="34" charset="0"/>
            </a:endParaRPr>
          </a:p>
        </p:txBody>
      </p:sp>
      <p:sp>
        <p:nvSpPr>
          <p:cNvPr id="25603" name="TextBox 3"/>
          <p:cNvSpPr txBox="1">
            <a:spLocks noChangeArrowheads="1"/>
          </p:cNvSpPr>
          <p:nvPr/>
        </p:nvSpPr>
        <p:spPr bwMode="auto">
          <a:xfrm>
            <a:off x="395288" y="6372225"/>
            <a:ext cx="74898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fr-CH"/>
              <a:t>                                                                                                               </a:t>
            </a:r>
            <a:endParaRPr lang="en-GB"/>
          </a:p>
        </p:txBody>
      </p:sp>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0" y="6294596"/>
            <a:ext cx="2176145" cy="525145"/>
          </a:xfrm>
          <a:prstGeom prst="rect">
            <a:avLst/>
          </a:prstGeom>
          <a:noFill/>
          <a:ln>
            <a:noFill/>
          </a:ln>
        </p:spPr>
      </p:pic>
      <p:pic>
        <p:nvPicPr>
          <p:cNvPr id="5" name="Picture 2" descr="http://www.ulb.ac.be/dre/com/docs/logo3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6126480"/>
            <a:ext cx="1324356"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8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9552" y="260648"/>
            <a:ext cx="7772400" cy="1143000"/>
          </a:xfrm>
        </p:spPr>
        <p:txBody>
          <a:bodyPr/>
          <a:lstStyle/>
          <a:p>
            <a:pPr algn="l" eaLnBrk="1" hangingPunct="1"/>
            <a:r>
              <a:rPr lang="en-US" altLang="fr-FR" sz="2000" b="1" dirty="0">
                <a:solidFill>
                  <a:srgbClr val="B80028"/>
                </a:solidFill>
                <a:latin typeface="Verdana" pitchFamily="34" charset="0"/>
                <a:ea typeface="Osaka"/>
                <a:cs typeface="Osaka"/>
              </a:rPr>
              <a:t>Argentinian paradox: ratio of GDP per capita of Argentina over USA – 1870 - 2013</a:t>
            </a:r>
          </a:p>
        </p:txBody>
      </p:sp>
      <p:pic>
        <p:nvPicPr>
          <p:cNvPr id="4" name="Picture 2" descr="http://www.ulb.ac.be/dre/com/docs/logo3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126480"/>
            <a:ext cx="1324356" cy="7315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172072" y="6202363"/>
            <a:ext cx="2176145" cy="525145"/>
          </a:xfrm>
          <a:prstGeom prst="rect">
            <a:avLst/>
          </a:prstGeom>
          <a:noFill/>
          <a:ln>
            <a:noFill/>
          </a:ln>
        </p:spPr>
      </p:pic>
      <p:sp>
        <p:nvSpPr>
          <p:cNvPr id="3" name="Sous-titre 2"/>
          <p:cNvSpPr>
            <a:spLocks noGrp="1"/>
          </p:cNvSpPr>
          <p:nvPr>
            <p:ph type="subTitle" idx="1"/>
          </p:nvPr>
        </p:nvSpPr>
        <p:spPr/>
        <p:txBody>
          <a:bodyPr/>
          <a:lstStyle/>
          <a:p>
            <a:endParaRPr lang="fr-FR"/>
          </a:p>
        </p:txBody>
      </p:sp>
      <p:pic>
        <p:nvPicPr>
          <p:cNvPr id="2" name="Image 1"/>
          <p:cNvPicPr>
            <a:picLocks noChangeAspect="1"/>
          </p:cNvPicPr>
          <p:nvPr/>
        </p:nvPicPr>
        <p:blipFill>
          <a:blip r:embed="rId5"/>
          <a:stretch>
            <a:fillRect/>
          </a:stretch>
        </p:blipFill>
        <p:spPr>
          <a:xfrm>
            <a:off x="77387" y="1643005"/>
            <a:ext cx="9034069" cy="4320000"/>
          </a:xfrm>
          <a:prstGeom prst="rect">
            <a:avLst/>
          </a:prstGeom>
        </p:spPr>
      </p:pic>
    </p:spTree>
    <p:extLst>
      <p:ext uri="{BB962C8B-B14F-4D97-AF65-F5344CB8AC3E}">
        <p14:creationId xmlns:p14="http://schemas.microsoft.com/office/powerpoint/2010/main" val="2438855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a:t>
            </a:r>
            <a:r>
              <a:rPr lang="fr-BE" altLang="fr-FR" sz="3200" b="1" dirty="0" err="1">
                <a:solidFill>
                  <a:srgbClr val="B80028"/>
                </a:solidFill>
                <a:latin typeface="Verdana" pitchFamily="34" charset="0"/>
                <a:ea typeface="Osaka"/>
                <a:cs typeface="Osaka"/>
              </a:rPr>
              <a:t>Productivity</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31640" y="6020573"/>
            <a:ext cx="6978377" cy="545470"/>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Note: Robust standard errors in parentheses. Significance level: *** p&lt;0.01, ** p&lt;0.05, * p&lt;0.1.</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B3B03089-ED2A-4854-8979-A0DBCCC5C03C}"/>
              </a:ext>
            </a:extLst>
          </p:cNvPr>
          <p:cNvGraphicFramePr>
            <a:graphicFrameLocks noGrp="1"/>
          </p:cNvGraphicFramePr>
          <p:nvPr/>
        </p:nvGraphicFramePr>
        <p:xfrm>
          <a:off x="1418400" y="1340768"/>
          <a:ext cx="4449744" cy="4531800"/>
        </p:xfrm>
        <a:graphic>
          <a:graphicData uri="http://schemas.openxmlformats.org/drawingml/2006/table">
            <a:tbl>
              <a:tblPr firstRow="1" firstCol="1" bandRow="1">
                <a:tableStyleId>{5C22544A-7EE6-4342-B048-85BDC9FD1C3A}</a:tableStyleId>
              </a:tblPr>
              <a:tblGrid>
                <a:gridCol w="1993936">
                  <a:extLst>
                    <a:ext uri="{9D8B030D-6E8A-4147-A177-3AD203B41FA5}">
                      <a16:colId xmlns:a16="http://schemas.microsoft.com/office/drawing/2014/main" val="1490219206"/>
                    </a:ext>
                  </a:extLst>
                </a:gridCol>
                <a:gridCol w="613952">
                  <a:extLst>
                    <a:ext uri="{9D8B030D-6E8A-4147-A177-3AD203B41FA5}">
                      <a16:colId xmlns:a16="http://schemas.microsoft.com/office/drawing/2014/main" val="730306285"/>
                    </a:ext>
                  </a:extLst>
                </a:gridCol>
                <a:gridCol w="613952">
                  <a:extLst>
                    <a:ext uri="{9D8B030D-6E8A-4147-A177-3AD203B41FA5}">
                      <a16:colId xmlns:a16="http://schemas.microsoft.com/office/drawing/2014/main" val="4287067857"/>
                    </a:ext>
                  </a:extLst>
                </a:gridCol>
                <a:gridCol w="613952">
                  <a:extLst>
                    <a:ext uri="{9D8B030D-6E8A-4147-A177-3AD203B41FA5}">
                      <a16:colId xmlns:a16="http://schemas.microsoft.com/office/drawing/2014/main" val="2209616019"/>
                    </a:ext>
                  </a:extLst>
                </a:gridCol>
                <a:gridCol w="613952">
                  <a:extLst>
                    <a:ext uri="{9D8B030D-6E8A-4147-A177-3AD203B41FA5}">
                      <a16:colId xmlns:a16="http://schemas.microsoft.com/office/drawing/2014/main" val="171098513"/>
                    </a:ext>
                  </a:extLst>
                </a:gridCol>
              </a:tblGrid>
              <a:tr h="159301">
                <a:tc rowSpan="3">
                  <a:txBody>
                    <a:bodyPr/>
                    <a:lstStyle/>
                    <a:p>
                      <a:pPr>
                        <a:lnSpc>
                          <a:spcPct val="107000"/>
                        </a:lnSpc>
                        <a:spcAft>
                          <a:spcPts val="0"/>
                        </a:spcAft>
                      </a:pPr>
                      <a:r>
                        <a:rPr lang="en-GB" sz="900">
                          <a:effectLst/>
                        </a:rPr>
                        <a:t>Variables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gridSpan="4">
                  <a:txBody>
                    <a:bodyPr/>
                    <a:lstStyle/>
                    <a:p>
                      <a:pPr algn="ctr">
                        <a:lnSpc>
                          <a:spcPct val="107000"/>
                        </a:lnSpc>
                        <a:spcAft>
                          <a:spcPts val="0"/>
                        </a:spcAft>
                      </a:pPr>
                      <a:r>
                        <a:rPr lang="en-GB" sz="900">
                          <a:effectLst/>
                        </a:rPr>
                        <a:t>Y = Log(Sales)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759402599"/>
                  </a:ext>
                </a:extLst>
              </a:tr>
              <a:tr h="159301">
                <a:tc vMerge="1">
                  <a:txBody>
                    <a:bodyPr/>
                    <a:lstStyle/>
                    <a:p>
                      <a:endParaRPr lang="fr-BE"/>
                    </a:p>
                  </a:txBody>
                  <a:tcPr/>
                </a:tc>
                <a:tc>
                  <a:txBody>
                    <a:bodyPr/>
                    <a:lstStyle/>
                    <a:p>
                      <a:pPr algn="ctr">
                        <a:lnSpc>
                          <a:spcPct val="107000"/>
                        </a:lnSpc>
                        <a:spcAft>
                          <a:spcPts val="0"/>
                        </a:spcAft>
                      </a:pPr>
                      <a:r>
                        <a:rPr lang="en-GB" sz="900">
                          <a:effectLst/>
                        </a:rPr>
                        <a:t>FE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RE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IV - FE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IV – RE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4292996145"/>
                  </a:ext>
                </a:extLst>
              </a:tr>
              <a:tr h="159301">
                <a:tc vMerge="1">
                  <a:txBody>
                    <a:bodyPr/>
                    <a:lstStyle/>
                    <a:p>
                      <a:endParaRPr lang="fr-BE"/>
                    </a:p>
                  </a:txBody>
                  <a:tcPr/>
                </a:tc>
                <a:tc>
                  <a:txBody>
                    <a:bodyPr/>
                    <a:lstStyle/>
                    <a:p>
                      <a:pPr algn="ctr">
                        <a:lnSpc>
                          <a:spcPct val="107000"/>
                        </a:lnSpc>
                        <a:spcAft>
                          <a:spcPts val="0"/>
                        </a:spcAft>
                      </a:pPr>
                      <a:r>
                        <a:rPr lang="en-GB" sz="900">
                          <a:effectLst/>
                        </a:rPr>
                        <a:t>(1)</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1748924479"/>
                  </a:ext>
                </a:extLst>
              </a:tr>
              <a:tr h="159301">
                <a:tc>
                  <a:txBody>
                    <a:bodyPr/>
                    <a:lstStyle/>
                    <a:p>
                      <a:pPr>
                        <a:lnSpc>
                          <a:spcPct val="107000"/>
                        </a:lnSpc>
                        <a:spcAft>
                          <a:spcPts val="0"/>
                        </a:spcAft>
                      </a:pPr>
                      <a:r>
                        <a:rPr lang="en-GB" sz="900">
                          <a:effectLst/>
                        </a:rPr>
                        <a:t>Competition (1 - Lerner)</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14.55***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9.826***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23.51***</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16.84***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764137527"/>
                  </a:ext>
                </a:extLst>
              </a:tr>
              <a:tr h="159301">
                <a:tc>
                  <a:txBody>
                    <a:bodyPr/>
                    <a:lstStyle/>
                    <a:p>
                      <a:pPr>
                        <a:lnSpc>
                          <a:spcPct val="107000"/>
                        </a:lnSpc>
                        <a:spcAft>
                          <a:spcPts val="0"/>
                        </a:spcAft>
                      </a:pPr>
                      <a:r>
                        <a:rPr lang="en-GB" sz="900">
                          <a:effectLst/>
                        </a:rPr>
                        <a:t>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(3.178)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(2.982)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(6.209)</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(5.736)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3514874536"/>
                  </a:ext>
                </a:extLst>
              </a:tr>
              <a:tr h="159301">
                <a:tc>
                  <a:txBody>
                    <a:bodyPr/>
                    <a:lstStyle/>
                    <a:p>
                      <a:pPr>
                        <a:lnSpc>
                          <a:spcPct val="107000"/>
                        </a:lnSpc>
                        <a:spcAft>
                          <a:spcPts val="0"/>
                        </a:spcAft>
                      </a:pPr>
                      <a:r>
                        <a:rPr lang="en-GB" sz="900">
                          <a:effectLst/>
                        </a:rPr>
                        <a:t>Competition – Squared</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-8.762***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-5.742***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-14.19***</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-9.702***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1362119202"/>
                  </a:ext>
                </a:extLst>
              </a:tr>
              <a:tr h="159301">
                <a:tc>
                  <a:txBody>
                    <a:bodyPr/>
                    <a:lstStyle/>
                    <a:p>
                      <a:pPr>
                        <a:lnSpc>
                          <a:spcPct val="107000"/>
                        </a:lnSpc>
                        <a:spcAft>
                          <a:spcPts val="0"/>
                        </a:spcAft>
                      </a:pPr>
                      <a:r>
                        <a:rPr lang="en-GB" sz="900">
                          <a:effectLst/>
                        </a:rPr>
                        <a:t>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(1.855)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(1.748)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(3.648)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(3.346)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3004742918"/>
                  </a:ext>
                </a:extLst>
              </a:tr>
              <a:tr h="159301">
                <a:tc>
                  <a:txBody>
                    <a:bodyPr/>
                    <a:lstStyle/>
                    <a:p>
                      <a:pPr>
                        <a:lnSpc>
                          <a:spcPct val="107000"/>
                        </a:lnSpc>
                        <a:spcAft>
                          <a:spcPts val="0"/>
                        </a:spcAft>
                      </a:pPr>
                      <a:r>
                        <a:rPr lang="en-GB" sz="900">
                          <a:effectLst/>
                        </a:rPr>
                        <a:t>N° Employee - Log</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0.477***</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0.527***</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0.532***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0.564***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3594951516"/>
                  </a:ext>
                </a:extLst>
              </a:tr>
              <a:tr h="159301">
                <a:tc>
                  <a:txBody>
                    <a:bodyPr/>
                    <a:lstStyle/>
                    <a:p>
                      <a:pPr>
                        <a:lnSpc>
                          <a:spcPct val="107000"/>
                        </a:lnSpc>
                        <a:spcAft>
                          <a:spcPts val="0"/>
                        </a:spcAft>
                      </a:pPr>
                      <a:r>
                        <a:rPr lang="en-GB" sz="900">
                          <a:effectLst/>
                        </a:rPr>
                        <a:t>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(0.0409)</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(0.0325)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(0.0382)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(0.0272)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790275232"/>
                  </a:ext>
                </a:extLst>
              </a:tr>
              <a:tr h="159301">
                <a:tc>
                  <a:txBody>
                    <a:bodyPr/>
                    <a:lstStyle/>
                    <a:p>
                      <a:pPr>
                        <a:lnSpc>
                          <a:spcPct val="107000"/>
                        </a:lnSpc>
                        <a:spcAft>
                          <a:spcPts val="0"/>
                        </a:spcAft>
                      </a:pPr>
                      <a:r>
                        <a:rPr lang="en-GB" sz="900">
                          <a:effectLst/>
                        </a:rPr>
                        <a:t>Physical capital stock - Log</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0.226***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0.340***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0.231***</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0.339***</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1313691053"/>
                  </a:ext>
                </a:extLst>
              </a:tr>
              <a:tr h="159301">
                <a:tc>
                  <a:txBody>
                    <a:bodyPr/>
                    <a:lstStyle/>
                    <a:p>
                      <a:pPr>
                        <a:lnSpc>
                          <a:spcPct val="107000"/>
                        </a:lnSpc>
                        <a:spcAft>
                          <a:spcPts val="0"/>
                        </a:spcAft>
                      </a:pPr>
                      <a:r>
                        <a:rPr lang="en-GB" sz="900">
                          <a:effectLst/>
                        </a:rPr>
                        <a:t>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(0.0518)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(0.0324)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(0.0551)</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(0.0309)</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2258901755"/>
                  </a:ext>
                </a:extLst>
              </a:tr>
              <a:tr h="159301">
                <a:tc>
                  <a:txBody>
                    <a:bodyPr/>
                    <a:lstStyle/>
                    <a:p>
                      <a:pPr>
                        <a:lnSpc>
                          <a:spcPct val="107000"/>
                        </a:lnSpc>
                        <a:spcAft>
                          <a:spcPts val="0"/>
                        </a:spcAft>
                      </a:pPr>
                      <a:r>
                        <a:rPr lang="en-GB" sz="900">
                          <a:effectLst/>
                        </a:rPr>
                        <a:t>R&amp;D stock - Log</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0.212***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0.171***</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0.154***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0.151***</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556474606"/>
                  </a:ext>
                </a:extLst>
              </a:tr>
              <a:tr h="159301">
                <a:tc>
                  <a:txBody>
                    <a:bodyPr/>
                    <a:lstStyle/>
                    <a:p>
                      <a:pPr indent="127000">
                        <a:lnSpc>
                          <a:spcPct val="107000"/>
                        </a:lnSpc>
                        <a:spcAft>
                          <a:spcPts val="0"/>
                        </a:spcAft>
                      </a:pPr>
                      <a:r>
                        <a:rPr lang="en-GB" sz="900">
                          <a:effectLst/>
                        </a:rPr>
                        <a:t>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(0.0333)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(0.0210)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(0.0373)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(0.0209)</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1475126497"/>
                  </a:ext>
                </a:extLst>
              </a:tr>
              <a:tr h="159301">
                <a:tc>
                  <a:txBody>
                    <a:bodyPr/>
                    <a:lstStyle/>
                    <a:p>
                      <a:pPr>
                        <a:lnSpc>
                          <a:spcPct val="107000"/>
                        </a:lnSpc>
                        <a:spcAft>
                          <a:spcPts val="0"/>
                        </a:spcAft>
                      </a:pPr>
                      <a:r>
                        <a:rPr lang="en-GB" sz="900">
                          <a:effectLst/>
                        </a:rPr>
                        <a:t>Year dummy</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YES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YES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YES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YES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484476671"/>
                  </a:ext>
                </a:extLst>
              </a:tr>
              <a:tr h="159301">
                <a:tc>
                  <a:txBody>
                    <a:bodyPr/>
                    <a:lstStyle/>
                    <a:p>
                      <a:pPr>
                        <a:lnSpc>
                          <a:spcPct val="107000"/>
                        </a:lnSpc>
                        <a:spcAft>
                          <a:spcPts val="0"/>
                        </a:spcAft>
                      </a:pPr>
                      <a:r>
                        <a:rPr lang="en-GB" sz="900">
                          <a:effectLst/>
                        </a:rPr>
                        <a:t>Constant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-5.542***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-4.646***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-9.356***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-7.933***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2152147426"/>
                  </a:ext>
                </a:extLst>
              </a:tr>
              <a:tr h="159301">
                <a:tc>
                  <a:txBody>
                    <a:bodyPr/>
                    <a:lstStyle/>
                    <a:p>
                      <a:pPr>
                        <a:lnSpc>
                          <a:spcPct val="107000"/>
                        </a:lnSpc>
                        <a:spcAft>
                          <a:spcPts val="0"/>
                        </a:spcAft>
                      </a:pPr>
                      <a:r>
                        <a:rPr lang="en-GB" sz="900">
                          <a:effectLst/>
                        </a:rPr>
                        <a:t>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(1.322)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(1.270)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(2.558)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(2.442)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2138847586"/>
                  </a:ext>
                </a:extLst>
              </a:tr>
              <a:tr h="159301">
                <a:tc>
                  <a:txBody>
                    <a:bodyPr/>
                    <a:lstStyle/>
                    <a:p>
                      <a:pPr>
                        <a:lnSpc>
                          <a:spcPct val="107000"/>
                        </a:lnSpc>
                        <a:spcAft>
                          <a:spcPts val="0"/>
                        </a:spcAft>
                      </a:pPr>
                      <a:r>
                        <a:rPr lang="en-GB" sz="900">
                          <a:effectLst/>
                        </a:rPr>
                        <a:t>Observations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12,283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12,283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11,912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11,912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1446474592"/>
                  </a:ext>
                </a:extLst>
              </a:tr>
              <a:tr h="159301">
                <a:tc>
                  <a:txBody>
                    <a:bodyPr/>
                    <a:lstStyle/>
                    <a:p>
                      <a:pPr>
                        <a:lnSpc>
                          <a:spcPct val="107000"/>
                        </a:lnSpc>
                        <a:spcAft>
                          <a:spcPts val="0"/>
                        </a:spcAft>
                      </a:pPr>
                      <a:r>
                        <a:rPr lang="en-GB" sz="900">
                          <a:effectLst/>
                        </a:rPr>
                        <a:t>N° of firms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1,867</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1,867</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1,862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1,862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57048624"/>
                  </a:ext>
                </a:extLst>
              </a:tr>
              <a:tr h="159301">
                <a:tc>
                  <a:txBody>
                    <a:bodyPr/>
                    <a:lstStyle/>
                    <a:p>
                      <a:pPr>
                        <a:lnSpc>
                          <a:spcPct val="107000"/>
                        </a:lnSpc>
                        <a:spcAft>
                          <a:spcPts val="0"/>
                        </a:spcAft>
                      </a:pPr>
                      <a:r>
                        <a:rPr lang="en-GB" sz="900">
                          <a:effectLst/>
                        </a:rPr>
                        <a:t>R-squared</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0.477</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0.4723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0.4705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0.4666</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3991271537"/>
                  </a:ext>
                </a:extLst>
              </a:tr>
              <a:tr h="159301">
                <a:tc>
                  <a:txBody>
                    <a:bodyPr/>
                    <a:lstStyle/>
                    <a:p>
                      <a:pPr>
                        <a:lnSpc>
                          <a:spcPct val="107000"/>
                        </a:lnSpc>
                        <a:spcAft>
                          <a:spcPts val="0"/>
                        </a:spcAft>
                      </a:pPr>
                      <a:r>
                        <a:rPr lang="en-GB" sz="900">
                          <a:effectLst/>
                        </a:rPr>
                        <a:t>Wald test - H0: All coefficient = 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0.0000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0.0000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0.0000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0.0000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696779974"/>
                  </a:ext>
                </a:extLst>
              </a:tr>
              <a:tr h="284097">
                <a:tc>
                  <a:txBody>
                    <a:bodyPr/>
                    <a:lstStyle/>
                    <a:p>
                      <a:pPr>
                        <a:lnSpc>
                          <a:spcPct val="107000"/>
                        </a:lnSpc>
                        <a:spcAft>
                          <a:spcPts val="0"/>
                        </a:spcAft>
                      </a:pPr>
                      <a:r>
                        <a:rPr lang="en-GB" sz="900">
                          <a:effectLst/>
                        </a:rPr>
                        <a:t>Hausman test - H0: differences in coefficients not systematic</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gridSpan="2">
                  <a:txBody>
                    <a:bodyPr/>
                    <a:lstStyle/>
                    <a:p>
                      <a:pPr algn="ctr">
                        <a:lnSpc>
                          <a:spcPct val="107000"/>
                        </a:lnSpc>
                        <a:spcAft>
                          <a:spcPts val="0"/>
                        </a:spcAft>
                      </a:pPr>
                      <a:r>
                        <a:rPr lang="en-GB" sz="900">
                          <a:effectLst/>
                        </a:rPr>
                        <a:t>0.0000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hMerge="1">
                  <a:txBody>
                    <a:bodyPr/>
                    <a:lstStyle/>
                    <a:p>
                      <a:endParaRPr lang="fr-BE"/>
                    </a:p>
                  </a:txBody>
                  <a:tcPr/>
                </a:tc>
                <a:tc gridSpan="2">
                  <a:txBody>
                    <a:bodyPr/>
                    <a:lstStyle/>
                    <a:p>
                      <a:pPr algn="ctr">
                        <a:lnSpc>
                          <a:spcPct val="107000"/>
                        </a:lnSpc>
                        <a:spcAft>
                          <a:spcPts val="0"/>
                        </a:spcAft>
                      </a:pPr>
                      <a:r>
                        <a:rPr lang="en-GB" sz="900">
                          <a:effectLst/>
                        </a:rPr>
                        <a:t>0.0000</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hMerge="1">
                  <a:txBody>
                    <a:bodyPr/>
                    <a:lstStyle/>
                    <a:p>
                      <a:endParaRPr lang="fr-BE"/>
                    </a:p>
                  </a:txBody>
                  <a:tcPr/>
                </a:tc>
                <a:extLst>
                  <a:ext uri="{0D108BD9-81ED-4DB2-BD59-A6C34878D82A}">
                    <a16:rowId xmlns:a16="http://schemas.microsoft.com/office/drawing/2014/main" val="397225751"/>
                  </a:ext>
                </a:extLst>
              </a:tr>
              <a:tr h="385870">
                <a:tc>
                  <a:txBody>
                    <a:bodyPr/>
                    <a:lstStyle/>
                    <a:p>
                      <a:pPr>
                        <a:lnSpc>
                          <a:spcPct val="107000"/>
                        </a:lnSpc>
                        <a:spcAft>
                          <a:spcPts val="0"/>
                        </a:spcAft>
                      </a:pPr>
                      <a:r>
                        <a:rPr lang="en-GB" sz="900">
                          <a:effectLst/>
                        </a:rPr>
                        <a:t>Endogenous variables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NO</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NO</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gridSpan="2">
                  <a:txBody>
                    <a:bodyPr/>
                    <a:lstStyle/>
                    <a:p>
                      <a:pPr algn="ctr">
                        <a:lnSpc>
                          <a:spcPct val="107000"/>
                        </a:lnSpc>
                        <a:spcAft>
                          <a:spcPts val="0"/>
                        </a:spcAft>
                      </a:pPr>
                      <a:r>
                        <a:rPr lang="en-GB" sz="800">
                          <a:effectLst/>
                        </a:rPr>
                        <a:t>Competition</a:t>
                      </a:r>
                      <a:endParaRPr lang="fr-BE" sz="1000">
                        <a:effectLst/>
                      </a:endParaRPr>
                    </a:p>
                    <a:p>
                      <a:pPr algn="ctr">
                        <a:lnSpc>
                          <a:spcPct val="107000"/>
                        </a:lnSpc>
                        <a:spcAft>
                          <a:spcPts val="0"/>
                        </a:spcAft>
                      </a:pPr>
                      <a:r>
                        <a:rPr lang="en-GB" sz="800">
                          <a:effectLst/>
                        </a:rPr>
                        <a:t>(level and squared)</a:t>
                      </a:r>
                      <a:endParaRPr lang="fr-BE" sz="1000">
                        <a:effectLst/>
                      </a:endParaRPr>
                    </a:p>
                    <a:p>
                      <a:pPr algn="ctr">
                        <a:lnSpc>
                          <a:spcPct val="107000"/>
                        </a:lnSpc>
                        <a:spcAft>
                          <a:spcPts val="0"/>
                        </a:spcAft>
                      </a:pPr>
                      <a:r>
                        <a:rPr lang="en-GB" sz="800">
                          <a:effectLst/>
                        </a:rPr>
                        <a:t>and R&amp;D Stock</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hMerge="1">
                  <a:txBody>
                    <a:bodyPr/>
                    <a:lstStyle/>
                    <a:p>
                      <a:endParaRPr lang="fr-BE"/>
                    </a:p>
                  </a:txBody>
                  <a:tcPr/>
                </a:tc>
                <a:extLst>
                  <a:ext uri="{0D108BD9-81ED-4DB2-BD59-A6C34878D82A}">
                    <a16:rowId xmlns:a16="http://schemas.microsoft.com/office/drawing/2014/main" val="4254352865"/>
                  </a:ext>
                </a:extLst>
              </a:tr>
              <a:tr h="385870">
                <a:tc>
                  <a:txBody>
                    <a:bodyPr/>
                    <a:lstStyle/>
                    <a:p>
                      <a:pPr>
                        <a:lnSpc>
                          <a:spcPct val="107000"/>
                        </a:lnSpc>
                        <a:spcAft>
                          <a:spcPts val="0"/>
                        </a:spcAft>
                      </a:pPr>
                      <a:r>
                        <a:rPr lang="en-GB" sz="900">
                          <a:effectLst/>
                        </a:rPr>
                        <a:t>Instruments</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gridSpan="2">
                  <a:txBody>
                    <a:bodyPr/>
                    <a:lstStyle/>
                    <a:p>
                      <a:pPr algn="ctr">
                        <a:lnSpc>
                          <a:spcPct val="107000"/>
                        </a:lnSpc>
                        <a:spcAft>
                          <a:spcPts val="0"/>
                        </a:spcAft>
                      </a:pPr>
                      <a:r>
                        <a:rPr lang="en-GB" sz="800">
                          <a:effectLst/>
                        </a:rPr>
                        <a:t>L(1/2).Competition</a:t>
                      </a:r>
                      <a:endParaRPr lang="fr-BE" sz="1000">
                        <a:effectLst/>
                      </a:endParaRPr>
                    </a:p>
                    <a:p>
                      <a:pPr algn="ctr">
                        <a:lnSpc>
                          <a:spcPct val="107000"/>
                        </a:lnSpc>
                        <a:spcAft>
                          <a:spcPts val="0"/>
                        </a:spcAft>
                      </a:pPr>
                      <a:r>
                        <a:rPr lang="en-GB" sz="800">
                          <a:effectLst/>
                        </a:rPr>
                        <a:t>(level and squared)</a:t>
                      </a:r>
                      <a:endParaRPr lang="fr-BE" sz="1000">
                        <a:effectLst/>
                      </a:endParaRPr>
                    </a:p>
                    <a:p>
                      <a:pPr algn="ctr">
                        <a:lnSpc>
                          <a:spcPct val="107000"/>
                        </a:lnSpc>
                        <a:spcAft>
                          <a:spcPts val="0"/>
                        </a:spcAft>
                      </a:pPr>
                      <a:r>
                        <a:rPr lang="en-GB" sz="800">
                          <a:effectLst/>
                        </a:rPr>
                        <a:t>and L.R&amp;D Stock</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hMerge="1">
                  <a:txBody>
                    <a:bodyPr/>
                    <a:lstStyle/>
                    <a:p>
                      <a:endParaRPr lang="fr-BE"/>
                    </a:p>
                  </a:txBody>
                  <a:tcPr/>
                </a:tc>
                <a:extLst>
                  <a:ext uri="{0D108BD9-81ED-4DB2-BD59-A6C34878D82A}">
                    <a16:rowId xmlns:a16="http://schemas.microsoft.com/office/drawing/2014/main" val="3272795653"/>
                  </a:ext>
                </a:extLst>
              </a:tr>
              <a:tr h="284097">
                <a:tc>
                  <a:txBody>
                    <a:bodyPr/>
                    <a:lstStyle/>
                    <a:p>
                      <a:pPr>
                        <a:lnSpc>
                          <a:spcPct val="107000"/>
                        </a:lnSpc>
                        <a:spcAft>
                          <a:spcPts val="0"/>
                        </a:spcAft>
                      </a:pPr>
                      <a:r>
                        <a:rPr lang="en-GB" sz="900">
                          <a:effectLst/>
                        </a:rPr>
                        <a:t>Sargan-Hansen test - H0: overidentifying restrictions are valid</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ctr">
                        <a:lnSpc>
                          <a:spcPct val="107000"/>
                        </a:lnSpc>
                        <a:spcAft>
                          <a:spcPts val="0"/>
                        </a:spcAft>
                      </a:pPr>
                      <a:r>
                        <a:rPr lang="en-GB" sz="900">
                          <a:effectLst/>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r">
                        <a:lnSpc>
                          <a:spcPct val="107000"/>
                        </a:lnSpc>
                        <a:spcAft>
                          <a:spcPts val="0"/>
                        </a:spcAft>
                      </a:pPr>
                      <a:r>
                        <a:rPr lang="en-GB" sz="900">
                          <a:effectLst/>
                        </a:rPr>
                        <a:t>0.5684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tc>
                  <a:txBody>
                    <a:bodyPr/>
                    <a:lstStyle/>
                    <a:p>
                      <a:pPr algn="r">
                        <a:lnSpc>
                          <a:spcPct val="107000"/>
                        </a:lnSpc>
                        <a:spcAft>
                          <a:spcPts val="0"/>
                        </a:spcAft>
                      </a:pPr>
                      <a:r>
                        <a:rPr lang="en-GB" sz="900" dirty="0">
                          <a:effectLst/>
                        </a:rPr>
                        <a:t>0.0127</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93" marR="60793" marT="0" marB="0" anchor="ctr"/>
                </a:tc>
                <a:extLst>
                  <a:ext uri="{0D108BD9-81ED-4DB2-BD59-A6C34878D82A}">
                    <a16:rowId xmlns:a16="http://schemas.microsoft.com/office/drawing/2014/main" val="1833236250"/>
                  </a:ext>
                </a:extLst>
              </a:tr>
            </a:tbl>
          </a:graphicData>
        </a:graphic>
      </p:graphicFrame>
    </p:spTree>
    <p:extLst>
      <p:ext uri="{BB962C8B-B14F-4D97-AF65-F5344CB8AC3E}">
        <p14:creationId xmlns:p14="http://schemas.microsoft.com/office/powerpoint/2010/main" val="2243321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a:t>
            </a:r>
            <a:r>
              <a:rPr lang="fr-BE" altLang="fr-FR" sz="3200" b="1" dirty="0" err="1">
                <a:solidFill>
                  <a:srgbClr val="B80028"/>
                </a:solidFill>
                <a:latin typeface="Verdana" pitchFamily="34" charset="0"/>
                <a:ea typeface="Osaka"/>
                <a:cs typeface="Osaka"/>
              </a:rPr>
              <a:t>Productivity</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4" name="Rectangle 3">
            <a:extLst>
              <a:ext uri="{FF2B5EF4-FFF2-40B4-BE49-F238E27FC236}">
                <a16:creationId xmlns:a16="http://schemas.microsoft.com/office/drawing/2014/main" id="{4DF6F02C-6EC1-4432-A544-4629A3D64E42}"/>
              </a:ext>
            </a:extLst>
          </p:cNvPr>
          <p:cNvSpPr/>
          <p:nvPr/>
        </p:nvSpPr>
        <p:spPr>
          <a:xfrm>
            <a:off x="827584" y="1276320"/>
            <a:ext cx="6030416" cy="400110"/>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7. Estimated relationship between competition and production</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6DB685A-BBC7-494B-A03E-D3799D9C9296}"/>
              </a:ext>
            </a:extLst>
          </p:cNvPr>
          <p:cNvSpPr/>
          <p:nvPr/>
        </p:nvSpPr>
        <p:spPr>
          <a:xfrm>
            <a:off x="899780" y="5835858"/>
            <a:ext cx="7488644" cy="545470"/>
          </a:xfrm>
          <a:prstGeom prst="rect">
            <a:avLst/>
          </a:prstGeom>
        </p:spPr>
        <p:txBody>
          <a:bodyPr wrap="square">
            <a:spAutoFit/>
          </a:bodyPr>
          <a:lstStyle/>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Note: Figure based on the results of IV-FE. </a:t>
            </a:r>
            <a:r>
              <a:rPr lang="en-US" sz="1400" dirty="0">
                <a:latin typeface="Garamond" panose="02020404030301010803" pitchFamily="18" charset="0"/>
                <a:ea typeface="Calibri" panose="020F0502020204030204" pitchFamily="34" charset="0"/>
                <a:cs typeface="Times New Roman" panose="02020603050405020304" pitchFamily="18" charset="0"/>
              </a:rPr>
              <a:t>Production is measured by the Log of Sales.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aphique 6">
            <a:extLst>
              <a:ext uri="{FF2B5EF4-FFF2-40B4-BE49-F238E27FC236}">
                <a16:creationId xmlns:a16="http://schemas.microsoft.com/office/drawing/2014/main" id="{EF3C0CAC-0F10-42F1-AB1F-763F12CEEFCA}"/>
              </a:ext>
            </a:extLst>
          </p:cNvPr>
          <p:cNvGraphicFramePr/>
          <p:nvPr/>
        </p:nvGraphicFramePr>
        <p:xfrm>
          <a:off x="1447651" y="1988840"/>
          <a:ext cx="4708525" cy="3714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923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5. </a:t>
            </a:r>
            <a:r>
              <a:rPr lang="fr-BE" altLang="fr-FR" sz="3200" b="1" dirty="0" err="1">
                <a:solidFill>
                  <a:srgbClr val="B80028"/>
                </a:solidFill>
                <a:latin typeface="Verdana" pitchFamily="34" charset="0"/>
                <a:ea typeface="Osaka"/>
                <a:cs typeface="Osaka"/>
              </a:rPr>
              <a:t>Results</a:t>
            </a:r>
            <a:r>
              <a:rPr lang="fr-BE" altLang="fr-FR" sz="3200" b="1" dirty="0">
                <a:solidFill>
                  <a:srgbClr val="B80028"/>
                </a:solidFill>
                <a:latin typeface="Verdana" pitchFamily="34" charset="0"/>
                <a:ea typeface="Osaka"/>
                <a:cs typeface="Osaka"/>
              </a:rPr>
              <a:t> / </a:t>
            </a:r>
            <a:r>
              <a:rPr lang="fr-BE" altLang="fr-FR" sz="3200" b="1" dirty="0" err="1">
                <a:solidFill>
                  <a:srgbClr val="B80028"/>
                </a:solidFill>
                <a:latin typeface="Verdana" pitchFamily="34" charset="0"/>
                <a:ea typeface="Osaka"/>
                <a:cs typeface="Osaka"/>
              </a:rPr>
              <a:t>Productivity</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equation</a:t>
            </a:r>
            <a:endParaRPr lang="en-US" altLang="fr-FR" sz="3200" b="1" dirty="0">
              <a:solidFill>
                <a:srgbClr val="B80028"/>
              </a:solidFill>
              <a:latin typeface="Verdana" pitchFamily="34" charset="0"/>
              <a:ea typeface="Osaka"/>
              <a:cs typeface="Osaka"/>
            </a:endParaRPr>
          </a:p>
        </p:txBody>
      </p:sp>
      <p:sp>
        <p:nvSpPr>
          <p:cNvPr id="3" name="Rectangle 2">
            <a:extLst>
              <a:ext uri="{FF2B5EF4-FFF2-40B4-BE49-F238E27FC236}">
                <a16:creationId xmlns:a16="http://schemas.microsoft.com/office/drawing/2014/main" id="{B2627143-2386-44E0-9EF0-96441F5EB989}"/>
              </a:ext>
            </a:extLst>
          </p:cNvPr>
          <p:cNvSpPr/>
          <p:nvPr/>
        </p:nvSpPr>
        <p:spPr>
          <a:xfrm>
            <a:off x="1313731" y="5737056"/>
            <a:ext cx="6978377" cy="545470"/>
          </a:xfrm>
          <a:prstGeom prst="rect">
            <a:avLst/>
          </a:prstGeom>
        </p:spPr>
        <p:txBody>
          <a:bodyPr wrap="square">
            <a:spAutoFit/>
          </a:bodyPr>
          <a:lstStyle/>
          <a:p>
            <a:pPr>
              <a:lnSpc>
                <a:spcPct val="107000"/>
              </a:lnSpc>
              <a:spcBef>
                <a:spcPts val="600"/>
              </a:spcBef>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Source: Author’ own elaboration.</a:t>
            </a:r>
            <a:endParaRPr lang="fr-B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latin typeface="Garamond" panose="02020404030301010803" pitchFamily="18" charset="0"/>
                <a:ea typeface="Calibri" panose="020F0502020204030204" pitchFamily="34" charset="0"/>
                <a:cs typeface="Times New Roman" panose="02020603050405020304" pitchFamily="18" charset="0"/>
              </a:rPr>
              <a:t>Note: Robust standard errors in parentheses. Significance level: *** p&lt;0.01, ** p&lt;0.05, * p&lt;0.1.</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42AE68-3043-425D-8F28-614EF6FCE96B}"/>
              </a:ext>
            </a:extLst>
          </p:cNvPr>
          <p:cNvSpPr/>
          <p:nvPr/>
        </p:nvSpPr>
        <p:spPr>
          <a:xfrm>
            <a:off x="287970" y="1300698"/>
            <a:ext cx="8568060" cy="400110"/>
          </a:xfrm>
          <a:prstGeom prst="rect">
            <a:avLst/>
          </a:prstGeom>
        </p:spPr>
        <p:txBody>
          <a:bodyPr wrap="square">
            <a:spAutoFit/>
          </a:bodyPr>
          <a:lstStyle/>
          <a:p>
            <a:pPr algn="ctr">
              <a:spcAft>
                <a:spcPts val="1000"/>
              </a:spcAft>
            </a:pPr>
            <a:r>
              <a:rPr lang="en-US" i="1" dirty="0">
                <a:solidFill>
                  <a:srgbClr val="44546A"/>
                </a:solidFill>
                <a:latin typeface="Garamond" panose="02020404030301010803" pitchFamily="18" charset="0"/>
                <a:ea typeface="Calibri" panose="020F0502020204030204" pitchFamily="34" charset="0"/>
                <a:cs typeface="Times New Roman" panose="02020603050405020304" pitchFamily="18" charset="0"/>
              </a:rPr>
              <a:t>Figure 8. Estimated relationship between competition and production: </a:t>
            </a:r>
            <a:r>
              <a:rPr lang="en-US" i="1" dirty="0" err="1">
                <a:solidFill>
                  <a:srgbClr val="44546A"/>
                </a:solidFill>
                <a:latin typeface="Garamond" panose="02020404030301010803" pitchFamily="18" charset="0"/>
                <a:ea typeface="Calibri" panose="020F0502020204030204" pitchFamily="34" charset="0"/>
                <a:cs typeface="Times New Roman" panose="02020603050405020304" pitchFamily="18" charset="0"/>
              </a:rPr>
              <a:t>Yollies</a:t>
            </a:r>
            <a:endParaRPr lang="fr-BE"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aphique 7">
            <a:extLst>
              <a:ext uri="{FF2B5EF4-FFF2-40B4-BE49-F238E27FC236}">
                <a16:creationId xmlns:a16="http://schemas.microsoft.com/office/drawing/2014/main" id="{52851EA0-8C6B-4F5C-A91A-1D30BA0BA2D0}"/>
              </a:ext>
            </a:extLst>
          </p:cNvPr>
          <p:cNvGraphicFramePr>
            <a:graphicFrameLocks noChangeAspect="1"/>
          </p:cNvGraphicFramePr>
          <p:nvPr/>
        </p:nvGraphicFramePr>
        <p:xfrm>
          <a:off x="1313731" y="1802768"/>
          <a:ext cx="6481394" cy="3714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599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9750" y="260350"/>
            <a:ext cx="7772400" cy="1143000"/>
          </a:xfrm>
        </p:spPr>
        <p:txBody>
          <a:bodyPr/>
          <a:lstStyle/>
          <a:p>
            <a:pPr algn="l" eaLnBrk="1" hangingPunct="1"/>
            <a:r>
              <a:rPr lang="nl-BE" altLang="fr-FR" sz="3200" b="1" dirty="0">
                <a:solidFill>
                  <a:srgbClr val="B80028"/>
                </a:solidFill>
                <a:latin typeface="Verdana" pitchFamily="34" charset="0"/>
                <a:ea typeface="Osaka"/>
                <a:cs typeface="Osaka"/>
              </a:rPr>
              <a:t>A few </a:t>
            </a:r>
            <a:r>
              <a:rPr lang="nl-BE" altLang="fr-FR" sz="3200" b="1" dirty="0" err="1">
                <a:solidFill>
                  <a:srgbClr val="B80028"/>
                </a:solidFill>
                <a:latin typeface="Verdana" pitchFamily="34" charset="0"/>
                <a:ea typeface="Osaka"/>
                <a:cs typeface="Osaka"/>
              </a:rPr>
              <a:t>words</a:t>
            </a:r>
            <a:r>
              <a:rPr lang="nl-BE" altLang="fr-FR" sz="3200" b="1" dirty="0">
                <a:solidFill>
                  <a:srgbClr val="B80028"/>
                </a:solidFill>
                <a:latin typeface="Verdana" pitchFamily="34" charset="0"/>
                <a:ea typeface="Osaka"/>
                <a:cs typeface="Osaka"/>
              </a:rPr>
              <a:t> </a:t>
            </a:r>
            <a:r>
              <a:rPr lang="nl-BE" altLang="fr-FR" sz="3200" b="1" dirty="0" err="1">
                <a:solidFill>
                  <a:srgbClr val="B80028"/>
                </a:solidFill>
                <a:latin typeface="Verdana" pitchFamily="34" charset="0"/>
                <a:ea typeface="Osaka"/>
                <a:cs typeface="Osaka"/>
              </a:rPr>
              <a:t>about</a:t>
            </a:r>
            <a:r>
              <a:rPr lang="nl-BE" altLang="fr-FR" sz="3200" b="1" dirty="0">
                <a:solidFill>
                  <a:srgbClr val="B80028"/>
                </a:solidFill>
                <a:latin typeface="Verdana" pitchFamily="34" charset="0"/>
                <a:ea typeface="Osaka"/>
                <a:cs typeface="Osaka"/>
              </a:rPr>
              <a:t> me</a:t>
            </a:r>
            <a:endParaRPr lang="en-US" altLang="fr-FR" sz="3200" b="1" dirty="0">
              <a:solidFill>
                <a:srgbClr val="B80028"/>
              </a:solidFill>
              <a:latin typeface="Verdana" pitchFamily="34" charset="0"/>
              <a:ea typeface="Osaka"/>
              <a:cs typeface="Osaka"/>
            </a:endParaRPr>
          </a:p>
        </p:txBody>
      </p:sp>
      <p:sp>
        <p:nvSpPr>
          <p:cNvPr id="21506" name="Rectangle 3"/>
          <p:cNvSpPr>
            <a:spLocks noGrp="1" noChangeArrowheads="1"/>
          </p:cNvSpPr>
          <p:nvPr>
            <p:ph type="subTitle" idx="1"/>
          </p:nvPr>
        </p:nvSpPr>
        <p:spPr>
          <a:xfrm>
            <a:off x="539750" y="1412875"/>
            <a:ext cx="8352730" cy="4464050"/>
          </a:xfrm>
        </p:spPr>
        <p:txBody>
          <a:bodyPr rtlCol="0">
            <a:normAutofit lnSpcReduction="10000"/>
          </a:bodyPr>
          <a:lstStyle/>
          <a:p>
            <a:pPr marL="457200" indent="-457200" algn="l" eaLnBrk="1" fontAlgn="auto" hangingPunct="1">
              <a:lnSpc>
                <a:spcPct val="80000"/>
              </a:lnSpc>
              <a:spcAft>
                <a:spcPts val="0"/>
              </a:spcAft>
              <a:buFont typeface="Arial" panose="020B0604020202020204" pitchFamily="34" charset="0"/>
              <a:buChar char="•"/>
              <a:defRPr/>
            </a:pPr>
            <a:r>
              <a:rPr lang="nl-BE" sz="2400" dirty="0"/>
              <a:t>Full time Professor of </a:t>
            </a:r>
            <a:r>
              <a:rPr lang="nl-BE" sz="2400" dirty="0" err="1"/>
              <a:t>economics</a:t>
            </a:r>
            <a:r>
              <a:rPr lang="nl-BE" sz="2400" dirty="0"/>
              <a:t> at ULB, SBS-EM, </a:t>
            </a:r>
            <a:r>
              <a:rPr lang="nl-BE" sz="2400" dirty="0" err="1"/>
              <a:t>iCite</a:t>
            </a:r>
            <a:endParaRPr lang="nl-BE" sz="2400" dirty="0"/>
          </a:p>
          <a:p>
            <a:pPr marL="457200" indent="-457200" algn="l" eaLnBrk="1" fontAlgn="auto" hangingPunct="1">
              <a:lnSpc>
                <a:spcPct val="80000"/>
              </a:lnSpc>
              <a:spcAft>
                <a:spcPts val="0"/>
              </a:spcAft>
              <a:buFont typeface="Arial" panose="020B0604020202020204" pitchFamily="34" charset="0"/>
              <a:buChar char="•"/>
              <a:defRPr/>
            </a:pPr>
            <a:r>
              <a:rPr lang="nl-BE" sz="2400" dirty="0" err="1"/>
              <a:t>Determinants</a:t>
            </a:r>
            <a:r>
              <a:rPr lang="nl-BE" sz="2400" dirty="0"/>
              <a:t> </a:t>
            </a:r>
            <a:r>
              <a:rPr lang="nl-BE" sz="2400" dirty="0" err="1"/>
              <a:t>and</a:t>
            </a:r>
            <a:r>
              <a:rPr lang="nl-BE" sz="2400" dirty="0"/>
              <a:t> </a:t>
            </a:r>
            <a:r>
              <a:rPr lang="nl-BE" sz="2400" dirty="0" err="1"/>
              <a:t>economic</a:t>
            </a:r>
            <a:r>
              <a:rPr lang="nl-BE" sz="2400" dirty="0"/>
              <a:t> performances of </a:t>
            </a:r>
            <a:r>
              <a:rPr lang="nl-BE" sz="2400" dirty="0" err="1"/>
              <a:t>firms</a:t>
            </a:r>
            <a:r>
              <a:rPr lang="nl-BE" sz="2400" dirty="0"/>
              <a:t>’ RDI </a:t>
            </a:r>
            <a:r>
              <a:rPr lang="nl-BE" sz="2400" dirty="0" err="1"/>
              <a:t>activities</a:t>
            </a:r>
            <a:endParaRPr lang="nl-BE" sz="2400" dirty="0"/>
          </a:p>
          <a:p>
            <a:pPr marL="914400" lvl="1" indent="-457200" algn="l" eaLnBrk="1" fontAlgn="auto" hangingPunct="1">
              <a:lnSpc>
                <a:spcPct val="80000"/>
              </a:lnSpc>
              <a:spcAft>
                <a:spcPts val="0"/>
              </a:spcAft>
              <a:buFont typeface="Arial" panose="020B0604020202020204" pitchFamily="34" charset="0"/>
              <a:buChar char="•"/>
              <a:defRPr/>
            </a:pPr>
            <a:r>
              <a:rPr lang="nl-BE" sz="1800" dirty="0"/>
              <a:t>TFP, R&amp;D efficiency, R&amp;D </a:t>
            </a:r>
            <a:r>
              <a:rPr lang="nl-BE" sz="1800" dirty="0" err="1"/>
              <a:t>spillovers</a:t>
            </a:r>
            <a:r>
              <a:rPr lang="nl-BE" sz="1800" dirty="0"/>
              <a:t>, </a:t>
            </a:r>
            <a:r>
              <a:rPr lang="nl-BE" sz="1800" dirty="0" err="1"/>
              <a:t>eco</a:t>
            </a:r>
            <a:r>
              <a:rPr lang="nl-BE" sz="1800" dirty="0"/>
              <a:t>-system,…</a:t>
            </a:r>
          </a:p>
          <a:p>
            <a:pPr marL="914400" lvl="1" indent="-457200" algn="l" eaLnBrk="1" fontAlgn="auto" hangingPunct="1">
              <a:lnSpc>
                <a:spcPct val="80000"/>
              </a:lnSpc>
              <a:spcAft>
                <a:spcPts val="0"/>
              </a:spcAft>
              <a:buFont typeface="Arial" panose="020B0604020202020204" pitchFamily="34" charset="0"/>
              <a:buChar char="•"/>
              <a:defRPr/>
            </a:pPr>
            <a:r>
              <a:rPr lang="nl-BE" sz="1800" dirty="0"/>
              <a:t>R&amp;D </a:t>
            </a:r>
            <a:r>
              <a:rPr lang="nl-BE" sz="1800" dirty="0" err="1"/>
              <a:t>expenditures</a:t>
            </a:r>
            <a:r>
              <a:rPr lang="nl-BE" sz="1800" dirty="0"/>
              <a:t>, patents, </a:t>
            </a:r>
            <a:r>
              <a:rPr lang="nl-BE" sz="1800" dirty="0" err="1"/>
              <a:t>scientific</a:t>
            </a:r>
            <a:r>
              <a:rPr lang="nl-BE" sz="1800" dirty="0"/>
              <a:t> </a:t>
            </a:r>
            <a:r>
              <a:rPr lang="nl-BE" sz="1800" dirty="0" err="1"/>
              <a:t>publications</a:t>
            </a:r>
            <a:endParaRPr lang="nl-BE" sz="1800" dirty="0"/>
          </a:p>
          <a:p>
            <a:pPr marL="457200" indent="-457200" algn="l" eaLnBrk="1" fontAlgn="auto" hangingPunct="1">
              <a:lnSpc>
                <a:spcPct val="80000"/>
              </a:lnSpc>
              <a:spcAft>
                <a:spcPts val="0"/>
              </a:spcAft>
              <a:buFont typeface="Arial" panose="020B0604020202020204" pitchFamily="34" charset="0"/>
              <a:buChar char="•"/>
              <a:defRPr/>
            </a:pPr>
            <a:r>
              <a:rPr lang="nl-BE" sz="2400" dirty="0"/>
              <a:t>Evaluation of </a:t>
            </a:r>
            <a:r>
              <a:rPr lang="nl-BE" sz="2400" dirty="0" err="1"/>
              <a:t>socio-economic</a:t>
            </a:r>
            <a:r>
              <a:rPr lang="nl-BE" sz="2400" dirty="0"/>
              <a:t> impact of RDI </a:t>
            </a:r>
            <a:r>
              <a:rPr lang="nl-BE" sz="2400" dirty="0" err="1"/>
              <a:t>programmes</a:t>
            </a:r>
            <a:r>
              <a:rPr lang="nl-BE" sz="2400" dirty="0"/>
              <a:t>/</a:t>
            </a:r>
            <a:r>
              <a:rPr lang="nl-BE" sz="2400" dirty="0" err="1"/>
              <a:t>policies</a:t>
            </a:r>
            <a:endParaRPr lang="en-US" sz="1400" dirty="0"/>
          </a:p>
          <a:p>
            <a:pPr marL="914400" lvl="1" indent="-457200" algn="l" eaLnBrk="1" fontAlgn="auto" hangingPunct="1">
              <a:lnSpc>
                <a:spcPct val="80000"/>
              </a:lnSpc>
              <a:spcAft>
                <a:spcPts val="0"/>
              </a:spcAft>
              <a:buFont typeface="Arial" panose="020B0604020202020204" pitchFamily="34" charset="0"/>
              <a:buChar char="•"/>
              <a:defRPr/>
            </a:pPr>
            <a:r>
              <a:rPr lang="en-US" sz="1800" dirty="0"/>
              <a:t>FTI, Eurostars2, Eureka, ERDF 2014-2020,…</a:t>
            </a:r>
          </a:p>
          <a:p>
            <a:pPr marL="914400" lvl="1" indent="-457200" algn="l" eaLnBrk="1" fontAlgn="auto" hangingPunct="1">
              <a:lnSpc>
                <a:spcPct val="80000"/>
              </a:lnSpc>
              <a:spcAft>
                <a:spcPts val="0"/>
              </a:spcAft>
              <a:buFont typeface="Arial" panose="020B0604020202020204" pitchFamily="34" charset="0"/>
              <a:buChar char="•"/>
              <a:defRPr/>
            </a:pPr>
            <a:r>
              <a:rPr lang="en-US" sz="1800" dirty="0"/>
              <a:t>Evaluation of RDI state aids regulatory framework</a:t>
            </a:r>
          </a:p>
          <a:p>
            <a:pPr marL="914400" lvl="1" indent="-457200" algn="l" eaLnBrk="1" fontAlgn="auto" hangingPunct="1">
              <a:lnSpc>
                <a:spcPct val="80000"/>
              </a:lnSpc>
              <a:spcAft>
                <a:spcPts val="0"/>
              </a:spcAft>
              <a:buFont typeface="Arial" panose="020B0604020202020204" pitchFamily="34" charset="0"/>
              <a:buChar char="•"/>
              <a:defRPr/>
            </a:pPr>
            <a:r>
              <a:rPr lang="en-US" sz="1800" dirty="0" err="1"/>
              <a:t>DiF</a:t>
            </a:r>
            <a:r>
              <a:rPr lang="en-US" sz="1800" dirty="0"/>
              <a:t>, econometric models, HEFTIGE, REMOLO, semi-structured interviews, seminars with experts,…</a:t>
            </a:r>
          </a:p>
          <a:p>
            <a:pPr marL="457200" indent="-457200" algn="l" eaLnBrk="1" fontAlgn="auto" hangingPunct="1">
              <a:lnSpc>
                <a:spcPct val="80000"/>
              </a:lnSpc>
              <a:spcAft>
                <a:spcPts val="0"/>
              </a:spcAft>
              <a:buFont typeface="Arial" panose="020B0604020202020204" pitchFamily="34" charset="0"/>
              <a:buChar char="•"/>
              <a:defRPr/>
            </a:pPr>
            <a:r>
              <a:rPr lang="en-US" sz="2400" dirty="0"/>
              <a:t>Last 2 years:</a:t>
            </a:r>
          </a:p>
          <a:p>
            <a:pPr marL="914400" lvl="1" indent="-457200" algn="l" eaLnBrk="1" fontAlgn="auto" hangingPunct="1">
              <a:lnSpc>
                <a:spcPct val="80000"/>
              </a:lnSpc>
              <a:spcAft>
                <a:spcPts val="0"/>
              </a:spcAft>
              <a:buFont typeface="Arial" panose="020B0604020202020204" pitchFamily="34" charset="0"/>
              <a:buChar char="•"/>
              <a:defRPr/>
            </a:pPr>
            <a:r>
              <a:rPr lang="en-US" sz="1800" dirty="0"/>
              <a:t>COVID19: vaccination intent, fears of citizens, Conjoint analysis, WFH, AI ML</a:t>
            </a:r>
          </a:p>
          <a:p>
            <a:pPr marL="914400" lvl="1" indent="-457200" algn="l" eaLnBrk="1" fontAlgn="auto" hangingPunct="1">
              <a:lnSpc>
                <a:spcPct val="80000"/>
              </a:lnSpc>
              <a:spcAft>
                <a:spcPts val="0"/>
              </a:spcAft>
              <a:buFont typeface="Arial" panose="020B0604020202020204" pitchFamily="34" charset="0"/>
              <a:buChar char="•"/>
              <a:defRPr/>
            </a:pPr>
            <a:r>
              <a:rPr lang="en-US" sz="1800" dirty="0"/>
              <a:t>TWIN transition towards sustainable and digital management practices (cf. </a:t>
            </a:r>
            <a:r>
              <a:rPr lang="en-US" sz="1800" dirty="0" err="1"/>
              <a:t>CONCORDi</a:t>
            </a:r>
            <a:r>
              <a:rPr lang="en-US" sz="1800" dirty="0"/>
              <a:t> IX), Open strategic autonomy</a:t>
            </a:r>
          </a:p>
          <a:p>
            <a:pPr marL="457200" indent="-457200" algn="l" eaLnBrk="1" fontAlgn="auto" hangingPunct="1">
              <a:lnSpc>
                <a:spcPct val="80000"/>
              </a:lnSpc>
              <a:spcAft>
                <a:spcPts val="0"/>
              </a:spcAft>
              <a:buFont typeface="Arial" panose="020B0604020202020204" pitchFamily="34" charset="0"/>
              <a:buChar char="•"/>
              <a:defRPr/>
            </a:pPr>
            <a:r>
              <a:rPr lang="en-US" sz="2400" dirty="0"/>
              <a:t>Technological complexity </a:t>
            </a:r>
          </a:p>
          <a:p>
            <a:pPr lvl="1" algn="l" eaLnBrk="1" fontAlgn="auto" hangingPunct="1">
              <a:lnSpc>
                <a:spcPct val="80000"/>
              </a:lnSpc>
              <a:spcAft>
                <a:spcPts val="0"/>
              </a:spcAft>
              <a:defRPr/>
            </a:pPr>
            <a:endParaRPr lang="en-US" sz="1600" dirty="0"/>
          </a:p>
          <a:p>
            <a:pPr marL="457200" indent="-457200" algn="l" eaLnBrk="1" fontAlgn="auto" hangingPunct="1">
              <a:lnSpc>
                <a:spcPct val="80000"/>
              </a:lnSpc>
              <a:spcAft>
                <a:spcPts val="0"/>
              </a:spcAft>
              <a:buFont typeface="Arial" panose="020B0604020202020204" pitchFamily="34" charset="0"/>
              <a:buChar char="•"/>
              <a:defRPr/>
            </a:pPr>
            <a:endParaRPr lang="nl-BE" sz="2000" dirty="0"/>
          </a:p>
        </p:txBody>
      </p:sp>
      <p:pic>
        <p:nvPicPr>
          <p:cNvPr id="4" name="Picture 2" descr="http://www.ulb.ac.be/dre/com/docs/logo3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126480"/>
            <a:ext cx="1324356" cy="7315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172072" y="6202363"/>
            <a:ext cx="2176145" cy="525145"/>
          </a:xfrm>
          <a:prstGeom prst="rect">
            <a:avLst/>
          </a:prstGeom>
          <a:noFill/>
          <a:ln>
            <a:noFill/>
          </a:ln>
        </p:spPr>
      </p:pic>
    </p:spTree>
    <p:extLst>
      <p:ext uri="{BB962C8B-B14F-4D97-AF65-F5344CB8AC3E}">
        <p14:creationId xmlns:p14="http://schemas.microsoft.com/office/powerpoint/2010/main" val="3400689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31037AA-580A-79FB-9805-7209D80A4793}"/>
              </a:ext>
            </a:extLst>
          </p:cNvPr>
          <p:cNvSpPr>
            <a:spLocks noGrp="1" noChangeArrowheads="1"/>
          </p:cNvSpPr>
          <p:nvPr>
            <p:ph type="ctrTitle"/>
          </p:nvPr>
        </p:nvSpPr>
        <p:spPr>
          <a:xfrm>
            <a:off x="539750" y="260350"/>
            <a:ext cx="7772400" cy="1143000"/>
          </a:xfrm>
        </p:spPr>
        <p:txBody>
          <a:bodyPr/>
          <a:lstStyle/>
          <a:p>
            <a:pPr algn="l" eaLnBrk="1" hangingPunct="1"/>
            <a:r>
              <a:rPr lang="nl-BE" altLang="fr-FR" sz="3200" b="1" dirty="0">
                <a:solidFill>
                  <a:srgbClr val="B80028"/>
                </a:solidFill>
                <a:latin typeface="Verdana" panose="020B0604030504040204" pitchFamily="34" charset="0"/>
                <a:ea typeface="Osaka"/>
                <a:cs typeface="Osaka"/>
              </a:rPr>
              <a:t>Context</a:t>
            </a:r>
            <a:endParaRPr lang="en-US" altLang="fr-FR" sz="3200" b="1" dirty="0">
              <a:solidFill>
                <a:srgbClr val="B80028"/>
              </a:solidFill>
              <a:latin typeface="Verdana" panose="020B0604030504040204" pitchFamily="34" charset="0"/>
              <a:ea typeface="Osaka"/>
              <a:cs typeface="Osaka"/>
            </a:endParaRPr>
          </a:p>
        </p:txBody>
      </p:sp>
      <p:sp>
        <p:nvSpPr>
          <p:cNvPr id="21506" name="Rectangle 3">
            <a:extLst>
              <a:ext uri="{FF2B5EF4-FFF2-40B4-BE49-F238E27FC236}">
                <a16:creationId xmlns:a16="http://schemas.microsoft.com/office/drawing/2014/main" id="{FFE01097-7175-9699-A50C-4CE5B091EF3C}"/>
              </a:ext>
            </a:extLst>
          </p:cNvPr>
          <p:cNvSpPr>
            <a:spLocks noGrp="1" noChangeArrowheads="1"/>
          </p:cNvSpPr>
          <p:nvPr>
            <p:ph type="subTitle" idx="1"/>
          </p:nvPr>
        </p:nvSpPr>
        <p:spPr>
          <a:xfrm>
            <a:off x="539750" y="1268760"/>
            <a:ext cx="7772400" cy="5328890"/>
          </a:xfrm>
        </p:spPr>
        <p:txBody>
          <a:bodyPr rtlCol="0">
            <a:normAutofit fontScale="85000" lnSpcReduction="10000"/>
          </a:bodyPr>
          <a:lstStyle/>
          <a:p>
            <a:pPr algn="l" eaLnBrk="1" fontAlgn="auto" hangingPunct="1">
              <a:lnSpc>
                <a:spcPct val="120000"/>
              </a:lnSpc>
              <a:spcAft>
                <a:spcPts val="0"/>
              </a:spcAft>
              <a:defRPr/>
            </a:pPr>
            <a:r>
              <a:rPr lang="en-US" dirty="0"/>
              <a:t>Specific contract under the Multiple Service Framework Contract N°2018/RTD/A2/OP/PP07001-2018 to support the development, analysis and evaluation of R&amp;D policy at the EU level </a:t>
            </a:r>
          </a:p>
          <a:p>
            <a:pPr algn="l" eaLnBrk="1" fontAlgn="auto" hangingPunct="1">
              <a:lnSpc>
                <a:spcPct val="120000"/>
              </a:lnSpc>
              <a:spcAft>
                <a:spcPts val="0"/>
              </a:spcAft>
              <a:defRPr/>
            </a:pPr>
            <a:endParaRPr lang="en-US" dirty="0"/>
          </a:p>
          <a:p>
            <a:pPr marL="914400" lvl="1" indent="-457200" algn="l" eaLnBrk="1" fontAlgn="auto" hangingPunct="1">
              <a:lnSpc>
                <a:spcPct val="120000"/>
              </a:lnSpc>
              <a:spcAft>
                <a:spcPts val="0"/>
              </a:spcAft>
              <a:buFont typeface="Arial" panose="020B0604020202020204" pitchFamily="34" charset="0"/>
              <a:buChar char="•"/>
              <a:defRPr/>
            </a:pPr>
            <a:r>
              <a:rPr lang="fr-BE" dirty="0"/>
              <a:t>Prof. Dr. Ali Bayar, ULB Solvay and ECOMOD</a:t>
            </a:r>
          </a:p>
          <a:p>
            <a:pPr marL="914400" lvl="1" indent="-457200" algn="l" eaLnBrk="1" fontAlgn="auto" hangingPunct="1">
              <a:lnSpc>
                <a:spcPct val="120000"/>
              </a:lnSpc>
              <a:spcAft>
                <a:spcPts val="0"/>
              </a:spcAft>
              <a:buFont typeface="Arial" panose="020B0604020202020204" pitchFamily="34" charset="0"/>
              <a:buChar char="•"/>
              <a:defRPr/>
            </a:pPr>
            <a:r>
              <a:rPr lang="fr-BE" dirty="0"/>
              <a:t>Prof. Dr. Guido </a:t>
            </a:r>
            <a:r>
              <a:rPr lang="fr-BE" dirty="0" err="1"/>
              <a:t>Cozzi</a:t>
            </a:r>
            <a:r>
              <a:rPr lang="fr-BE" dirty="0"/>
              <a:t>, </a:t>
            </a:r>
            <a:r>
              <a:rPr lang="fr-BE" dirty="0" err="1"/>
              <a:t>Department</a:t>
            </a:r>
            <a:r>
              <a:rPr lang="fr-BE" dirty="0"/>
              <a:t> of </a:t>
            </a:r>
            <a:r>
              <a:rPr lang="fr-BE" dirty="0" err="1"/>
              <a:t>Economics</a:t>
            </a:r>
            <a:r>
              <a:rPr lang="fr-BE" dirty="0"/>
              <a:t>, </a:t>
            </a:r>
            <a:r>
              <a:rPr lang="fr-BE" dirty="0" err="1"/>
              <a:t>University</a:t>
            </a:r>
            <a:r>
              <a:rPr lang="fr-BE" dirty="0"/>
              <a:t> of St. </a:t>
            </a:r>
            <a:r>
              <a:rPr lang="fr-BE" dirty="0" err="1"/>
              <a:t>Gallen</a:t>
            </a:r>
            <a:endParaRPr lang="fr-BE" dirty="0"/>
          </a:p>
          <a:p>
            <a:pPr marL="914400" lvl="1" indent="-457200" algn="l" eaLnBrk="1" fontAlgn="auto" hangingPunct="1">
              <a:lnSpc>
                <a:spcPct val="120000"/>
              </a:lnSpc>
              <a:spcAft>
                <a:spcPts val="0"/>
              </a:spcAft>
              <a:buFont typeface="Arial" panose="020B0604020202020204" pitchFamily="34" charset="0"/>
              <a:buChar char="•"/>
              <a:defRPr/>
            </a:pPr>
            <a:r>
              <a:rPr lang="fr-BE" dirty="0"/>
              <a:t>Prof. Dr. </a:t>
            </a:r>
            <a:r>
              <a:rPr lang="fr-BE" dirty="0" err="1"/>
              <a:t>Giammario</a:t>
            </a:r>
            <a:r>
              <a:rPr lang="fr-BE" dirty="0"/>
              <a:t> </a:t>
            </a:r>
            <a:r>
              <a:rPr lang="fr-BE" dirty="0" err="1"/>
              <a:t>Impullitti</a:t>
            </a:r>
            <a:r>
              <a:rPr lang="fr-BE" dirty="0"/>
              <a:t>, </a:t>
            </a:r>
            <a:r>
              <a:rPr lang="fr-BE" dirty="0" err="1"/>
              <a:t>School</a:t>
            </a:r>
            <a:r>
              <a:rPr lang="fr-BE" dirty="0"/>
              <a:t> of </a:t>
            </a:r>
            <a:r>
              <a:rPr lang="fr-BE" dirty="0" err="1"/>
              <a:t>Economics</a:t>
            </a:r>
            <a:r>
              <a:rPr lang="fr-BE" dirty="0"/>
              <a:t>, </a:t>
            </a:r>
            <a:r>
              <a:rPr lang="fr-BE" dirty="0" err="1"/>
              <a:t>University</a:t>
            </a:r>
            <a:r>
              <a:rPr lang="fr-BE" dirty="0"/>
              <a:t> of Nottingham</a:t>
            </a:r>
          </a:p>
          <a:p>
            <a:pPr marL="914400" lvl="1" indent="-457200" algn="l" eaLnBrk="1" fontAlgn="auto" hangingPunct="1">
              <a:lnSpc>
                <a:spcPct val="120000"/>
              </a:lnSpc>
              <a:spcAft>
                <a:spcPts val="0"/>
              </a:spcAft>
              <a:buFont typeface="Arial" panose="020B0604020202020204" pitchFamily="34" charset="0"/>
              <a:buChar char="•"/>
              <a:defRPr/>
            </a:pPr>
            <a:r>
              <a:rPr lang="it-IT" dirty="0"/>
              <a:t>Prof. Dr. Michele Cincera, ULB Solvay</a:t>
            </a:r>
            <a:endParaRPr lang="en-US" dirty="0"/>
          </a:p>
          <a:p>
            <a:pPr lvl="1" eaLnBrk="1" fontAlgn="auto" hangingPunct="1">
              <a:lnSpc>
                <a:spcPct val="80000"/>
              </a:lnSpc>
              <a:spcAft>
                <a:spcPts val="0"/>
              </a:spcAft>
              <a:defRPr/>
            </a:pPr>
            <a:endParaRPr lang="nl-BE" sz="900" dirty="0"/>
          </a:p>
          <a:p>
            <a:pPr lvl="1" eaLnBrk="1" fontAlgn="auto" hangingPunct="1">
              <a:lnSpc>
                <a:spcPct val="80000"/>
              </a:lnSpc>
              <a:spcAft>
                <a:spcPts val="0"/>
              </a:spcAft>
              <a:defRPr/>
            </a:pPr>
            <a:endParaRPr lang="nl-BE" sz="900" dirty="0"/>
          </a:p>
          <a:p>
            <a:pPr eaLnBrk="1" fontAlgn="auto" hangingPunct="1">
              <a:lnSpc>
                <a:spcPct val="80000"/>
              </a:lnSpc>
              <a:spcAft>
                <a:spcPts val="0"/>
              </a:spcAft>
              <a:defRPr/>
            </a:pPr>
            <a:endParaRPr lang="en-US" sz="2000" dirty="0"/>
          </a:p>
        </p:txBody>
      </p:sp>
    </p:spTree>
    <p:extLst>
      <p:ext uri="{BB962C8B-B14F-4D97-AF65-F5344CB8AC3E}">
        <p14:creationId xmlns:p14="http://schemas.microsoft.com/office/powerpoint/2010/main" val="84760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31037AA-580A-79FB-9805-7209D80A4793}"/>
              </a:ext>
            </a:extLst>
          </p:cNvPr>
          <p:cNvSpPr>
            <a:spLocks noGrp="1" noChangeArrowheads="1"/>
          </p:cNvSpPr>
          <p:nvPr>
            <p:ph type="ctrTitle"/>
          </p:nvPr>
        </p:nvSpPr>
        <p:spPr>
          <a:xfrm>
            <a:off x="539750" y="260350"/>
            <a:ext cx="7772400" cy="1143000"/>
          </a:xfrm>
        </p:spPr>
        <p:txBody>
          <a:bodyPr/>
          <a:lstStyle/>
          <a:p>
            <a:pPr algn="l" eaLnBrk="1" hangingPunct="1"/>
            <a:r>
              <a:rPr lang="nl-BE" altLang="fr-FR" sz="3200" b="1" dirty="0">
                <a:solidFill>
                  <a:srgbClr val="B80028"/>
                </a:solidFill>
                <a:latin typeface="Verdana" panose="020B0604030504040204" pitchFamily="34" charset="0"/>
                <a:ea typeface="Osaka"/>
                <a:cs typeface="Osaka"/>
              </a:rPr>
              <a:t>Context</a:t>
            </a:r>
            <a:endParaRPr lang="en-US" altLang="fr-FR" sz="3200" b="1" dirty="0">
              <a:solidFill>
                <a:srgbClr val="B80028"/>
              </a:solidFill>
              <a:latin typeface="Verdana" panose="020B0604030504040204" pitchFamily="34" charset="0"/>
              <a:ea typeface="Osaka"/>
              <a:cs typeface="Osaka"/>
            </a:endParaRPr>
          </a:p>
        </p:txBody>
      </p:sp>
      <p:sp>
        <p:nvSpPr>
          <p:cNvPr id="21506" name="Rectangle 3">
            <a:extLst>
              <a:ext uri="{FF2B5EF4-FFF2-40B4-BE49-F238E27FC236}">
                <a16:creationId xmlns:a16="http://schemas.microsoft.com/office/drawing/2014/main" id="{FFE01097-7175-9699-A50C-4CE5B091EF3C}"/>
              </a:ext>
            </a:extLst>
          </p:cNvPr>
          <p:cNvSpPr>
            <a:spLocks noGrp="1" noChangeArrowheads="1"/>
          </p:cNvSpPr>
          <p:nvPr>
            <p:ph type="subTitle" idx="1"/>
          </p:nvPr>
        </p:nvSpPr>
        <p:spPr>
          <a:xfrm>
            <a:off x="539750" y="1268760"/>
            <a:ext cx="7772400" cy="5328890"/>
          </a:xfrm>
        </p:spPr>
        <p:txBody>
          <a:bodyPr rtlCol="0">
            <a:normAutofit fontScale="77500" lnSpcReduction="20000"/>
          </a:bodyPr>
          <a:lstStyle/>
          <a:p>
            <a:pPr algn="l" eaLnBrk="1" fontAlgn="auto" hangingPunct="1">
              <a:lnSpc>
                <a:spcPct val="120000"/>
              </a:lnSpc>
              <a:spcAft>
                <a:spcPts val="0"/>
              </a:spcAft>
              <a:buFont typeface="Arial" panose="020B0604020202020204" pitchFamily="34" charset="0"/>
              <a:buChar char="•"/>
              <a:defRPr/>
            </a:pPr>
            <a:r>
              <a:rPr lang="en-US" dirty="0"/>
              <a:t> Elaboration of the extension of two existing models used within the European Commission</a:t>
            </a:r>
          </a:p>
          <a:p>
            <a:pPr algn="l" eaLnBrk="1" fontAlgn="auto" hangingPunct="1">
              <a:lnSpc>
                <a:spcPct val="120000"/>
              </a:lnSpc>
              <a:spcAft>
                <a:spcPts val="0"/>
              </a:spcAft>
              <a:buFont typeface="Arial" panose="020B0604020202020204" pitchFamily="34" charset="0"/>
              <a:buChar char="•"/>
              <a:defRPr/>
            </a:pPr>
            <a:r>
              <a:rPr lang="en-US" dirty="0"/>
              <a:t> </a:t>
            </a:r>
            <a:r>
              <a:rPr lang="en-US" dirty="0">
                <a:solidFill>
                  <a:srgbClr val="FF0000"/>
                </a:solidFill>
              </a:rPr>
              <a:t>HETFIGE</a:t>
            </a:r>
            <a:r>
              <a:rPr lang="en-US" dirty="0"/>
              <a:t> is a heterogeneous firms general equilibrium model for a closed economy</a:t>
            </a:r>
          </a:p>
          <a:p>
            <a:pPr algn="l" eaLnBrk="1" fontAlgn="auto" hangingPunct="1">
              <a:lnSpc>
                <a:spcPct val="120000"/>
              </a:lnSpc>
              <a:spcAft>
                <a:spcPts val="0"/>
              </a:spcAft>
              <a:buFont typeface="Arial" panose="020B0604020202020204" pitchFamily="34" charset="0"/>
              <a:buChar char="•"/>
              <a:defRPr/>
            </a:pPr>
            <a:r>
              <a:rPr lang="en-US" dirty="0"/>
              <a:t> </a:t>
            </a:r>
            <a:r>
              <a:rPr lang="en-US" dirty="0">
                <a:solidFill>
                  <a:srgbClr val="FF0000"/>
                </a:solidFill>
              </a:rPr>
              <a:t>RHOMOLO</a:t>
            </a:r>
            <a:r>
              <a:rPr lang="en-US" dirty="0"/>
              <a:t> is a dynamic spatial computable general equilibrium model</a:t>
            </a:r>
          </a:p>
          <a:p>
            <a:pPr algn="l" eaLnBrk="1" fontAlgn="auto" hangingPunct="1">
              <a:lnSpc>
                <a:spcPct val="120000"/>
              </a:lnSpc>
              <a:spcAft>
                <a:spcPts val="0"/>
              </a:spcAft>
              <a:buFont typeface="Arial" panose="020B0604020202020204" pitchFamily="34" charset="0"/>
              <a:buChar char="•"/>
              <a:defRPr/>
            </a:pPr>
            <a:r>
              <a:rPr lang="en-US" dirty="0"/>
              <a:t> The </a:t>
            </a:r>
            <a:r>
              <a:rPr lang="en-US" dirty="0">
                <a:solidFill>
                  <a:srgbClr val="FF0000"/>
                </a:solidFill>
              </a:rPr>
              <a:t>HETFIGE</a:t>
            </a:r>
            <a:r>
              <a:rPr lang="en-US" dirty="0"/>
              <a:t> model is extended with an open-economy module</a:t>
            </a:r>
          </a:p>
          <a:p>
            <a:pPr algn="l" eaLnBrk="1" fontAlgn="auto" hangingPunct="1">
              <a:lnSpc>
                <a:spcPct val="120000"/>
              </a:lnSpc>
              <a:spcAft>
                <a:spcPts val="0"/>
              </a:spcAft>
              <a:buFont typeface="Arial" panose="020B0604020202020204" pitchFamily="34" charset="0"/>
              <a:buChar char="•"/>
              <a:defRPr/>
            </a:pPr>
            <a:r>
              <a:rPr lang="en-US" dirty="0"/>
              <a:t> The </a:t>
            </a:r>
            <a:r>
              <a:rPr lang="en-US" dirty="0">
                <a:solidFill>
                  <a:srgbClr val="FF0000"/>
                </a:solidFill>
              </a:rPr>
              <a:t>RHOMOLO</a:t>
            </a:r>
            <a:r>
              <a:rPr lang="en-US" dirty="0"/>
              <a:t> model is extended with two modules: </a:t>
            </a:r>
          </a:p>
          <a:p>
            <a:pPr lvl="1" algn="l" eaLnBrk="1" fontAlgn="auto" hangingPunct="1">
              <a:lnSpc>
                <a:spcPct val="120000"/>
              </a:lnSpc>
              <a:spcAft>
                <a:spcPts val="0"/>
              </a:spcAft>
              <a:buFont typeface="Arial" panose="020B0604020202020204" pitchFamily="34" charset="0"/>
              <a:buChar char="•"/>
              <a:defRPr/>
            </a:pPr>
            <a:r>
              <a:rPr lang="en-US" dirty="0"/>
              <a:t> scale-free endogenous R&amp;D driven growth and </a:t>
            </a:r>
          </a:p>
          <a:p>
            <a:pPr lvl="1" algn="l" eaLnBrk="1" fontAlgn="auto" hangingPunct="1">
              <a:lnSpc>
                <a:spcPct val="120000"/>
              </a:lnSpc>
              <a:spcAft>
                <a:spcPts val="0"/>
              </a:spcAft>
              <a:buFont typeface="Arial" panose="020B0604020202020204" pitchFamily="34" charset="0"/>
              <a:buChar char="•"/>
              <a:defRPr/>
            </a:pPr>
            <a:r>
              <a:rPr lang="en-US" dirty="0"/>
              <a:t> the introduction of heterogeneous firms</a:t>
            </a:r>
            <a:endParaRPr lang="nl-BE" sz="500" dirty="0"/>
          </a:p>
          <a:p>
            <a:pPr lvl="1" eaLnBrk="1" fontAlgn="auto" hangingPunct="1">
              <a:lnSpc>
                <a:spcPct val="80000"/>
              </a:lnSpc>
              <a:spcAft>
                <a:spcPts val="0"/>
              </a:spcAft>
              <a:defRPr/>
            </a:pPr>
            <a:endParaRPr lang="nl-BE" sz="900" dirty="0"/>
          </a:p>
          <a:p>
            <a:pPr lvl="1" eaLnBrk="1" fontAlgn="auto" hangingPunct="1">
              <a:lnSpc>
                <a:spcPct val="80000"/>
              </a:lnSpc>
              <a:spcAft>
                <a:spcPts val="0"/>
              </a:spcAft>
              <a:defRPr/>
            </a:pPr>
            <a:endParaRPr lang="nl-BE" sz="900" dirty="0"/>
          </a:p>
          <a:p>
            <a:pPr eaLnBrk="1" fontAlgn="auto" hangingPunct="1">
              <a:lnSpc>
                <a:spcPct val="80000"/>
              </a:lnSpc>
              <a:spcAft>
                <a:spcPts val="0"/>
              </a:spcAft>
              <a:defRPr/>
            </a:pPr>
            <a:endParaRPr lang="en-US" sz="2000" dirty="0"/>
          </a:p>
        </p:txBody>
      </p:sp>
    </p:spTree>
    <p:extLst>
      <p:ext uri="{BB962C8B-B14F-4D97-AF65-F5344CB8AC3E}">
        <p14:creationId xmlns:p14="http://schemas.microsoft.com/office/powerpoint/2010/main" val="162877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1. Theory</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1241673" y="1412776"/>
            <a:ext cx="783071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80000"/>
              </a:lnSpc>
              <a:defRPr/>
            </a:pPr>
            <a:r>
              <a:rPr lang="nl-BE" sz="2400" dirty="0" err="1"/>
              <a:t>Schumpeter</a:t>
            </a:r>
            <a:r>
              <a:rPr lang="nl-BE" sz="2400" dirty="0"/>
              <a:t> (1943)</a:t>
            </a:r>
          </a:p>
          <a:p>
            <a:pPr lvl="1" eaLnBrk="1" hangingPunct="1">
              <a:lnSpc>
                <a:spcPct val="80000"/>
              </a:lnSpc>
              <a:defRPr/>
            </a:pPr>
            <a:r>
              <a:rPr lang="nl-BE" sz="2000" dirty="0"/>
              <a:t>High </a:t>
            </a:r>
            <a:r>
              <a:rPr lang="nl-BE" sz="2000" dirty="0" err="1"/>
              <a:t>number</a:t>
            </a:r>
            <a:r>
              <a:rPr lang="nl-BE" sz="2000" dirty="0"/>
              <a:t> of </a:t>
            </a:r>
            <a:r>
              <a:rPr lang="nl-BE" sz="2000" dirty="0" err="1"/>
              <a:t>firms</a:t>
            </a:r>
            <a:r>
              <a:rPr lang="nl-BE" sz="2000" dirty="0"/>
              <a:t> in a market leads </a:t>
            </a:r>
            <a:r>
              <a:rPr lang="nl-BE" sz="2000" dirty="0" err="1"/>
              <a:t>to</a:t>
            </a:r>
            <a:r>
              <a:rPr lang="nl-BE" sz="2000" dirty="0"/>
              <a:t> </a:t>
            </a:r>
            <a:r>
              <a:rPr lang="nl-BE" sz="2000" dirty="0" err="1"/>
              <a:t>decreasing</a:t>
            </a:r>
            <a:r>
              <a:rPr lang="nl-BE" sz="2000" dirty="0"/>
              <a:t> </a:t>
            </a:r>
            <a:r>
              <a:rPr lang="nl-BE" sz="2000" dirty="0" err="1"/>
              <a:t>expected</a:t>
            </a:r>
            <a:r>
              <a:rPr lang="nl-BE" sz="2000" dirty="0"/>
              <a:t> returns of R&amp;D</a:t>
            </a:r>
          </a:p>
          <a:p>
            <a:pPr lvl="1" eaLnBrk="1" hangingPunct="1">
              <a:lnSpc>
                <a:spcPct val="80000"/>
              </a:lnSpc>
              <a:defRPr/>
            </a:pPr>
            <a:r>
              <a:rPr lang="nl-BE" sz="2000" dirty="0" err="1"/>
              <a:t>Due</a:t>
            </a:r>
            <a:r>
              <a:rPr lang="nl-BE" sz="2000" dirty="0"/>
              <a:t> </a:t>
            </a:r>
            <a:r>
              <a:rPr lang="nl-BE" sz="2000" dirty="0" err="1"/>
              <a:t>to</a:t>
            </a:r>
            <a:r>
              <a:rPr lang="nl-BE" sz="2000" dirty="0"/>
              <a:t> market </a:t>
            </a:r>
            <a:r>
              <a:rPr lang="nl-BE" sz="2000" dirty="0" err="1"/>
              <a:t>imperfections</a:t>
            </a:r>
            <a:r>
              <a:rPr lang="nl-BE" sz="2000" dirty="0"/>
              <a:t> (e.g. </a:t>
            </a:r>
            <a:r>
              <a:rPr lang="nl-BE" sz="2000" dirty="0" err="1"/>
              <a:t>uncertainty</a:t>
            </a:r>
            <a:r>
              <a:rPr lang="nl-BE" sz="2000" dirty="0"/>
              <a:t> of R&amp;D, </a:t>
            </a:r>
            <a:r>
              <a:rPr lang="nl-BE" sz="2000" dirty="0" err="1"/>
              <a:t>sunk</a:t>
            </a:r>
            <a:r>
              <a:rPr lang="nl-BE" sz="2000" dirty="0"/>
              <a:t> </a:t>
            </a:r>
            <a:r>
              <a:rPr lang="nl-BE" sz="2000" dirty="0" err="1"/>
              <a:t>costs</a:t>
            </a:r>
            <a:r>
              <a:rPr lang="nl-BE" sz="2000" dirty="0"/>
              <a:t>,…), </a:t>
            </a:r>
            <a:r>
              <a:rPr lang="nl-BE" sz="2000" dirty="0" err="1"/>
              <a:t>only</a:t>
            </a:r>
            <a:r>
              <a:rPr lang="nl-BE" sz="2000" dirty="0"/>
              <a:t> </a:t>
            </a:r>
            <a:r>
              <a:rPr lang="nl-BE" sz="2000" dirty="0" err="1"/>
              <a:t>firms</a:t>
            </a:r>
            <a:r>
              <a:rPr lang="nl-BE" sz="2000" dirty="0"/>
              <a:t> </a:t>
            </a:r>
            <a:r>
              <a:rPr lang="nl-BE" sz="2000" dirty="0" err="1"/>
              <a:t>with</a:t>
            </a:r>
            <a:r>
              <a:rPr lang="nl-BE" sz="2000" dirty="0"/>
              <a:t> a </a:t>
            </a:r>
            <a:r>
              <a:rPr lang="nl-BE" sz="2000" dirty="0" err="1"/>
              <a:t>certain</a:t>
            </a:r>
            <a:r>
              <a:rPr lang="nl-BE" sz="2000" dirty="0"/>
              <a:t> level of market power </a:t>
            </a:r>
            <a:r>
              <a:rPr lang="nl-BE" sz="2000" dirty="0" err="1"/>
              <a:t>will</a:t>
            </a:r>
            <a:r>
              <a:rPr lang="nl-BE" sz="2000" dirty="0"/>
              <a:t> </a:t>
            </a:r>
            <a:r>
              <a:rPr lang="nl-BE" sz="2000" dirty="0" err="1"/>
              <a:t>invest</a:t>
            </a:r>
            <a:r>
              <a:rPr lang="nl-BE" sz="2000" dirty="0"/>
              <a:t> in R&amp;D </a:t>
            </a:r>
          </a:p>
          <a:p>
            <a:pPr eaLnBrk="1" hangingPunct="1">
              <a:lnSpc>
                <a:spcPct val="80000"/>
              </a:lnSpc>
              <a:defRPr/>
            </a:pPr>
            <a:r>
              <a:rPr lang="nl-BE" sz="2400" dirty="0"/>
              <a:t>Arrow (1962)</a:t>
            </a:r>
          </a:p>
          <a:p>
            <a:pPr lvl="1" eaLnBrk="1" hangingPunct="1">
              <a:lnSpc>
                <a:spcPct val="80000"/>
              </a:lnSpc>
              <a:defRPr/>
            </a:pPr>
            <a:r>
              <a:rPr lang="nl-BE" sz="2000" dirty="0"/>
              <a:t>More </a:t>
            </a:r>
            <a:r>
              <a:rPr lang="nl-BE" sz="2000" dirty="0" err="1"/>
              <a:t>competition</a:t>
            </a:r>
            <a:r>
              <a:rPr lang="nl-BE" sz="2000" dirty="0"/>
              <a:t> </a:t>
            </a:r>
            <a:r>
              <a:rPr lang="nl-BE" sz="2000" dirty="0" err="1"/>
              <a:t>provides</a:t>
            </a:r>
            <a:r>
              <a:rPr lang="nl-BE" sz="2000" dirty="0"/>
              <a:t> incentives </a:t>
            </a:r>
            <a:r>
              <a:rPr lang="nl-BE" sz="2000" dirty="0" err="1"/>
              <a:t>to</a:t>
            </a:r>
            <a:r>
              <a:rPr lang="nl-BE" sz="2000" dirty="0"/>
              <a:t> </a:t>
            </a:r>
            <a:r>
              <a:rPr lang="nl-BE" sz="2000" dirty="0" err="1"/>
              <a:t>innovate</a:t>
            </a:r>
            <a:r>
              <a:rPr lang="nl-BE" sz="2000" dirty="0"/>
              <a:t> as more R&amp;D </a:t>
            </a:r>
            <a:r>
              <a:rPr lang="nl-BE" sz="2000" dirty="0" err="1"/>
              <a:t>reduces</a:t>
            </a:r>
            <a:r>
              <a:rPr lang="nl-BE" sz="2000" dirty="0"/>
              <a:t> </a:t>
            </a:r>
            <a:r>
              <a:rPr lang="nl-BE" sz="2000" dirty="0" err="1"/>
              <a:t>production</a:t>
            </a:r>
            <a:r>
              <a:rPr lang="nl-BE" sz="2000" dirty="0"/>
              <a:t> </a:t>
            </a:r>
            <a:r>
              <a:rPr lang="nl-BE" sz="2000" dirty="0" err="1"/>
              <a:t>costs</a:t>
            </a:r>
            <a:endParaRPr lang="nl-BE" sz="2000" dirty="0"/>
          </a:p>
          <a:p>
            <a:pPr eaLnBrk="1" hangingPunct="1">
              <a:lnSpc>
                <a:spcPct val="80000"/>
              </a:lnSpc>
              <a:defRPr/>
            </a:pPr>
            <a:r>
              <a:rPr lang="nl-BE" sz="2400" dirty="0"/>
              <a:t>Boone (2001)</a:t>
            </a:r>
          </a:p>
          <a:p>
            <a:pPr lvl="1" eaLnBrk="1" hangingPunct="1">
              <a:lnSpc>
                <a:spcPct val="80000"/>
              </a:lnSpc>
              <a:defRPr/>
            </a:pPr>
            <a:r>
              <a:rPr lang="en-US" sz="2000" dirty="0"/>
              <a:t>“An increase in the intensity of competition can increase or decrease the speed of technological progress, depending on the industry’s cost history and the initial value of competition”</a:t>
            </a:r>
            <a:endParaRPr lang="nl-BE" sz="2000" dirty="0"/>
          </a:p>
          <a:p>
            <a:pPr eaLnBrk="1" hangingPunct="1">
              <a:lnSpc>
                <a:spcPct val="80000"/>
              </a:lnSpc>
              <a:defRPr/>
            </a:pPr>
            <a:r>
              <a:rPr lang="nl-BE" sz="2400" dirty="0" err="1"/>
              <a:t>Aghion</a:t>
            </a:r>
            <a:r>
              <a:rPr lang="nl-BE" sz="2400" dirty="0"/>
              <a:t> et al. (2005)</a:t>
            </a:r>
          </a:p>
          <a:p>
            <a:pPr lvl="1" eaLnBrk="1" hangingPunct="1">
              <a:lnSpc>
                <a:spcPct val="80000"/>
              </a:lnSpc>
              <a:defRPr/>
            </a:pPr>
            <a:r>
              <a:rPr lang="nl-BE" sz="2000" dirty="0"/>
              <a:t>Escape </a:t>
            </a:r>
            <a:r>
              <a:rPr lang="nl-BE" sz="2000" dirty="0" err="1"/>
              <a:t>competition</a:t>
            </a:r>
            <a:r>
              <a:rPr lang="nl-BE" sz="2000" dirty="0"/>
              <a:t> effect: </a:t>
            </a:r>
            <a:r>
              <a:rPr lang="nl-BE" sz="2000" dirty="0" err="1"/>
              <a:t>neck-and-neck</a:t>
            </a:r>
            <a:r>
              <a:rPr lang="nl-BE" sz="2000" dirty="0"/>
              <a:t> </a:t>
            </a:r>
            <a:r>
              <a:rPr lang="nl-BE" sz="2000" dirty="0" err="1"/>
              <a:t>firms</a:t>
            </a:r>
            <a:r>
              <a:rPr lang="nl-BE" sz="2000" dirty="0"/>
              <a:t> (e.g. Apple vs. </a:t>
            </a:r>
            <a:r>
              <a:rPr lang="nl-BE" sz="2000" dirty="0" err="1"/>
              <a:t>Samsumg</a:t>
            </a:r>
            <a:r>
              <a:rPr lang="nl-BE" sz="2000" dirty="0"/>
              <a:t>)</a:t>
            </a:r>
          </a:p>
          <a:p>
            <a:pPr lvl="1" eaLnBrk="1" hangingPunct="1">
              <a:lnSpc>
                <a:spcPct val="80000"/>
              </a:lnSpc>
              <a:defRPr/>
            </a:pPr>
            <a:r>
              <a:rPr lang="nl-BE" sz="2000" dirty="0" err="1"/>
              <a:t>Schumpeterian</a:t>
            </a:r>
            <a:r>
              <a:rPr lang="nl-BE" sz="2000" dirty="0"/>
              <a:t> effect: laggard </a:t>
            </a:r>
            <a:r>
              <a:rPr lang="nl-BE" sz="2000" dirty="0" err="1"/>
              <a:t>firms</a:t>
            </a:r>
            <a:r>
              <a:rPr lang="nl-BE" sz="2000" dirty="0"/>
              <a:t> (e.g. Nokia, Kodak, </a:t>
            </a:r>
            <a:r>
              <a:rPr lang="nl-BE" sz="2000" dirty="0" err="1"/>
              <a:t>Blackberry</a:t>
            </a:r>
            <a:r>
              <a:rPr lang="nl-BE" sz="2000" dirty="0"/>
              <a:t>)</a:t>
            </a:r>
          </a:p>
          <a:p>
            <a:pPr eaLnBrk="1" hangingPunct="1">
              <a:lnSpc>
                <a:spcPct val="80000"/>
              </a:lnSpc>
              <a:defRPr/>
            </a:pPr>
            <a:endParaRPr lang="nl-BE" sz="2800" dirty="0"/>
          </a:p>
          <a:p>
            <a:pPr lvl="1" eaLnBrk="1" hangingPunct="1">
              <a:lnSpc>
                <a:spcPct val="80000"/>
              </a:lnSpc>
              <a:defRPr/>
            </a:pPr>
            <a:endParaRPr lang="nl-BE" sz="2400" dirty="0"/>
          </a:p>
        </p:txBody>
      </p:sp>
      <p:cxnSp>
        <p:nvCxnSpPr>
          <p:cNvPr id="5" name="Connecteur droit 4">
            <a:extLst>
              <a:ext uri="{FF2B5EF4-FFF2-40B4-BE49-F238E27FC236}">
                <a16:creationId xmlns:a16="http://schemas.microsoft.com/office/drawing/2014/main" id="{31D47583-568B-4DBE-8F00-6066B098948A}"/>
              </a:ext>
            </a:extLst>
          </p:cNvPr>
          <p:cNvCxnSpPr/>
          <p:nvPr/>
        </p:nvCxnSpPr>
        <p:spPr>
          <a:xfrm>
            <a:off x="179512" y="2852936"/>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5378F7B-39E2-4152-A8D2-E661E4A7A4DB}"/>
              </a:ext>
            </a:extLst>
          </p:cNvPr>
          <p:cNvCxnSpPr/>
          <p:nvPr/>
        </p:nvCxnSpPr>
        <p:spPr>
          <a:xfrm>
            <a:off x="179512" y="357301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D4FDCC8-B6E7-4B97-8968-BD74FE3D09C1}"/>
              </a:ext>
            </a:extLst>
          </p:cNvPr>
          <p:cNvCxnSpPr/>
          <p:nvPr/>
        </p:nvCxnSpPr>
        <p:spPr>
          <a:xfrm>
            <a:off x="179512" y="422108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478523F-CDD3-41F8-B469-F02B0A2532D2}"/>
              </a:ext>
            </a:extLst>
          </p:cNvPr>
          <p:cNvCxnSpPr/>
          <p:nvPr/>
        </p:nvCxnSpPr>
        <p:spPr>
          <a:xfrm>
            <a:off x="179512" y="4941168"/>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6C59253-B30F-4436-8556-0337A5DCAFE0}"/>
              </a:ext>
            </a:extLst>
          </p:cNvPr>
          <p:cNvCxnSpPr/>
          <p:nvPr/>
        </p:nvCxnSpPr>
        <p:spPr>
          <a:xfrm>
            <a:off x="179512" y="162880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4925DC2-3FE0-4FF2-ADC8-7A9BA25F61B3}"/>
              </a:ext>
            </a:extLst>
          </p:cNvPr>
          <p:cNvCxnSpPr/>
          <p:nvPr/>
        </p:nvCxnSpPr>
        <p:spPr>
          <a:xfrm>
            <a:off x="179512" y="2348880"/>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E3ED3F5-CBB1-4E69-A297-0204AB3F460F}"/>
              </a:ext>
            </a:extLst>
          </p:cNvPr>
          <p:cNvCxnSpPr/>
          <p:nvPr/>
        </p:nvCxnSpPr>
        <p:spPr>
          <a:xfrm>
            <a:off x="179512" y="5517232"/>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D2977BF5-1B0A-4A4E-957D-BC4CF92AFF2D}"/>
              </a:ext>
            </a:extLst>
          </p:cNvPr>
          <p:cNvCxnSpPr/>
          <p:nvPr/>
        </p:nvCxnSpPr>
        <p:spPr>
          <a:xfrm>
            <a:off x="179512" y="6237312"/>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FF2DC01-E261-4984-A70C-527BDD97191F}"/>
              </a:ext>
            </a:extLst>
          </p:cNvPr>
          <p:cNvCxnSpPr/>
          <p:nvPr/>
        </p:nvCxnSpPr>
        <p:spPr>
          <a:xfrm>
            <a:off x="341685" y="1670066"/>
            <a:ext cx="575717"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67040A6-B51A-4F3C-A0CA-69FF174F4F4A}"/>
              </a:ext>
            </a:extLst>
          </p:cNvPr>
          <p:cNvCxnSpPr/>
          <p:nvPr/>
        </p:nvCxnSpPr>
        <p:spPr>
          <a:xfrm flipV="1">
            <a:off x="323528" y="2988542"/>
            <a:ext cx="485899" cy="4764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Forme libre : forme 20">
            <a:extLst>
              <a:ext uri="{FF2B5EF4-FFF2-40B4-BE49-F238E27FC236}">
                <a16:creationId xmlns:a16="http://schemas.microsoft.com/office/drawing/2014/main" id="{1B1223E1-62C5-4732-A913-CD6BE72A838B}"/>
              </a:ext>
            </a:extLst>
          </p:cNvPr>
          <p:cNvSpPr/>
          <p:nvPr/>
        </p:nvSpPr>
        <p:spPr>
          <a:xfrm>
            <a:off x="332230" y="4390682"/>
            <a:ext cx="591127" cy="454918"/>
          </a:xfrm>
          <a:custGeom>
            <a:avLst/>
            <a:gdLst>
              <a:gd name="connsiteX0" fmla="*/ 0 w 591127"/>
              <a:gd name="connsiteY0" fmla="*/ 0 h 454918"/>
              <a:gd name="connsiteX1" fmla="*/ 157018 w 591127"/>
              <a:gd name="connsiteY1" fmla="*/ 406400 h 454918"/>
              <a:gd name="connsiteX2" fmla="*/ 443345 w 591127"/>
              <a:gd name="connsiteY2" fmla="*/ 406400 h 454918"/>
              <a:gd name="connsiteX3" fmla="*/ 591127 w 591127"/>
              <a:gd name="connsiteY3" fmla="*/ 36946 h 454918"/>
              <a:gd name="connsiteX4" fmla="*/ 591127 w 591127"/>
              <a:gd name="connsiteY4" fmla="*/ 36946 h 45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127" h="454918">
                <a:moveTo>
                  <a:pt x="0" y="0"/>
                </a:moveTo>
                <a:cubicBezTo>
                  <a:pt x="41563" y="169333"/>
                  <a:pt x="83127" y="338667"/>
                  <a:pt x="157018" y="406400"/>
                </a:cubicBezTo>
                <a:cubicBezTo>
                  <a:pt x="230909" y="474133"/>
                  <a:pt x="370994" y="467976"/>
                  <a:pt x="443345" y="406400"/>
                </a:cubicBezTo>
                <a:cubicBezTo>
                  <a:pt x="515697" y="344824"/>
                  <a:pt x="591127" y="36946"/>
                  <a:pt x="591127" y="36946"/>
                </a:cubicBezTo>
                <a:lnTo>
                  <a:pt x="591127" y="3694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orme libre : forme 21">
            <a:extLst>
              <a:ext uri="{FF2B5EF4-FFF2-40B4-BE49-F238E27FC236}">
                <a16:creationId xmlns:a16="http://schemas.microsoft.com/office/drawing/2014/main" id="{6275CB81-24E5-42DB-B40C-6D5D6075C03D}"/>
              </a:ext>
            </a:extLst>
          </p:cNvPr>
          <p:cNvSpPr/>
          <p:nvPr/>
        </p:nvSpPr>
        <p:spPr>
          <a:xfrm>
            <a:off x="328467" y="5529341"/>
            <a:ext cx="628072" cy="503531"/>
          </a:xfrm>
          <a:custGeom>
            <a:avLst/>
            <a:gdLst>
              <a:gd name="connsiteX0" fmla="*/ 0 w 628072"/>
              <a:gd name="connsiteY0" fmla="*/ 503531 h 503531"/>
              <a:gd name="connsiteX1" fmla="*/ 166254 w 628072"/>
              <a:gd name="connsiteY1" fmla="*/ 60186 h 503531"/>
              <a:gd name="connsiteX2" fmla="*/ 498763 w 628072"/>
              <a:gd name="connsiteY2" fmla="*/ 50949 h 503531"/>
              <a:gd name="connsiteX3" fmla="*/ 628072 w 628072"/>
              <a:gd name="connsiteY3" fmla="*/ 494295 h 503531"/>
              <a:gd name="connsiteX4" fmla="*/ 628072 w 628072"/>
              <a:gd name="connsiteY4" fmla="*/ 494295 h 50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072" h="503531">
                <a:moveTo>
                  <a:pt x="0" y="503531"/>
                </a:moveTo>
                <a:cubicBezTo>
                  <a:pt x="41563" y="319573"/>
                  <a:pt x="83127" y="135616"/>
                  <a:pt x="166254" y="60186"/>
                </a:cubicBezTo>
                <a:cubicBezTo>
                  <a:pt x="249381" y="-15244"/>
                  <a:pt x="421793" y="-21402"/>
                  <a:pt x="498763" y="50949"/>
                </a:cubicBezTo>
                <a:cubicBezTo>
                  <a:pt x="575733" y="123300"/>
                  <a:pt x="628072" y="494295"/>
                  <a:pt x="628072" y="494295"/>
                </a:cubicBezTo>
                <a:lnTo>
                  <a:pt x="628072" y="49429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2693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2. Mixed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evidence</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3" name="Rectangle 1">
            <a:extLst>
              <a:ext uri="{FF2B5EF4-FFF2-40B4-BE49-F238E27FC236}">
                <a16:creationId xmlns:a16="http://schemas.microsoft.com/office/drawing/2014/main" id="{E38CE761-D4A8-4B71-8EDB-086C27BE403D}"/>
              </a:ext>
            </a:extLst>
          </p:cNvPr>
          <p:cNvSpPr>
            <a:spLocks noChangeArrowheads="1"/>
          </p:cNvSpPr>
          <p:nvPr/>
        </p:nvSpPr>
        <p:spPr bwMode="auto">
          <a:xfrm>
            <a:off x="395536" y="1193994"/>
            <a:ext cx="83654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b="0" i="1"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a:t>
            </a:r>
            <a:r>
              <a:rPr kumimoji="0" lang="en-US" altLang="fr-FR" b="0" i="1" u="none" strike="noStrike" cap="none" normalizeH="0" baseline="0" dirty="0" bmk="">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able </a:t>
            </a:r>
            <a:r>
              <a:rPr kumimoji="0" lang="en-US" altLang="fr-FR" b="0" i="1" u="none" strike="noStrike" cap="none" normalizeH="0" baseline="0" dirty="0" bmk="_Ref526256346">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1</a:t>
            </a:r>
            <a:r>
              <a:rPr kumimoji="0" lang="en-US" altLang="fr-FR" b="0" i="1"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Summary of main findings about impact on competition on innovation and productivity</a:t>
            </a:r>
            <a:endParaRPr kumimoji="0" lang="fr-BE" altLang="fr-FR" sz="36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au 3">
            <a:extLst>
              <a:ext uri="{FF2B5EF4-FFF2-40B4-BE49-F238E27FC236}">
                <a16:creationId xmlns:a16="http://schemas.microsoft.com/office/drawing/2014/main" id="{7165CE0C-8A29-4348-A062-D5F34597A7CD}"/>
              </a:ext>
            </a:extLst>
          </p:cNvPr>
          <p:cNvGraphicFramePr>
            <a:graphicFrameLocks noGrp="1"/>
          </p:cNvGraphicFramePr>
          <p:nvPr>
            <p:extLst>
              <p:ext uri="{D42A27DB-BD31-4B8C-83A1-F6EECF244321}">
                <p14:modId xmlns:p14="http://schemas.microsoft.com/office/powerpoint/2010/main" val="3739013735"/>
              </p:ext>
            </p:extLst>
          </p:nvPr>
        </p:nvGraphicFramePr>
        <p:xfrm>
          <a:off x="1259632" y="1600197"/>
          <a:ext cx="6048672" cy="4880793"/>
        </p:xfrm>
        <a:graphic>
          <a:graphicData uri="http://schemas.openxmlformats.org/drawingml/2006/table">
            <a:tbl>
              <a:tblPr firstRow="1" firstCol="1" bandRow="1">
                <a:tableStyleId>{5C22544A-7EE6-4342-B048-85BDC9FD1C3A}</a:tableStyleId>
              </a:tblPr>
              <a:tblGrid>
                <a:gridCol w="1390823">
                  <a:extLst>
                    <a:ext uri="{9D8B030D-6E8A-4147-A177-3AD203B41FA5}">
                      <a16:colId xmlns:a16="http://schemas.microsoft.com/office/drawing/2014/main" val="1932227770"/>
                    </a:ext>
                  </a:extLst>
                </a:gridCol>
                <a:gridCol w="1633513">
                  <a:extLst>
                    <a:ext uri="{9D8B030D-6E8A-4147-A177-3AD203B41FA5}">
                      <a16:colId xmlns:a16="http://schemas.microsoft.com/office/drawing/2014/main" val="3637824400"/>
                    </a:ext>
                  </a:extLst>
                </a:gridCol>
                <a:gridCol w="1633513">
                  <a:extLst>
                    <a:ext uri="{9D8B030D-6E8A-4147-A177-3AD203B41FA5}">
                      <a16:colId xmlns:a16="http://schemas.microsoft.com/office/drawing/2014/main" val="833528492"/>
                    </a:ext>
                  </a:extLst>
                </a:gridCol>
                <a:gridCol w="1390823">
                  <a:extLst>
                    <a:ext uri="{9D8B030D-6E8A-4147-A177-3AD203B41FA5}">
                      <a16:colId xmlns:a16="http://schemas.microsoft.com/office/drawing/2014/main" val="2270984760"/>
                    </a:ext>
                  </a:extLst>
                </a:gridCol>
              </a:tblGrid>
              <a:tr h="159418">
                <a:tc>
                  <a:txBody>
                    <a:bodyPr/>
                    <a:lstStyle/>
                    <a:p>
                      <a:pPr>
                        <a:lnSpc>
                          <a:spcPct val="107000"/>
                        </a:lnSpc>
                        <a:spcAft>
                          <a:spcPts val="0"/>
                        </a:spcAft>
                      </a:pPr>
                      <a:r>
                        <a:rPr lang="en-GB" sz="1200" dirty="0">
                          <a:effectLst/>
                        </a:rPr>
                        <a:t>Effect direction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nchor="ctr"/>
                </a:tc>
                <a:tc>
                  <a:txBody>
                    <a:bodyPr/>
                    <a:lstStyle/>
                    <a:p>
                      <a:pPr>
                        <a:lnSpc>
                          <a:spcPct val="107000"/>
                        </a:lnSpc>
                        <a:spcAft>
                          <a:spcPts val="0"/>
                        </a:spcAft>
                      </a:pPr>
                      <a:r>
                        <a:rPr lang="en-GB" sz="1200" dirty="0">
                          <a:effectLst/>
                        </a:rPr>
                        <a:t>Output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nchor="ctr"/>
                </a:tc>
                <a:tc>
                  <a:txBody>
                    <a:bodyPr/>
                    <a:lstStyle/>
                    <a:p>
                      <a:pPr>
                        <a:lnSpc>
                          <a:spcPct val="107000"/>
                        </a:lnSpc>
                        <a:spcAft>
                          <a:spcPts val="0"/>
                        </a:spcAft>
                      </a:pPr>
                      <a:r>
                        <a:rPr lang="en-GB" sz="1200" dirty="0">
                          <a:effectLst/>
                        </a:rPr>
                        <a:t>Author</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nchor="ctr"/>
                </a:tc>
                <a:tc>
                  <a:txBody>
                    <a:bodyPr/>
                    <a:lstStyle/>
                    <a:p>
                      <a:pPr>
                        <a:lnSpc>
                          <a:spcPct val="107000"/>
                        </a:lnSpc>
                        <a:spcAft>
                          <a:spcPts val="0"/>
                        </a:spcAft>
                      </a:pPr>
                      <a:r>
                        <a:rPr lang="en-GB" sz="1200" dirty="0">
                          <a:effectLst/>
                        </a:rPr>
                        <a:t>Geographical scope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nchor="ctr"/>
                </a:tc>
                <a:extLst>
                  <a:ext uri="{0D108BD9-81ED-4DB2-BD59-A6C34878D82A}">
                    <a16:rowId xmlns:a16="http://schemas.microsoft.com/office/drawing/2014/main" val="143950657"/>
                  </a:ext>
                </a:extLst>
              </a:tr>
              <a:tr h="125789">
                <a:tc rowSpan="5">
                  <a:txBody>
                    <a:bodyPr/>
                    <a:lstStyle/>
                    <a:p>
                      <a:pPr>
                        <a:lnSpc>
                          <a:spcPct val="107000"/>
                        </a:lnSpc>
                        <a:spcAft>
                          <a:spcPts val="0"/>
                        </a:spcAft>
                      </a:pPr>
                      <a:r>
                        <a:rPr lang="en-GB" sz="1200" dirty="0">
                          <a:effectLst/>
                        </a:rPr>
                        <a:t>Negative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Schumpeter (1934) </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Theoretical model</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805661482"/>
                  </a:ext>
                </a:extLst>
              </a:tr>
              <a:tr h="125789">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Crepon et al. (1998)</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France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2979392552"/>
                  </a:ext>
                </a:extLst>
              </a:tr>
              <a:tr h="255970">
                <a:tc vMerge="1">
                  <a:txBody>
                    <a:bodyPr/>
                    <a:lstStyle/>
                    <a:p>
                      <a:endParaRPr lang="fr-BE"/>
                    </a:p>
                  </a:txBody>
                  <a:tcPr/>
                </a:tc>
                <a:tc>
                  <a:txBody>
                    <a:bodyPr/>
                    <a:lstStyle/>
                    <a:p>
                      <a:pPr>
                        <a:lnSpc>
                          <a:spcPct val="107000"/>
                        </a:lnSpc>
                        <a:spcAft>
                          <a:spcPts val="0"/>
                        </a:spcAft>
                      </a:pPr>
                      <a:r>
                        <a:rPr lang="en-GB" sz="700" dirty="0">
                          <a:effectLst/>
                        </a:rPr>
                        <a:t>R&amp;D expenditure</a:t>
                      </a:r>
                      <a:endParaRPr lang="fr-B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Tingvall and Poldahl (2006)</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Sweden</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859740264"/>
                  </a:ext>
                </a:extLst>
              </a:tr>
              <a:tr h="125789">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Castellacci (2011)</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Norway</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799437752"/>
                  </a:ext>
                </a:extLst>
              </a:tr>
              <a:tr h="125789">
                <a:tc vMerge="1">
                  <a:txBody>
                    <a:bodyPr/>
                    <a:lstStyle/>
                    <a:p>
                      <a:endParaRPr lang="fr-BE"/>
                    </a:p>
                  </a:txBody>
                  <a:tcPr/>
                </a:tc>
                <a:tc>
                  <a:txBody>
                    <a:bodyPr/>
                    <a:lstStyle/>
                    <a:p>
                      <a:pPr>
                        <a:lnSpc>
                          <a:spcPct val="107000"/>
                        </a:lnSpc>
                        <a:spcAft>
                          <a:spcPts val="0"/>
                        </a:spcAft>
                      </a:pPr>
                      <a:r>
                        <a:rPr lang="en-GB" sz="700">
                          <a:effectLst/>
                        </a:rPr>
                        <a:t>Labour productivity</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Santos et al. (2018)</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Portugal</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4261990730"/>
                  </a:ext>
                </a:extLst>
              </a:tr>
              <a:tr h="125789">
                <a:tc rowSpan="11">
                  <a:txBody>
                    <a:bodyPr/>
                    <a:lstStyle/>
                    <a:p>
                      <a:pPr>
                        <a:lnSpc>
                          <a:spcPct val="107000"/>
                        </a:lnSpc>
                        <a:spcAft>
                          <a:spcPts val="0"/>
                        </a:spcAft>
                      </a:pPr>
                      <a:r>
                        <a:rPr lang="en-GB" sz="1200" dirty="0">
                          <a:effectLst/>
                        </a:rPr>
                        <a:t>Positive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Arrow (1962)</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Theoretical model</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547469480"/>
                  </a:ext>
                </a:extLst>
              </a:tr>
              <a:tr h="255970">
                <a:tc vMerge="1">
                  <a:txBody>
                    <a:bodyPr/>
                    <a:lstStyle/>
                    <a:p>
                      <a:endParaRPr lang="fr-BE"/>
                    </a:p>
                  </a:txBody>
                  <a:tcPr/>
                </a:tc>
                <a:tc>
                  <a:txBody>
                    <a:bodyPr/>
                    <a:lstStyle/>
                    <a:p>
                      <a:pPr>
                        <a:lnSpc>
                          <a:spcPct val="107000"/>
                        </a:lnSpc>
                        <a:spcAft>
                          <a:spcPts val="0"/>
                        </a:spcAft>
                      </a:pPr>
                      <a:r>
                        <a:rPr lang="en-GB" sz="700">
                          <a:effectLst/>
                        </a:rPr>
                        <a:t>R&amp;D </a:t>
                      </a:r>
                      <a:endParaRPr lang="fr-BE" sz="900">
                        <a:effectLst/>
                      </a:endParaRPr>
                    </a:p>
                    <a:p>
                      <a:pPr>
                        <a:lnSpc>
                          <a:spcPct val="107000"/>
                        </a:lnSpc>
                        <a:spcAft>
                          <a:spcPts val="0"/>
                        </a:spcAft>
                      </a:pPr>
                      <a:r>
                        <a:rPr lang="en-GB" sz="700">
                          <a:effectLst/>
                        </a:rPr>
                        <a:t>and scientific employment</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Scherer (1967)</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US</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2124498916"/>
                  </a:ext>
                </a:extLst>
              </a:tr>
              <a:tr h="125789">
                <a:tc vMerge="1">
                  <a:txBody>
                    <a:bodyPr/>
                    <a:lstStyle/>
                    <a:p>
                      <a:endParaRPr lang="fr-BE"/>
                    </a:p>
                  </a:txBody>
                  <a:tcPr/>
                </a:tc>
                <a:tc>
                  <a:txBody>
                    <a:bodyPr/>
                    <a:lstStyle/>
                    <a:p>
                      <a:pPr>
                        <a:lnSpc>
                          <a:spcPct val="107000"/>
                        </a:lnSpc>
                        <a:spcAft>
                          <a:spcPts val="0"/>
                        </a:spcAft>
                      </a:pPr>
                      <a:r>
                        <a:rPr lang="en-GB" sz="700">
                          <a:effectLst/>
                        </a:rPr>
                        <a:t>Productivity</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Haskel (1991)</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UK</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4042055680"/>
                  </a:ext>
                </a:extLst>
              </a:tr>
              <a:tr h="125789">
                <a:tc vMerge="1">
                  <a:txBody>
                    <a:bodyPr/>
                    <a:lstStyle/>
                    <a:p>
                      <a:endParaRPr lang="fr-BE"/>
                    </a:p>
                  </a:txBody>
                  <a:tcPr/>
                </a:tc>
                <a:tc>
                  <a:txBody>
                    <a:bodyPr/>
                    <a:lstStyle/>
                    <a:p>
                      <a:pPr>
                        <a:lnSpc>
                          <a:spcPct val="107000"/>
                        </a:lnSpc>
                        <a:spcAft>
                          <a:spcPts val="0"/>
                        </a:spcAft>
                      </a:pPr>
                      <a:r>
                        <a:rPr lang="en-GB" sz="700">
                          <a:effectLst/>
                        </a:rPr>
                        <a:t>Productivity growth</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Nickell (1996)</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UK</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485584024"/>
                  </a:ext>
                </a:extLst>
              </a:tr>
              <a:tr h="125789">
                <a:tc vMerge="1">
                  <a:txBody>
                    <a:bodyPr/>
                    <a:lstStyle/>
                    <a:p>
                      <a:endParaRPr lang="fr-BE"/>
                    </a:p>
                  </a:txBody>
                  <a:tcPr/>
                </a:tc>
                <a:tc>
                  <a:txBody>
                    <a:bodyPr/>
                    <a:lstStyle/>
                    <a:p>
                      <a:pPr>
                        <a:lnSpc>
                          <a:spcPct val="107000"/>
                        </a:lnSpc>
                        <a:spcAft>
                          <a:spcPts val="0"/>
                        </a:spcAft>
                      </a:pPr>
                      <a:r>
                        <a:rPr lang="en-GB" sz="700">
                          <a:effectLst/>
                        </a:rPr>
                        <a:t>Productivity growth</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Carlin et al. (2004)</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Transactions countries</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2657810831"/>
                  </a:ext>
                </a:extLst>
              </a:tr>
              <a:tr h="125789">
                <a:tc vMerge="1">
                  <a:txBody>
                    <a:bodyPr/>
                    <a:lstStyle/>
                    <a:p>
                      <a:endParaRPr lang="fr-BE"/>
                    </a:p>
                  </a:txBody>
                  <a:tcPr/>
                </a:tc>
                <a:tc>
                  <a:txBody>
                    <a:bodyPr/>
                    <a:lstStyle/>
                    <a:p>
                      <a:pPr>
                        <a:lnSpc>
                          <a:spcPct val="107000"/>
                        </a:lnSpc>
                        <a:spcAft>
                          <a:spcPts val="0"/>
                        </a:spcAft>
                      </a:pPr>
                      <a:r>
                        <a:rPr lang="en-GB" sz="700">
                          <a:effectLst/>
                        </a:rPr>
                        <a:t>Productivity growth</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Okada (2005)</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Japan</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455757953"/>
                  </a:ext>
                </a:extLst>
              </a:tr>
              <a:tr h="125789">
                <a:tc vMerge="1">
                  <a:txBody>
                    <a:bodyPr/>
                    <a:lstStyle/>
                    <a:p>
                      <a:endParaRPr lang="fr-BE"/>
                    </a:p>
                  </a:txBody>
                  <a:tcPr/>
                </a:tc>
                <a:tc>
                  <a:txBody>
                    <a:bodyPr/>
                    <a:lstStyle/>
                    <a:p>
                      <a:pPr>
                        <a:lnSpc>
                          <a:spcPct val="107000"/>
                        </a:lnSpc>
                        <a:spcAft>
                          <a:spcPts val="0"/>
                        </a:spcAft>
                      </a:pPr>
                      <a:r>
                        <a:rPr lang="en-GB" sz="700">
                          <a:effectLst/>
                        </a:rPr>
                        <a:t>Productivity growth</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Kato (2009)</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India</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1142268292"/>
                  </a:ext>
                </a:extLst>
              </a:tr>
              <a:tr h="125789">
                <a:tc vMerge="1">
                  <a:txBody>
                    <a:bodyPr/>
                    <a:lstStyle/>
                    <a:p>
                      <a:endParaRPr lang="fr-BE"/>
                    </a:p>
                  </a:txBody>
                  <a:tcPr/>
                </a:tc>
                <a:tc>
                  <a:txBody>
                    <a:bodyPr/>
                    <a:lstStyle/>
                    <a:p>
                      <a:pPr>
                        <a:lnSpc>
                          <a:spcPct val="107000"/>
                        </a:lnSpc>
                        <a:spcAft>
                          <a:spcPts val="0"/>
                        </a:spcAft>
                      </a:pPr>
                      <a:r>
                        <a:rPr lang="en-GB" sz="700">
                          <a:effectLst/>
                        </a:rPr>
                        <a:t>Patent</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Correa and Ornaghi (2014)</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US</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527403316"/>
                  </a:ext>
                </a:extLst>
              </a:tr>
              <a:tr h="125789">
                <a:tc vMerge="1">
                  <a:txBody>
                    <a:bodyPr/>
                    <a:lstStyle/>
                    <a:p>
                      <a:endParaRPr lang="fr-BE"/>
                    </a:p>
                  </a:txBody>
                  <a:tcPr/>
                </a:tc>
                <a:tc>
                  <a:txBody>
                    <a:bodyPr/>
                    <a:lstStyle/>
                    <a:p>
                      <a:pPr>
                        <a:lnSpc>
                          <a:spcPct val="107000"/>
                        </a:lnSpc>
                        <a:spcAft>
                          <a:spcPts val="0"/>
                        </a:spcAft>
                      </a:pPr>
                      <a:r>
                        <a:rPr lang="en-GB" sz="700">
                          <a:effectLst/>
                        </a:rPr>
                        <a:t>Labour productivity</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Amin (2015)</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India</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888146940"/>
                  </a:ext>
                </a:extLst>
              </a:tr>
              <a:tr h="255970">
                <a:tc vMerge="1">
                  <a:txBody>
                    <a:bodyPr/>
                    <a:lstStyle/>
                    <a:p>
                      <a:endParaRPr lang="fr-BE"/>
                    </a:p>
                  </a:txBody>
                  <a:tcPr/>
                </a:tc>
                <a:tc>
                  <a:txBody>
                    <a:bodyPr/>
                    <a:lstStyle/>
                    <a:p>
                      <a:pPr>
                        <a:lnSpc>
                          <a:spcPct val="107000"/>
                        </a:lnSpc>
                        <a:spcAft>
                          <a:spcPts val="0"/>
                        </a:spcAft>
                      </a:pPr>
                      <a:r>
                        <a:rPr lang="en-GB" sz="700">
                          <a:effectLst/>
                        </a:rPr>
                        <a:t>Sales per employee, Labour productivity and TFP</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Friesenbichler and Peneder (2016)</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Eastern Europe and Central Asia</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2228053342"/>
                  </a:ext>
                </a:extLst>
              </a:tr>
              <a:tr h="125789">
                <a:tc vMerge="1">
                  <a:txBody>
                    <a:bodyPr/>
                    <a:lstStyle/>
                    <a:p>
                      <a:endParaRPr lang="fr-BE"/>
                    </a:p>
                  </a:txBody>
                  <a:tcPr/>
                </a:tc>
                <a:tc>
                  <a:txBody>
                    <a:bodyPr/>
                    <a:lstStyle/>
                    <a:p>
                      <a:pPr>
                        <a:lnSpc>
                          <a:spcPct val="107000"/>
                        </a:lnSpc>
                        <a:spcAft>
                          <a:spcPts val="0"/>
                        </a:spcAft>
                      </a:pPr>
                      <a:r>
                        <a:rPr lang="en-GB" sz="700">
                          <a:effectLst/>
                        </a:rPr>
                        <a:t>TFP</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Santos et al. (2018)</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Portugal</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911043906"/>
                  </a:ext>
                </a:extLst>
              </a:tr>
              <a:tr h="125789">
                <a:tc rowSpan="12">
                  <a:txBody>
                    <a:bodyPr/>
                    <a:lstStyle/>
                    <a:p>
                      <a:pPr>
                        <a:lnSpc>
                          <a:spcPct val="107000"/>
                        </a:lnSpc>
                        <a:spcAft>
                          <a:spcPts val="0"/>
                        </a:spcAft>
                      </a:pPr>
                      <a:r>
                        <a:rPr lang="en-GB" sz="1200" dirty="0">
                          <a:effectLst/>
                        </a:rPr>
                        <a:t>Non-monotonic</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Technical employment</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Scherer (1967)  </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US</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148156029"/>
                  </a:ext>
                </a:extLst>
              </a:tr>
              <a:tr h="255970">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Dasgupta and Stiglitz (1980)</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Theoretical model</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464752760"/>
                  </a:ext>
                </a:extLst>
              </a:tr>
              <a:tr h="125789">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Boone (2001)</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Theoretical model</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2910469750"/>
                  </a:ext>
                </a:extLst>
              </a:tr>
              <a:tr h="125789">
                <a:tc vMerge="1">
                  <a:txBody>
                    <a:bodyPr/>
                    <a:lstStyle/>
                    <a:p>
                      <a:endParaRPr lang="fr-BE"/>
                    </a:p>
                  </a:txBody>
                  <a:tcPr/>
                </a:tc>
                <a:tc>
                  <a:txBody>
                    <a:bodyPr/>
                    <a:lstStyle/>
                    <a:p>
                      <a:pPr>
                        <a:lnSpc>
                          <a:spcPct val="107000"/>
                        </a:lnSpc>
                        <a:spcAft>
                          <a:spcPts val="0"/>
                        </a:spcAft>
                      </a:pPr>
                      <a:r>
                        <a:rPr lang="en-GB" sz="700">
                          <a:effectLst/>
                        </a:rPr>
                        <a:t>Innovation</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Carlin et al. (2004)</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Transition economies</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857375889"/>
                  </a:ext>
                </a:extLst>
              </a:tr>
              <a:tr h="386152">
                <a:tc vMerge="1">
                  <a:txBody>
                    <a:bodyPr/>
                    <a:lstStyle/>
                    <a:p>
                      <a:endParaRPr lang="fr-BE"/>
                    </a:p>
                  </a:txBody>
                  <a:tcPr/>
                </a:tc>
                <a:tc>
                  <a:txBody>
                    <a:bodyPr/>
                    <a:lstStyle/>
                    <a:p>
                      <a:pPr>
                        <a:lnSpc>
                          <a:spcPct val="107000"/>
                        </a:lnSpc>
                        <a:spcAft>
                          <a:spcPts val="0"/>
                        </a:spcAft>
                      </a:pPr>
                      <a:r>
                        <a:rPr lang="en-GB" sz="700">
                          <a:effectLst/>
                        </a:rPr>
                        <a:t>Patent</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Aghion et al. (2005)</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Worldwide </a:t>
                      </a:r>
                      <a:endParaRPr lang="fr-BE" sz="900">
                        <a:effectLst/>
                      </a:endParaRPr>
                    </a:p>
                    <a:p>
                      <a:pPr>
                        <a:lnSpc>
                          <a:spcPct val="107000"/>
                        </a:lnSpc>
                        <a:spcAft>
                          <a:spcPts val="0"/>
                        </a:spcAft>
                      </a:pPr>
                      <a:r>
                        <a:rPr lang="en-GB" sz="700">
                          <a:effectLst/>
                        </a:rPr>
                        <a:t>(</a:t>
                      </a:r>
                      <a:r>
                        <a:rPr lang="en-US" sz="700">
                          <a:effectLst/>
                        </a:rPr>
                        <a:t>London Stock Exchange)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1591135256"/>
                  </a:ext>
                </a:extLst>
              </a:tr>
              <a:tr h="255970">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Tingvall and Poldahl (2006)</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Sweden</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780402772"/>
                  </a:ext>
                </a:extLst>
              </a:tr>
              <a:tr h="125789">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Askenazy et al. (2008)</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France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867923731"/>
                  </a:ext>
                </a:extLst>
              </a:tr>
              <a:tr h="125789">
                <a:tc vMerge="1">
                  <a:txBody>
                    <a:bodyPr/>
                    <a:lstStyle/>
                    <a:p>
                      <a:endParaRPr lang="fr-BE"/>
                    </a:p>
                  </a:txBody>
                  <a:tcPr/>
                </a:tc>
                <a:tc>
                  <a:txBody>
                    <a:bodyPr/>
                    <a:lstStyle/>
                    <a:p>
                      <a:pPr>
                        <a:lnSpc>
                          <a:spcPct val="107000"/>
                        </a:lnSpc>
                        <a:spcAft>
                          <a:spcPts val="0"/>
                        </a:spcAft>
                      </a:pPr>
                      <a:r>
                        <a:rPr lang="en-GB" sz="700">
                          <a:effectLst/>
                        </a:rPr>
                        <a:t>Productivity growth</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Inui et al. (2012)</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Japan</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3779932111"/>
                  </a:ext>
                </a:extLst>
              </a:tr>
              <a:tr h="255970">
                <a:tc vMerge="1">
                  <a:txBody>
                    <a:bodyPr/>
                    <a:lstStyle/>
                    <a:p>
                      <a:endParaRPr lang="fr-BE"/>
                    </a:p>
                  </a:txBody>
                  <a:tcPr/>
                </a:tc>
                <a:tc>
                  <a:txBody>
                    <a:bodyPr/>
                    <a:lstStyle/>
                    <a:p>
                      <a:pPr>
                        <a:lnSpc>
                          <a:spcPct val="107000"/>
                        </a:lnSpc>
                        <a:spcAft>
                          <a:spcPts val="0"/>
                        </a:spcAft>
                      </a:pPr>
                      <a:r>
                        <a:rPr lang="en-GB" sz="700">
                          <a:effectLst/>
                        </a:rPr>
                        <a:t>R&amp;D expenditure</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Friesenbichler and Peneder (2016)</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Eastern Europe and Central Asia</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2471048883"/>
                  </a:ext>
                </a:extLst>
              </a:tr>
              <a:tr h="255970">
                <a:tc vMerge="1">
                  <a:txBody>
                    <a:bodyPr/>
                    <a:lstStyle/>
                    <a:p>
                      <a:endParaRPr lang="fr-BE"/>
                    </a:p>
                  </a:txBody>
                  <a:tcPr/>
                </a:tc>
                <a:tc>
                  <a:txBody>
                    <a:bodyPr/>
                    <a:lstStyle/>
                    <a:p>
                      <a:pPr>
                        <a:lnSpc>
                          <a:spcPct val="107000"/>
                        </a:lnSpc>
                        <a:spcAft>
                          <a:spcPts val="0"/>
                        </a:spcAft>
                      </a:pPr>
                      <a:r>
                        <a:rPr lang="en-GB" sz="700">
                          <a:effectLst/>
                        </a:rPr>
                        <a:t>Innovation</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Crowley and Jordan (2017)</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Central and East Europe and East Asia</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534828496"/>
                  </a:ext>
                </a:extLst>
              </a:tr>
              <a:tr h="125789">
                <a:tc vMerge="1">
                  <a:txBody>
                    <a:bodyPr/>
                    <a:lstStyle/>
                    <a:p>
                      <a:endParaRPr lang="fr-BE"/>
                    </a:p>
                  </a:txBody>
                  <a:tcPr/>
                </a:tc>
                <a:tc>
                  <a:txBody>
                    <a:bodyPr/>
                    <a:lstStyle/>
                    <a:p>
                      <a:pPr>
                        <a:lnSpc>
                          <a:spcPct val="107000"/>
                        </a:lnSpc>
                        <a:spcAft>
                          <a:spcPts val="0"/>
                        </a:spcAft>
                      </a:pPr>
                      <a:r>
                        <a:rPr lang="en-GB" sz="700">
                          <a:effectLst/>
                        </a:rPr>
                        <a:t>Patent</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Dhanora et al. (2017)</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India</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48405513"/>
                  </a:ext>
                </a:extLst>
              </a:tr>
              <a:tr h="125789">
                <a:tc vMerge="1">
                  <a:txBody>
                    <a:bodyPr/>
                    <a:lstStyle/>
                    <a:p>
                      <a:endParaRPr lang="fr-BE"/>
                    </a:p>
                  </a:txBody>
                  <a:tcPr/>
                </a:tc>
                <a:tc>
                  <a:txBody>
                    <a:bodyPr/>
                    <a:lstStyle/>
                    <a:p>
                      <a:pPr>
                        <a:lnSpc>
                          <a:spcPct val="107000"/>
                        </a:lnSpc>
                        <a:spcAft>
                          <a:spcPts val="0"/>
                        </a:spcAft>
                      </a:pPr>
                      <a:r>
                        <a:rPr lang="en-GB" sz="700">
                          <a:effectLst/>
                        </a:rPr>
                        <a:t>Patent</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a:effectLst/>
                        </a:rPr>
                        <a:t>Santos et al. (2018)</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tc>
                  <a:txBody>
                    <a:bodyPr/>
                    <a:lstStyle/>
                    <a:p>
                      <a:pPr>
                        <a:lnSpc>
                          <a:spcPct val="107000"/>
                        </a:lnSpc>
                        <a:spcAft>
                          <a:spcPts val="0"/>
                        </a:spcAft>
                      </a:pPr>
                      <a:r>
                        <a:rPr lang="en-GB" sz="700" dirty="0">
                          <a:effectLst/>
                        </a:rPr>
                        <a:t>Portugal</a:t>
                      </a:r>
                      <a:endParaRPr lang="fr-B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737" marR="56737" marT="0" marB="0"/>
                </a:tc>
                <a:extLst>
                  <a:ext uri="{0D108BD9-81ED-4DB2-BD59-A6C34878D82A}">
                    <a16:rowId xmlns:a16="http://schemas.microsoft.com/office/drawing/2014/main" val="5105564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solidFill>
                  <a:srgbClr val="C00000"/>
                </a:solidFill>
              </a:rPr>
              <a:t>Data</a:t>
            </a:r>
          </a:p>
          <a:p>
            <a:pPr lvl="1"/>
            <a:r>
              <a:rPr lang="fr-FR" sz="2400" dirty="0"/>
              <a:t>Source: </a:t>
            </a:r>
            <a:r>
              <a:rPr lang="en-GB" sz="2400" dirty="0"/>
              <a:t>EU Industrial R&amp;D Investment Scoreboard, published annually by the European Commission since 2004</a:t>
            </a:r>
          </a:p>
          <a:p>
            <a:pPr marL="457200" lvl="1" indent="0">
              <a:buNone/>
            </a:pPr>
            <a:r>
              <a:rPr lang="en-GB" sz="1800" dirty="0">
                <a:hlinkClick r:id="rId3"/>
              </a:rPr>
              <a:t>https://iri.jrc.ec.europa.eu/scoreboard/2022-eu-industrial-rd-investment-scoreboard</a:t>
            </a:r>
            <a:r>
              <a:rPr lang="en-GB" sz="1800" dirty="0"/>
              <a:t> </a:t>
            </a:r>
          </a:p>
          <a:p>
            <a:pPr lvl="1"/>
            <a:r>
              <a:rPr lang="fr-BE" sz="2400" dirty="0" err="1"/>
              <a:t>Firms</a:t>
            </a:r>
            <a:r>
              <a:rPr lang="fr-BE" sz="2400" dirty="0"/>
              <a:t> </a:t>
            </a:r>
            <a:r>
              <a:rPr lang="fr-BE" sz="2400" dirty="0" err="1"/>
              <a:t>included</a:t>
            </a:r>
            <a:r>
              <a:rPr lang="fr-BE" sz="2400" dirty="0"/>
              <a:t> in the Scoreboard are </a:t>
            </a:r>
            <a:r>
              <a:rPr lang="fr-BE" sz="2400" dirty="0" err="1"/>
              <a:t>headquartered</a:t>
            </a:r>
            <a:r>
              <a:rPr lang="fr-BE" sz="2400" dirty="0"/>
              <a:t> in 43 countries and </a:t>
            </a:r>
            <a:r>
              <a:rPr lang="fr-BE" sz="2400" dirty="0" err="1"/>
              <a:t>account</a:t>
            </a:r>
            <a:r>
              <a:rPr lang="fr-BE" sz="2400" dirty="0"/>
              <a:t> for </a:t>
            </a:r>
            <a:r>
              <a:rPr lang="fr-BE" sz="2400" dirty="0" err="1"/>
              <a:t>nearly</a:t>
            </a:r>
            <a:r>
              <a:rPr lang="fr-BE" sz="2400" dirty="0"/>
              <a:t> 90 % of the </a:t>
            </a:r>
            <a:r>
              <a:rPr lang="en-US" sz="2400" dirty="0"/>
              <a:t>world’s business R&amp;D spending (EC, 2017)</a:t>
            </a:r>
            <a:endParaRPr lang="en-GB" sz="2400" dirty="0"/>
          </a:p>
          <a:p>
            <a:pPr lvl="1"/>
            <a:r>
              <a:rPr lang="en-GB" sz="2400" dirty="0"/>
              <a:t>Final sample is composed of 1,867 firms over the period 2007 to 2016</a:t>
            </a:r>
            <a:endParaRPr lang="nl-BE" sz="2400" dirty="0"/>
          </a:p>
        </p:txBody>
      </p:sp>
    </p:spTree>
    <p:extLst>
      <p:ext uri="{BB962C8B-B14F-4D97-AF65-F5344CB8AC3E}">
        <p14:creationId xmlns:p14="http://schemas.microsoft.com/office/powerpoint/2010/main" val="297760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rgbClr val="C00000"/>
                    </a:solidFill>
                  </a:rPr>
                  <a:t>Competition </a:t>
                </a:r>
                <a:r>
                  <a:rPr lang="fr-FR" dirty="0" err="1">
                    <a:solidFill>
                      <a:srgbClr val="C00000"/>
                    </a:solidFill>
                  </a:rPr>
                  <a:t>measures</a:t>
                </a:r>
                <a:r>
                  <a:rPr lang="fr-FR" dirty="0">
                    <a:solidFill>
                      <a:srgbClr val="C00000"/>
                    </a:solidFill>
                  </a:rPr>
                  <a:t>:</a:t>
                </a:r>
              </a:p>
              <a:p>
                <a:endParaRPr lang="fr-FR" sz="1200" dirty="0">
                  <a:solidFill>
                    <a:srgbClr val="C00000"/>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GB" sz="2400">
                          <a:latin typeface="Cambria Math" panose="02040503050406030204" pitchFamily="18" charset="0"/>
                          <a:ea typeface="Calibri" panose="020F0502020204030204" pitchFamily="34" charset="0"/>
                          <a:cs typeface="Arial" panose="020B0604020202020204" pitchFamily="34" charset="0"/>
                        </a:rPr>
                        <m:t>Lerner</m:t>
                      </m:r>
                      <m:r>
                        <a:rPr lang="en-GB" sz="2400">
                          <a:latin typeface="Cambria Math" panose="02040503050406030204" pitchFamily="18" charset="0"/>
                          <a:ea typeface="Calibri" panose="020F0502020204030204" pitchFamily="34" charset="0"/>
                          <a:cs typeface="Arial" panose="020B0604020202020204" pitchFamily="34" charset="0"/>
                        </a:rPr>
                        <m:t> </m:t>
                      </m:r>
                      <m:r>
                        <m:rPr>
                          <m:sty m:val="p"/>
                        </m:rPr>
                        <a:rPr lang="en-GB" sz="2400">
                          <a:latin typeface="Cambria Math" panose="02040503050406030204" pitchFamily="18" charset="0"/>
                          <a:ea typeface="Calibri" panose="020F0502020204030204" pitchFamily="34" charset="0"/>
                          <a:cs typeface="Arial" panose="020B0604020202020204" pitchFamily="34" charset="0"/>
                        </a:rPr>
                        <m:t>Index</m:t>
                      </m:r>
                      <m:r>
                        <a:rPr lang="en-GB" sz="2400">
                          <a:latin typeface="Cambria Math" panose="02040503050406030204" pitchFamily="18" charset="0"/>
                          <a:ea typeface="Calibri" panose="020F0502020204030204" pitchFamily="34" charset="0"/>
                          <a:cs typeface="Arial" panose="020B0604020202020204" pitchFamily="34" charset="0"/>
                        </a:rPr>
                        <m:t> </m:t>
                      </m:r>
                      <m:d>
                        <m:dPr>
                          <m:ctrlPr>
                            <a:rPr lang="fr-BE" sz="2400" i="1">
                              <a:latin typeface="Cambria Math" panose="02040503050406030204" pitchFamily="18" charset="0"/>
                              <a:cs typeface="Arial" panose="020B0604020202020204" pitchFamily="34" charset="0"/>
                            </a:rPr>
                          </m:ctrlPr>
                        </m:dPr>
                        <m:e>
                          <m:r>
                            <m:rPr>
                              <m:sty m:val="p"/>
                            </m:rPr>
                            <a:rPr lang="en-GB" sz="2400">
                              <a:latin typeface="Cambria Math" panose="02040503050406030204" pitchFamily="18" charset="0"/>
                              <a:ea typeface="Calibri" panose="020F0502020204030204" pitchFamily="34" charset="0"/>
                              <a:cs typeface="Arial" panose="020B0604020202020204" pitchFamily="34" charset="0"/>
                            </a:rPr>
                            <m:t>LI</m:t>
                          </m:r>
                        </m:e>
                      </m:d>
                      <m:r>
                        <a:rPr lang="en-GB" sz="2400">
                          <a:latin typeface="Cambria Math" panose="02040503050406030204" pitchFamily="18" charset="0"/>
                          <a:ea typeface="Calibri" panose="020F0502020204030204" pitchFamily="34" charset="0"/>
                          <a:cs typeface="Arial" panose="020B0604020202020204" pitchFamily="34" charset="0"/>
                        </a:rPr>
                        <m:t>=</m:t>
                      </m:r>
                      <m:f>
                        <m:fPr>
                          <m:ctrlPr>
                            <a:rPr lang="fr-BE" sz="2400" i="1">
                              <a:latin typeface="Cambria Math" panose="02040503050406030204" pitchFamily="18" charset="0"/>
                              <a:cs typeface="Arial" panose="020B0604020202020204" pitchFamily="34" charset="0"/>
                            </a:rPr>
                          </m:ctrlPr>
                        </m:fPr>
                        <m:num>
                          <m:r>
                            <a:rPr lang="en-GB" sz="2400" i="1">
                              <a:latin typeface="Cambria Math" panose="02040503050406030204" pitchFamily="18" charset="0"/>
                              <a:ea typeface="Calibri" panose="020F0502020204030204" pitchFamily="34" charset="0"/>
                              <a:cs typeface="Arial" panose="020B0604020202020204" pitchFamily="34" charset="0"/>
                            </a:rPr>
                            <m:t>𝑃</m:t>
                          </m:r>
                          <m:r>
                            <a:rPr lang="en-GB" sz="2400" i="1">
                              <a:latin typeface="Cambria Math" panose="02040503050406030204" pitchFamily="18" charset="0"/>
                              <a:ea typeface="Calibri" panose="020F0502020204030204" pitchFamily="34" charset="0"/>
                              <a:cs typeface="Arial" panose="020B0604020202020204" pitchFamily="34" charset="0"/>
                            </a:rPr>
                            <m:t>−</m:t>
                          </m:r>
                          <m:r>
                            <a:rPr lang="en-GB" sz="2400" i="1">
                              <a:latin typeface="Cambria Math" panose="02040503050406030204" pitchFamily="18" charset="0"/>
                              <a:ea typeface="Calibri" panose="020F0502020204030204" pitchFamily="34" charset="0"/>
                              <a:cs typeface="Arial" panose="020B0604020202020204" pitchFamily="34" charset="0"/>
                            </a:rPr>
                            <m:t>𝑀𝐶</m:t>
                          </m:r>
                        </m:num>
                        <m:den>
                          <m:r>
                            <a:rPr lang="en-GB" sz="2400" i="1">
                              <a:latin typeface="Cambria Math" panose="02040503050406030204" pitchFamily="18" charset="0"/>
                              <a:ea typeface="Calibri" panose="020F0502020204030204" pitchFamily="34" charset="0"/>
                              <a:cs typeface="Arial" panose="020B0604020202020204" pitchFamily="34" charset="0"/>
                            </a:rPr>
                            <m:t>𝑃</m:t>
                          </m:r>
                        </m:den>
                      </m:f>
                    </m:oMath>
                  </m:oMathPara>
                </a14:m>
                <a:endParaRPr lang="fr-BE" sz="2400" dirty="0">
                  <a:ea typeface="Times New Roman" panose="02020603050405020304" pitchFamily="18" charset="0"/>
                  <a:cs typeface="Arial" panose="020B0604020202020204" pitchFamily="34"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fr-BE" sz="2400" i="1">
                              <a:latin typeface="Cambria Math" panose="02040503050406030204" pitchFamily="18" charset="0"/>
                            </a:rPr>
                          </m:ctrlPr>
                        </m:sSubPr>
                        <m:e>
                          <m:r>
                            <a:rPr lang="en-GB" sz="2400" i="1">
                              <a:latin typeface="Cambria Math" panose="02040503050406030204" pitchFamily="18" charset="0"/>
                            </a:rPr>
                            <m:t>𝑐</m:t>
                          </m:r>
                        </m:e>
                        <m:sub>
                          <m:r>
                            <a:rPr lang="en-GB" sz="2400" i="1">
                              <a:latin typeface="Cambria Math" panose="02040503050406030204" pitchFamily="18" charset="0"/>
                            </a:rPr>
                            <m:t>𝑗</m:t>
                          </m:r>
                          <m:r>
                            <a:rPr lang="en-GB" sz="2400" i="1">
                              <a:latin typeface="Cambria Math" panose="02040503050406030204" pitchFamily="18" charset="0"/>
                            </a:rPr>
                            <m:t>,</m:t>
                          </m:r>
                          <m:r>
                            <a:rPr lang="en-GB" sz="2400" i="1">
                              <a:latin typeface="Cambria Math" panose="02040503050406030204" pitchFamily="18" charset="0"/>
                            </a:rPr>
                            <m:t>𝑡</m:t>
                          </m:r>
                        </m:sub>
                      </m:sSub>
                      <m:r>
                        <a:rPr lang="en-GB" sz="2400" i="1">
                          <a:latin typeface="Cambria Math" panose="02040503050406030204" pitchFamily="18" charset="0"/>
                        </a:rPr>
                        <m:t>=1−</m:t>
                      </m:r>
                      <m:nary>
                        <m:naryPr>
                          <m:chr m:val="∑"/>
                          <m:limLoc m:val="subSup"/>
                          <m:supHide m:val="on"/>
                          <m:ctrlPr>
                            <a:rPr lang="fr-BE" sz="2400" i="1">
                              <a:latin typeface="Cambria Math" panose="02040503050406030204" pitchFamily="18" charset="0"/>
                            </a:rPr>
                          </m:ctrlPr>
                        </m:naryPr>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𝑗</m:t>
                          </m:r>
                        </m:sub>
                        <m:sup/>
                        <m:e>
                          <m:sSub>
                            <m:sSubPr>
                              <m:ctrlPr>
                                <a:rPr lang="fr-BE" sz="2400" i="1">
                                  <a:latin typeface="Cambria Math" panose="02040503050406030204" pitchFamily="18" charset="0"/>
                                </a:rPr>
                              </m:ctrlPr>
                            </m:sSubPr>
                            <m:e>
                              <m:r>
                                <a:rPr lang="en-GB" sz="2400" i="1">
                                  <a:latin typeface="Cambria Math" panose="02040503050406030204" pitchFamily="18" charset="0"/>
                                </a:rPr>
                                <m:t>𝑤</m:t>
                              </m:r>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𝑡</m:t>
                              </m:r>
                            </m:sub>
                          </m:sSub>
                          <m:r>
                            <a:rPr lang="en-GB" sz="2400" i="1">
                              <a:latin typeface="Cambria Math" panose="02040503050406030204" pitchFamily="18" charset="0"/>
                            </a:rPr>
                            <m:t>∗ </m:t>
                          </m:r>
                          <m:f>
                            <m:fPr>
                              <m:ctrlPr>
                                <a:rPr lang="fr-BE" sz="2400" i="1">
                                  <a:latin typeface="Cambria Math" panose="02040503050406030204" pitchFamily="18" charset="0"/>
                                </a:rPr>
                              </m:ctrlPr>
                            </m:fPr>
                            <m:num>
                              <m:sSub>
                                <m:sSubPr>
                                  <m:ctrlPr>
                                    <a:rPr lang="fr-BE" sz="2400" i="1">
                                      <a:latin typeface="Cambria Math" panose="02040503050406030204" pitchFamily="18" charset="0"/>
                                    </a:rPr>
                                  </m:ctrlPr>
                                </m:sSubPr>
                                <m:e>
                                  <m:r>
                                    <a:rPr lang="en-GB" sz="2400" i="1">
                                      <a:latin typeface="Cambria Math" panose="02040503050406030204" pitchFamily="18" charset="0"/>
                                    </a:rPr>
                                    <m:t>𝑜𝑝𝑒𝑟𝑎𝑡𝑖𝑛𝑔</m:t>
                                  </m:r>
                                  <m:r>
                                    <a:rPr lang="en-GB" sz="2400" i="1">
                                      <a:latin typeface="Cambria Math" panose="02040503050406030204" pitchFamily="18" charset="0"/>
                                    </a:rPr>
                                    <m:t> </m:t>
                                  </m:r>
                                  <m:r>
                                    <a:rPr lang="en-GB" sz="2400" i="1">
                                      <a:latin typeface="Cambria Math" panose="02040503050406030204" pitchFamily="18" charset="0"/>
                                    </a:rPr>
                                    <m:t>𝑝𝑟𝑜𝑓𝑖𝑡</m:t>
                                  </m:r>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𝑡</m:t>
                                  </m:r>
                                </m:sub>
                              </m:sSub>
                            </m:num>
                            <m:den>
                              <m:sSub>
                                <m:sSubPr>
                                  <m:ctrlPr>
                                    <a:rPr lang="fr-BE" sz="2400" i="1">
                                      <a:latin typeface="Cambria Math" panose="02040503050406030204" pitchFamily="18" charset="0"/>
                                    </a:rPr>
                                  </m:ctrlPr>
                                </m:sSubPr>
                                <m:e>
                                  <m:r>
                                    <a:rPr lang="en-GB" sz="2400" i="1">
                                      <a:latin typeface="Cambria Math" panose="02040503050406030204" pitchFamily="18" charset="0"/>
                                    </a:rPr>
                                    <m:t>𝑠𝑎𝑙𝑒𝑠</m:t>
                                  </m:r>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𝑡</m:t>
                                  </m:r>
                                </m:sub>
                              </m:sSub>
                            </m:den>
                          </m:f>
                        </m:e>
                      </m:nary>
                    </m:oMath>
                  </m:oMathPara>
                </a14:m>
                <a:endParaRPr lang="fr-BE" sz="2400" dirty="0"/>
              </a:p>
              <a:p>
                <a:pPr marL="0" indent="0" algn="ctr">
                  <a:buNone/>
                </a:pPr>
                <a:endParaRPr lang="en-GB" sz="2400" dirty="0"/>
              </a:p>
              <a:p>
                <a:pPr marL="0" indent="0" algn="ctr">
                  <a:buNone/>
                </a:pPr>
                <a:r>
                  <a:rPr lang="en-GB" sz="2400" dirty="0"/>
                  <a:t>Herfindahl and Hirschman Index (HHI)</a:t>
                </a:r>
              </a:p>
              <a:p>
                <a:pPr marL="0" indent="0" algn="ctr">
                  <a:buNone/>
                </a:pPr>
                <a:endParaRPr lang="en-GB" sz="2400" i="1" dirty="0"/>
              </a:p>
              <a:p>
                <a:pPr marL="0" indent="0" algn="ctr">
                  <a:buNone/>
                </a:pPr>
                <a14:m>
                  <m:oMath xmlns:m="http://schemas.openxmlformats.org/officeDocument/2006/math">
                    <m:r>
                      <a:rPr lang="en-GB" sz="2400" i="1">
                        <a:latin typeface="Cambria Math" panose="02040503050406030204" pitchFamily="18" charset="0"/>
                      </a:rPr>
                      <m:t>𝐻𝐻𝐼</m:t>
                    </m:r>
                    <m:r>
                      <a:rPr lang="en-GB" sz="2400" i="1">
                        <a:latin typeface="Cambria Math" panose="02040503050406030204" pitchFamily="18" charset="0"/>
                      </a:rPr>
                      <m:t>= </m:t>
                    </m:r>
                    <m:nary>
                      <m:naryPr>
                        <m:chr m:val="∑"/>
                        <m:limLoc m:val="undOvr"/>
                        <m:ctrlPr>
                          <a:rPr lang="fr-BE" sz="2400" i="1">
                            <a:latin typeface="Cambria Math" panose="02040503050406030204" pitchFamily="18" charset="0"/>
                          </a:rPr>
                        </m:ctrlPr>
                      </m:naryPr>
                      <m:sub>
                        <m:r>
                          <a:rPr lang="en-GB" sz="2400" i="1">
                            <a:latin typeface="Cambria Math" panose="02040503050406030204" pitchFamily="18" charset="0"/>
                          </a:rPr>
                          <m:t>𝑖</m:t>
                        </m:r>
                        <m:r>
                          <a:rPr lang="en-GB" sz="2400" i="1">
                            <a:latin typeface="Cambria Math" panose="02040503050406030204" pitchFamily="18" charset="0"/>
                          </a:rPr>
                          <m:t>=1</m:t>
                        </m:r>
                      </m:sub>
                      <m:sup>
                        <m:r>
                          <a:rPr lang="en-GB" sz="2400" i="1">
                            <a:latin typeface="Cambria Math" panose="02040503050406030204" pitchFamily="18" charset="0"/>
                          </a:rPr>
                          <m:t>𝑛</m:t>
                        </m:r>
                      </m:sup>
                      <m:e>
                        <m:sSup>
                          <m:sSupPr>
                            <m:ctrlPr>
                              <a:rPr lang="fr-BE" sz="2400" i="1">
                                <a:latin typeface="Cambria Math" panose="02040503050406030204" pitchFamily="18" charset="0"/>
                              </a:rPr>
                            </m:ctrlPr>
                          </m:sSupPr>
                          <m:e>
                            <m:r>
                              <a:rPr lang="en-GB" sz="2400" i="1">
                                <a:latin typeface="Cambria Math" panose="02040503050406030204" pitchFamily="18" charset="0"/>
                              </a:rPr>
                              <m:t>(</m:t>
                            </m:r>
                            <m:sSub>
                              <m:sSubPr>
                                <m:ctrlPr>
                                  <a:rPr lang="fr-BE"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m:t>
                            </m:r>
                          </m:e>
                          <m:sup>
                            <m:r>
                              <a:rPr lang="en-GB" sz="2400" i="1">
                                <a:latin typeface="Cambria Math" panose="02040503050406030204" pitchFamily="18" charset="0"/>
                              </a:rPr>
                              <m:t>2</m:t>
                            </m:r>
                          </m:sup>
                        </m:sSup>
                      </m:e>
                    </m:nary>
                  </m:oMath>
                </a14:m>
                <a:r>
                  <a:rPr lang="en-GB" sz="2400" dirty="0"/>
                  <a:t>, where </a:t>
                </a:r>
                <a14:m>
                  <m:oMath xmlns:m="http://schemas.openxmlformats.org/officeDocument/2006/math">
                    <m:nary>
                      <m:naryPr>
                        <m:chr m:val="∑"/>
                        <m:limLoc m:val="undOvr"/>
                        <m:ctrlPr>
                          <a:rPr lang="fr-BE" sz="2400" i="1">
                            <a:latin typeface="Cambria Math" panose="02040503050406030204" pitchFamily="18" charset="0"/>
                          </a:rPr>
                        </m:ctrlPr>
                      </m:naryPr>
                      <m:sub>
                        <m:r>
                          <a:rPr lang="en-GB" sz="2400" i="1">
                            <a:latin typeface="Cambria Math" panose="02040503050406030204" pitchFamily="18" charset="0"/>
                          </a:rPr>
                          <m:t>𝑖</m:t>
                        </m:r>
                        <m:r>
                          <a:rPr lang="en-GB" sz="2400" i="1">
                            <a:latin typeface="Cambria Math" panose="02040503050406030204" pitchFamily="18" charset="0"/>
                          </a:rPr>
                          <m:t>=1</m:t>
                        </m:r>
                      </m:sub>
                      <m:sup>
                        <m:r>
                          <a:rPr lang="en-GB" sz="2400" i="1">
                            <a:latin typeface="Cambria Math" panose="02040503050406030204" pitchFamily="18" charset="0"/>
                          </a:rPr>
                          <m:t>𝑛</m:t>
                        </m:r>
                      </m:sup>
                      <m:e>
                        <m:sSub>
                          <m:sSubPr>
                            <m:ctrlPr>
                              <a:rPr lang="fr-BE"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=1</m:t>
                        </m:r>
                      </m:e>
                    </m:nary>
                  </m:oMath>
                </a14:m>
                <a:endParaRPr lang="fr-BE" sz="2400" dirty="0">
                  <a:ea typeface="Times New Roman" panose="02020603050405020304" pitchFamily="18" charset="0"/>
                  <a:cs typeface="Arial" panose="020B0604020202020204" pitchFamily="34" charset="0"/>
                </a:endParaRPr>
              </a:p>
              <a:p>
                <a:pPr marL="0" indent="0">
                  <a:buNone/>
                </a:pPr>
                <a:endParaRPr lang="fr-BE" sz="2400" dirty="0">
                  <a:ea typeface="Times New Roman" panose="02020603050405020304" pitchFamily="18" charset="0"/>
                  <a:cs typeface="Arial" panose="020B0604020202020204" pitchFamily="34" charset="0"/>
                </a:endParaRPr>
              </a:p>
              <a:p>
                <a:pPr marL="0" indent="0">
                  <a:buNone/>
                </a:pPr>
                <a:endParaRPr lang="fr-BE" sz="2400" dirty="0">
                  <a:ea typeface="Times New Roman" panose="02020603050405020304" pitchFamily="18" charset="0"/>
                  <a:cs typeface="Arial" panose="020B0604020202020204" pitchFamily="34" charset="0"/>
                </a:endParaRPr>
              </a:p>
              <a:p>
                <a:pPr marL="0" indent="0">
                  <a:buNone/>
                </a:pPr>
                <a:endParaRPr lang="fr-FR" dirty="0">
                  <a:solidFill>
                    <a:srgbClr val="C00000"/>
                  </a:solidFill>
                </a:endParaRPr>
              </a:p>
            </p:txBody>
          </p:sp>
        </mc:Choice>
        <mc:Fallback xmlns="">
          <p:sp>
            <p:nvSpPr>
              <p:cNvPr id="7" name="Rectangle 3">
                <a:extLst>
                  <a:ext uri="{FF2B5EF4-FFF2-40B4-BE49-F238E27FC236}">
                    <a16:creationId xmlns:a16="http://schemas.microsoft.com/office/drawing/2014/main" id="{BAC14178-07D6-4FAE-BFC1-E9D036622BEF}"/>
                  </a:ext>
                </a:extLst>
              </p:cNvPr>
              <p:cNvSpPr txBox="1">
                <a:spLocks noRot="1" noChangeAspect="1" noMove="1" noResize="1" noEditPoints="1" noAdjustHandles="1" noChangeArrowheads="1" noChangeShapeType="1" noTextEdit="1"/>
              </p:cNvSpPr>
              <p:nvPr/>
            </p:nvSpPr>
            <p:spPr bwMode="auto">
              <a:xfrm>
                <a:off x="539750" y="1418555"/>
                <a:ext cx="8604250" cy="4530725"/>
              </a:xfrm>
              <a:prstGeom prst="rect">
                <a:avLst/>
              </a:prstGeom>
              <a:blipFill>
                <a:blip r:embed="rId3"/>
                <a:stretch>
                  <a:fillRect l="-1630" t="-1750" b="-9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noFill/>
                  </a:rPr>
                  <a:t> </a:t>
                </a:r>
              </a:p>
            </p:txBody>
          </p:sp>
        </mc:Fallback>
      </mc:AlternateContent>
    </p:spTree>
    <p:extLst>
      <p:ext uri="{BB962C8B-B14F-4D97-AF65-F5344CB8AC3E}">
        <p14:creationId xmlns:p14="http://schemas.microsoft.com/office/powerpoint/2010/main" val="100580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333375"/>
            <a:ext cx="835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r>
              <a:rPr lang="fr-BE" altLang="fr-FR" sz="3200" b="1" dirty="0">
                <a:solidFill>
                  <a:srgbClr val="B80028"/>
                </a:solidFill>
                <a:latin typeface="Verdana" pitchFamily="34" charset="0"/>
                <a:ea typeface="Osaka"/>
                <a:cs typeface="Osaka"/>
              </a:rPr>
              <a:t>3. Data and </a:t>
            </a:r>
            <a:r>
              <a:rPr lang="fr-BE" altLang="fr-FR" sz="3200" b="1" dirty="0" err="1">
                <a:solidFill>
                  <a:srgbClr val="B80028"/>
                </a:solidFill>
                <a:latin typeface="Verdana" pitchFamily="34" charset="0"/>
                <a:ea typeface="Osaka"/>
                <a:cs typeface="Osaka"/>
              </a:rPr>
              <a:t>empirical</a:t>
            </a:r>
            <a:r>
              <a:rPr lang="fr-BE" altLang="fr-FR" sz="3200" b="1" dirty="0">
                <a:solidFill>
                  <a:srgbClr val="B80028"/>
                </a:solidFill>
                <a:latin typeface="Verdana" pitchFamily="34" charset="0"/>
                <a:ea typeface="Osaka"/>
                <a:cs typeface="Osaka"/>
              </a:rPr>
              <a:t> </a:t>
            </a:r>
            <a:r>
              <a:rPr lang="fr-BE" altLang="fr-FR" sz="3200" b="1" dirty="0" err="1">
                <a:solidFill>
                  <a:srgbClr val="B80028"/>
                </a:solidFill>
                <a:latin typeface="Verdana" pitchFamily="34" charset="0"/>
                <a:ea typeface="Osaka"/>
                <a:cs typeface="Osaka"/>
              </a:rPr>
              <a:t>framework</a:t>
            </a:r>
            <a:br>
              <a:rPr lang="fr-BE" altLang="fr-FR" sz="3200" b="1" dirty="0">
                <a:solidFill>
                  <a:srgbClr val="B80028"/>
                </a:solidFill>
                <a:latin typeface="Verdana" pitchFamily="34" charset="0"/>
                <a:ea typeface="Osaka"/>
                <a:cs typeface="Osaka"/>
              </a:rPr>
            </a:br>
            <a:endParaRPr lang="en-US" altLang="fr-FR" sz="3200" b="1" dirty="0">
              <a:solidFill>
                <a:srgbClr val="B80028"/>
              </a:solidFill>
              <a:latin typeface="Verdana" pitchFamily="34" charset="0"/>
              <a:ea typeface="Osaka"/>
              <a:cs typeface="Osaka"/>
            </a:endParaRPr>
          </a:p>
        </p:txBody>
      </p:sp>
      <p:sp>
        <p:nvSpPr>
          <p:cNvPr id="7" name="Rectangle 3">
            <a:extLst>
              <a:ext uri="{FF2B5EF4-FFF2-40B4-BE49-F238E27FC236}">
                <a16:creationId xmlns:a16="http://schemas.microsoft.com/office/drawing/2014/main" id="{BAC14178-07D6-4FAE-BFC1-E9D036622BEF}"/>
              </a:ext>
            </a:extLst>
          </p:cNvPr>
          <p:cNvSpPr txBox="1">
            <a:spLocks noChangeArrowheads="1"/>
          </p:cNvSpPr>
          <p:nvPr/>
        </p:nvSpPr>
        <p:spPr bwMode="auto">
          <a:xfrm>
            <a:off x="539750" y="1418555"/>
            <a:ext cx="860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solidFill>
                  <a:srgbClr val="C00000"/>
                </a:solidFill>
              </a:rPr>
              <a:t>Relevant </a:t>
            </a:r>
            <a:r>
              <a:rPr lang="fr-FR" sz="2800" dirty="0" err="1">
                <a:solidFill>
                  <a:srgbClr val="C00000"/>
                </a:solidFill>
              </a:rPr>
              <a:t>market</a:t>
            </a:r>
            <a:endParaRPr lang="fr-FR" sz="2800" dirty="0">
              <a:solidFill>
                <a:srgbClr val="C00000"/>
              </a:solidFill>
            </a:endParaRPr>
          </a:p>
          <a:p>
            <a:pPr lvl="1"/>
            <a:r>
              <a:rPr lang="en-US" sz="2400" dirty="0"/>
              <a:t>Definition: a tool to identify and define the boundaries of competition between firms. It allows to establish the framework within which competition policy principles are applied by the Commission </a:t>
            </a:r>
            <a:endParaRPr lang="en-GB" sz="2400" dirty="0"/>
          </a:p>
          <a:p>
            <a:pPr lvl="1"/>
            <a:r>
              <a:rPr lang="en-GB" sz="2400" dirty="0"/>
              <a:t>The concept is based on the characteristics of the product or the service (i.e. their degree of substitutability vs. to other similar products or services) as well as the geographical area of influence of firms (i.e. the area in which the firm and its competitors sell the product).</a:t>
            </a:r>
            <a:endParaRPr lang="nl-BE" sz="2400" dirty="0"/>
          </a:p>
        </p:txBody>
      </p:sp>
    </p:spTree>
    <p:extLst>
      <p:ext uri="{BB962C8B-B14F-4D97-AF65-F5344CB8AC3E}">
        <p14:creationId xmlns:p14="http://schemas.microsoft.com/office/powerpoint/2010/main" val="6649515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10220</TotalTime>
  <Words>3850</Words>
  <Application>Microsoft Office PowerPoint</Application>
  <PresentationFormat>Affichage à l'écran (4:3)</PresentationFormat>
  <Paragraphs>685</Paragraphs>
  <Slides>41</Slides>
  <Notes>34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Calibri</vt:lpstr>
      <vt:lpstr>Cambria Math</vt:lpstr>
      <vt:lpstr>Garamond</vt:lpstr>
      <vt:lpstr>Proxima Nova</vt:lpstr>
      <vt:lpstr>Times New Roman</vt:lpstr>
      <vt:lpstr>Verdana</vt:lpstr>
      <vt:lpstr>Thème Office</vt:lpstr>
      <vt:lpstr>Présentation PowerPoint</vt:lpstr>
      <vt:lpstr>Policy question: What is the effect of competition on innovation and on productivity growth?</vt:lpstr>
      <vt:lpstr>Agenda </vt:lpstr>
      <vt:lpstr>A few words about 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Introduction</vt:lpstr>
      <vt:lpstr>Current State of RDI in the EU</vt:lpstr>
      <vt:lpstr>EU State Aid Policy for RDI</vt:lpstr>
      <vt:lpstr>The ENIRI Study</vt:lpstr>
      <vt:lpstr>Challenges Identified</vt:lpstr>
      <vt:lpstr>Proposed Legal Improvements</vt:lpstr>
      <vt:lpstr>Présentation PowerPoint</vt:lpstr>
      <vt:lpstr>Présentation PowerPoint</vt:lpstr>
      <vt:lpstr>Présentation PowerPoint</vt:lpstr>
      <vt:lpstr>Présentation PowerPoint</vt:lpstr>
      <vt:lpstr>Argentinian paradox: ratio of GDP per capita of Argentina over USA – 1870 - 2013</vt:lpstr>
      <vt:lpstr>Présentation PowerPoint</vt:lpstr>
      <vt:lpstr>Présentation PowerPoint</vt:lpstr>
      <vt:lpstr>Présentation PowerPoint</vt:lpstr>
      <vt:lpstr>Context</vt:lpstr>
      <vt:lpstr>Context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policies and medium-term growth in Europe</dc:title>
  <dc:creator>Jean Pisani-Ferry</dc:creator>
  <cp:lastModifiedBy>MCI</cp:lastModifiedBy>
  <cp:revision>152</cp:revision>
  <cp:lastPrinted>2018-10-04T13:50:28Z</cp:lastPrinted>
  <dcterms:created xsi:type="dcterms:W3CDTF">2009-03-11T16:09:44Z</dcterms:created>
  <dcterms:modified xsi:type="dcterms:W3CDTF">2024-06-24T07:44:39Z</dcterms:modified>
</cp:coreProperties>
</file>